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12" y="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id Jamali" userId="13a7673e0ae1d60a" providerId="LiveId" clId="{340187BB-6EB3-44FA-8E6A-3D684436A39D}"/>
    <pc:docChg chg="undo custSel modSld modMainMaster">
      <pc:chgData name="Hamid Jamali" userId="13a7673e0ae1d60a" providerId="LiveId" clId="{340187BB-6EB3-44FA-8E6A-3D684436A39D}" dt="2020-06-03T20:06:19.947" v="13"/>
      <pc:docMkLst>
        <pc:docMk/>
      </pc:docMkLst>
      <pc:sldChg chg="addSp delSp modSp">
        <pc:chgData name="Hamid Jamali" userId="13a7673e0ae1d60a" providerId="LiveId" clId="{340187BB-6EB3-44FA-8E6A-3D684436A39D}" dt="2020-06-03T20:06:19.947" v="13"/>
        <pc:sldMkLst>
          <pc:docMk/>
          <pc:sldMk cId="3909395261" sldId="256"/>
        </pc:sldMkLst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7" creationId="{AAAC2384-D12A-4A14-ADC9-FF933DBE4FFA}"/>
          </ac:spMkLst>
        </pc:spChg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10" creationId="{340A130B-BE58-4CCA-BB07-1BE03B217A25}"/>
          </ac:spMkLst>
        </pc:spChg>
        <pc:spChg chg="add del mod">
          <ac:chgData name="Hamid Jamali" userId="13a7673e0ae1d60a" providerId="LiveId" clId="{340187BB-6EB3-44FA-8E6A-3D684436A39D}" dt="2020-06-03T20:06:16.079" v="11"/>
          <ac:spMkLst>
            <pc:docMk/>
            <pc:sldMk cId="3909395261" sldId="256"/>
            <ac:spMk id="12" creationId="{C0C0F8B3-08FC-44DA-A24D-4CC2A482E5FF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3" creationId="{2E294664-1B8E-487B-9B06-D060E05C56B1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5" creationId="{2C39510A-E053-470E-93C8-0E46215B96CC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7" creationId="{30B3BD0D-8C41-4343-A861-67B03C5541E2}"/>
          </ac:spMkLst>
        </pc:spChg>
        <pc:spChg chg="add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20" creationId="{9634FED5-B836-4C41-9C60-AFE27D01A041}"/>
          </ac:spMkLst>
        </pc:spChg>
      </pc:sldChg>
      <pc:sldMasterChg chg="modSp mod">
        <pc:chgData name="Hamid Jamali" userId="13a7673e0ae1d60a" providerId="LiveId" clId="{340187BB-6EB3-44FA-8E6A-3D684436A39D}" dt="2020-06-03T20:05:34.919" v="9" actId="14100"/>
        <pc:sldMasterMkLst>
          <pc:docMk/>
          <pc:sldMasterMk cId="157016852" sldId="2147483648"/>
        </pc:sldMasterMkLst>
        <pc:spChg chg="mod">
          <ac:chgData name="Hamid Jamali" userId="13a7673e0ae1d60a" providerId="LiveId" clId="{340187BB-6EB3-44FA-8E6A-3D684436A39D}" dt="2020-06-03T20:03:35.563" v="6" actId="1038"/>
          <ac:spMkLst>
            <pc:docMk/>
            <pc:sldMasterMk cId="157016852" sldId="2147483648"/>
            <ac:spMk id="14" creationId="{5BC44CE7-AB56-465B-89D1-B3A37E4D61DE}"/>
          </ac:spMkLst>
        </pc:spChg>
        <pc:grpChg chg="mod">
          <ac:chgData name="Hamid Jamali" userId="13a7673e0ae1d60a" providerId="LiveId" clId="{340187BB-6EB3-44FA-8E6A-3D684436A39D}" dt="2020-06-03T20:05:03.838" v="8" actId="14100"/>
          <ac:grpSpMkLst>
            <pc:docMk/>
            <pc:sldMasterMk cId="157016852" sldId="2147483648"/>
            <ac:grpSpMk id="18" creationId="{45063890-C707-4CCF-892B-0AAFB6A29730}"/>
          </ac:grpSpMkLst>
        </pc:grpChg>
        <pc:cxnChg chg="mod">
          <ac:chgData name="Hamid Jamali" userId="13a7673e0ae1d60a" providerId="LiveId" clId="{340187BB-6EB3-44FA-8E6A-3D684436A39D}" dt="2020-06-03T20:05:34.919" v="9" actId="14100"/>
          <ac:cxnSpMkLst>
            <pc:docMk/>
            <pc:sldMasterMk cId="157016852" sldId="2147483648"/>
            <ac:cxnSpMk id="19" creationId="{87742BE5-E8E2-4108-9E11-D1194D26E556}"/>
          </ac:cxnSpMkLst>
        </pc:cxnChg>
      </pc:sldMaster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2-24T09:22:30.300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3232 5481 0,'0'0'0,"0"0"16,0 0-16,0 0 16,0 0-16,0 0 15,-7 68-15,-2-47 16,-11 20-16,1-9 16,2 1-16,-5-2 0,2 1 15,1-4-15,-6-1 16,1-1-16,-1-1 15,-2-2-15,-1 0 16,-2-2-16,-2-2 16,-4 0-16,-2-3 0,1-3 15,-5-3-15,3-2 32,-2-5-32,-2-3 15,1-5-15,-2-2 16,0-8-16,-1 2 15,3-7-15,0-5 0,0-8 16,-1-6-16,1-1 16,4-2-16,2-2 15,3-3-15,2-3 16,5-3-16,3 3 0,0-4 16,7 0-16,0 0 15,7 2-15,2 1 16,7-1-16,6-3 0,3-3 15,8 5 1,3 1-16,8 1 0,7 0 16,5 2-16,2 0 15,4 6-15,3 3 16,3 5-16,2 5 16,1 2-1,1 4-15,4 2 16,-1 4-16,2 5 15,-2 5-15,-1 5 16,1 7-16,-5 4 16,-2 3-16,-3 6 15,-6 7-15,5 10 16,-8 7-16,-3 9 0,-8 6 16,-3 5-16,-3 10 15,-6 2-15,-4 6 0,-4 3 16,-6 6-16,-8 5 15,-9 4-15,-6 11 16,-15 4-16,-11 3 31,21-57-31,25-58 16</inkml:trace>
  <inkml:trace contextRef="#ctx0" brushRef="#br0" timeOffset="15408.2598">1757 4556 0,'0'0'16,"0"0"-16,0 0 0,0 0 16,0 0-16,0 0 15,0 0-15,0 0 16,0 0-16,10 69 16,-11-21-16,-1 8 15,-2 8-15,1 5 16,0 5-16,1 4 15,1 3-15,-2 3 16,3 4 0,4 1-16,1 2 15,1 3-15,1-1 16,0 2-16,-1-2 16,1 1-16,-1-4 15,1-3-15,-3-3 16,1-8-16,-2-7 15,-2-3-15,-2-8 0,-4-6 16,1-10-16,1-8 16,-1-26-16,2 9 15,-2-4-15,0-5 16,4-8-16,0 0 16</inkml:trace>
  <inkml:trace contextRef="#ctx0" brushRef="#br0" timeOffset="17653.1443">12555 5779 0,'0'0'0,"0"0"16,0 0-16,0 0 15,0 0-15,0 0 16,0 0-16,70-24 16,-47 22-16,0-1 0,2 3 15,15-1 1,-40 1-16</inkml:trace>
  <inkml:trace contextRef="#ctx0" brushRef="#br0" timeOffset="17900.6148">12505 5911 0,'0'0'0,"0"0"16,0 0-16,98 16 0,-54-11 16,-2 1-16,-1-5 15,-21 0-15,-20-1 16</inkml:trace>
  <inkml:trace contextRef="#ctx0" brushRef="#br0" timeOffset="22316.3262">1549 4587 0,'0'0'0,"0"0"15,0 0-15,0 0 16,0 0-16,0 0 16,0 0-16,109-16 15,-68 11-15,37-9 16,-42 4-16,8 0 15,0-1-15,6 0 16,3 3 0,3-2-16,2 0 15,3 0-15,4-1 16,0 2-16,2-1 0,1 2 16,5-3-16,6 2 15,5 0-15,1 0 16,3 0-16,-2 3 15,2-1-15,3 0 16,0-1-16,2 1 16,2 0-16,5 1 15,-1 1-15,3-1 16,1 1-16,1-2 16,3-2-16,0 2 0,4-1 15,0 2-15,1 0 16,1-1-16,1-2 15,3 1-15,-1 0 16,1 1-16,-1 1 0,2 1 16,-1-1-16,2 0 15,0 2 1,4 1-16,0-2 0,0 2 16,-2 2-16,3 1 15,-2 1-15,1-1 16,0 0-16,-2 2 15,1-1-15,-1 2 16,3 1 0,-2-1-16,0 2 15,0 1-15,-2 1 16,1-1-16,-1 0 16,0 3-16,-2-3 0,0 1 15,-1 1-15,1-2 16,-2 2-16,-4-2 15,2 1-15,3 1 0,-1 0 32,-2 2-32,-2-2 15,-1 3-15,-2-4 16,0 2-16,-2 1 0,-3 0 16,-1 1-16,-1-1 15,-1-1-15,-1 1 16,-4 0-16,0 1 15,-3-1-15,0 1 16,-2 1-16,-1-2 0,-4 1 16,-3-1-16,-1-1 15,-1 0-15,-2-1 0,0 0 16,-2 2 0,-1-1-16,-2-2 15,-6 0-15,-4-1 16,-1 0-16,-1-1 15,-1 1 1,-3-2-16,-3 2 16,-1-2-16,-2 0 15,-6 0-15,3 0 0,-5-2 0,0 2 16,-4 0-16,-3 0 16,-2 0-16,-3 0 15,-1-2-15,-26-1 16,13 1-16,1 0 15,0 0-15,0 2 0,-11-2 32,16 3-32,-2 1 15,-14-3-15,12 5 16,-11-7-16,15 7 0,-16-4 16,15 3-16,-17-4 15,16 6-15,-14-5 16,12 4-16,-13-6 15,12 5-15,-14-3 0,13 5 16,-13-6-16,10 7 31,-11-7-31,7 8 0,-9-6 16,6 8-16,0 1 16,-4 0-16,2-1 15,0 3-15,0-2 16,2 0-16,-2-1 15,-1 2-15,1 0 16,0 1-16,1-2 16,1 3-16,1-2 0,-2 0 15,2 1-15,-2 2 0,-1-2 16,0 1 0,1 1-16,-1 0 15,-1 0-15,2 0 16,0 2-16,0-1 15,-1 1-15,0-1 16,0 1-16,0 0 16,0 1-16,-1 1 0,0-1 31,-1 3-31,1 1 16,0 0-16,1 0 15,-1 2-15,0-1 16,0 1-16,-1 0 15,2 23-15,-4-34 16,3 32-16,-5-12 0,1-2 16,0 0-16,2 0 15,0-3-15,2 0 16,2 0-16,-1-1 0,1 3 16,-3-2-16,-2 2 15,0-3-15,0 0 16,-2-23-1,1 12-15,1 3 0,0 2 0,0 0 16,-1 4-16,0-3 16,-1 0-16,1-1 15,0-2-15,-1-1 16,1-1-16,-1-2 16,1-2-16,0-2 15,-2 1 1,0-3-16,-1-1 15,2-7-15,-2 6 16,0-6-16,-1 6 16,2-8-16,-2 1 15,-5 7-15,-2-10 16,-8 7-16,-31-7 16,12 0-16,-6-6 0,-1 1 15,-4 0 1,-1-3-16,-3-1 15,-8 1-15,5 1 16,-10-1-16,4 1 16,-9 0-16,5-2 0,-6 2 15,3 1 1,-10 1-16,5-2 16,-9 0-16,-2 0 15,-1 2-15,0-1 16,3 1-16,-2 1 15,0-1-15,-2-1 16,-4-2-16,-5 0 16,-3-1-16,0-1 0,2 1 0,-3 3 15,-2-3 1,0 2-16,-3-3 16,-1 1-16,-1 2 0,4-1 15,0-1-15,-3-1 16,-4 0-16,-2 3 15,0 0-15,-2 1 0,3 0 16,-1 0-16,-1 1 31,-2-1-31,0 2 16,0 0-16,5 0 16,0 1-16,1-2 15,-1-1-15,-2 0 16,2 1-16,0-1 0,0 3 15,2-2-15,-2 2 16,3 1-16,-1-2 16,-1-1-16,0-1 15,1 1-15,0 3 16,3 0-16,0 2 16,1-1-16,-1 1 0,2-4 15,1 4-15,-3 0 16,3 0-16,1 0 15,1 0 1,3 0-16,3 6 16,1-2-16,-5 0 15,1 0-15,1 0 16,4-1-16,0 0 16,1-1-16,3 2 15,2 0-15,-2-1 16,2 1-16,1 0 15,1 2-15,1-3 0,2 3 0,1-2 16,1 1-16,1 2 16,-1-2-16,5 1 15,2 0-15,1 3 16,2-1-16,0-1 16,3 0-16,1 0 15,2-1-15,-3 0 16,4-1-16,-1 1 15,1 2-15,2-1 0,-2 1 16,2-1-16,-1-2 16,1 0-16,3 0 15,-2 3-15,0-1 16,3 1-16,-4 1 16,-1-1-16,3-1 15,-3 0 1,4 1-16,-3-2 15,2 1-15,2 1 16,0-1-16,2 0 16,1 0-16,2 0 15,3-3-15,0-1 16,4-2-16,4-2 16,3 0-16,3-2 0,1 2 15,26 0-15,-14 0 16,0-1-16,-2 1 15,-1 0-15,0 0 16,1 1-16,0-2 16,12 2-16,-13 2 15,14-1 1,-13-1-16,14 1 16,-11 1-16,19-2 0,-7-1 15,7-1-15,-15 2 16,15 0-16</inkml:trace>
  <inkml:trace contextRef="#ctx0" brushRef="#br0" timeOffset="22786.2002">4239 6541 0,'0'0'0,"0"0"15,25-45 1,-8 16 0</inkml:trace>
  <inkml:trace contextRef="#ctx0" brushRef="#br0" timeOffset="23107.0343">4449 6130 0,'0'0'16,"0"0"-16,0 0 0,29 80 31,-20-41-31,-4 3 0,-2 2 16,0 1-16,-3-4 15,1-2-15,1-4 16,-1-5-16,-1-23 16,0 11-16,0-1 0,0-1 15,1-1 1,1-1-16,1-12 0,0 6 15,1-12-15,-3-1 16,4 6-16,-5-1 0</inkml:trace>
  <inkml:trace contextRef="#ctx0" brushRef="#br0" timeOffset="23773.4754">4706 6470 0,'0'0'16,"0"0"-16,77-21 0,-43 3 16,1-5-16,-3-5 0,-7-3 15,0-2 1,17-33-16,-24 38 16,-8 0-16,-7 22 15,1-14-15,-1 2 16,-3-3-16,-5-1 15,-1 0 1,-3 2-16,-2 4 16,-1 2-16,-3 4 15,8 7-15,-12-4 16,12 9-16,-12-2 16,3 6-16,3 6 15,3 6-15,1 26 0,5-6 16,0 4-16,5-1 15,6 6-15,-1-1 16,1 3-16,-2-3 16,-2 0-16,0-4 15,1-1-15,-4-2 16,1-3-16,0-4 16,-2-3-1,0-23-15,1 10 16,-4-2-16,1-1 15,0-3-15,0-9 16,-4 6-16,5-11 16,-5 0-16,0-8 0,4-3 15,0-7-15,2 11 16,1 11-16</inkml:trace>
  <inkml:trace contextRef="#ctx0" brushRef="#br0" timeOffset="23958.1427">4787 6459 0,'0'0'15,"0"0"1,0 0-16,0 0 16,0 0-16,0 0 0,0 0 15,84 54-15,-46-40 16,3-1-16,0-1 16,0-4-16,0-1 15,-20-4-15,-21-3 16</inkml:trace>
  <inkml:trace contextRef="#ctx0" brushRef="#br0" timeOffset="24339.6006">5935 6340 0,'0'0'0,"0"0"16,0 0-1,0 0-15,-62 30 16,32-6-16,-25 34 15,32-27 1,8-2-16,4 2 16,5-2-16,6-2 15,0-20-15,4 9 16,7 0-16,23 9 0,1-13 16,2-6-16,3-10 15,5-9-15,-1-10 16,-22 12-16,-22 11 0</inkml:trace>
  <inkml:trace contextRef="#ctx0" brushRef="#br0" timeOffset="24675.0596">6314 6092 0,'0'0'0,"0"0"16,0 0-16,0 0 15,-11 90-15,2-43 16,3 5-16,0 1 16,0-3-16,1-3 0,-2 0 15,2-4-15,3-1 16,4-7-16,3-5 15,-4-23-15,6 8 0,1-3 16,3-3-16,6-4 16,23-15-16,-9-6 15,6-9-15,1-5 16,-20 13-16,-18 17 16</inkml:trace>
  <inkml:trace contextRef="#ctx0" brushRef="#br0" timeOffset="25176.1624">6709 6338 0,'0'0'0,"0"0"15,0 0-15,-33 56 16,11-17-16,1 2 0,-3 3 16,3-3-16,3-4 15,7-4-15,5-2 16,4-25-16,2 13 15,2-4-15,2 0 0,2-3 16,0-11-16,7 4 31,0-10-31,23-24 16,-7 0-16,2-6 16,-4 0-16,0 0 15,-5 5-15,-6-1 16,0 4-16,-6-3 0,-8 25 15,3-10-15,0-1 16,-3 2-16,0 1 16,-4 2-16,0 10 0,-1 2 15,0 4-15,-4 0 16,2 7-16,-1 8 16,2 28-16,4-9 15,1-1-15,2-3 16,2-1-16,1-5 0,4 0 15,-7-24-15,5 11 16,2-2-16,5-3 16,1-3-16,4-6 15,19-16-15,-4-7 16,-17 9-16,-18 12 16</inkml:trace>
  <inkml:trace contextRef="#ctx0" brushRef="#br0" timeOffset="25726.0666">7216 6329 0,'0'0'0,"0"0"0,0 0 16,-17 70-16,11-31 15,0 1-15,4 0 16,1 2-16,2-3 15,3-4-15,4-4 16,2-5-16,-8-20 16,7 8-1,4-3-15,22 1 16,-6-16-16,6-8 0,0-7 16,5-8-1,-3-5-15,0-1 16,2-2-16,-6 3 0,-1-4 15,-8 5-15,-4 2 16,-11 1-16,-6 3 0,-2 20 16,-1-9-16,-1 1 15,1 7-15,0 6 16,-1-6-16,-1 4 16,1-3-16,1 8 15,-3 3-15,1 6 16,1 29-16,4-5 0,0-1 15,-5 2-15,4-3 16,1-3-16,2-3 31,-4-22-31,2 10 16,5 1-16,-2-2 16,0-1-16,2 0 15,2-4-15,-5-12 0,8 2 16,4-5-16,21-23 15,-4 1-15,-16 11 16,-18 16-16</inkml:trace>
  <inkml:trace contextRef="#ctx0" brushRef="#br0" timeOffset="26161.4276">8265 6307 0,'0'0'15,"0"0"-15,0 0 16,0 0-16,0 0 0,-79 39 31,42-25-31,-1 2 16,2-1-16,5 0 16,7-6-16,19-6 15,-6 5-15,5 0 0,1 3 16,7 0-16,4 1 15,28 11-15,0-1 16,4 0-16,-1 1 0,-3-3 16,-11 0-16,-6-1 15,-13-14-15,0 9 16,-3 0-16,-3 1 0,-4 1 31,-4 0-31,-25 10 16,5-8-16,23-10 15,-12 1-15,-3-1 16,1-1-16,2-1 16,9-6-16,-11 4 15,17-6-15,-9 0 16,10-7-16,1 5 0,2 4 16</inkml:trace>
  <inkml:trace contextRef="#ctx0" brushRef="#br0" timeOffset="26593.8399">8403 6508 0,'0'0'0,"0"0"15,0 0-15,0 0 16,113-22-16,-64 2 15,4-4-15,0-2 0,-4 0 16,45-19 15,-56 28-31,-12 5 0,-22 9 16,7-1 0,-10 1-16,-3 0 0,-33 4 15,-11 6-15,-9 4 16,-4 5-16,3 3 15,6 3-15,6 2 16,7 2-16,9 1 0,9 0 16,8 0-16,11 1 0,11 1 15,8 1-15,10-1 16,17-2-16,9-1 16,13-3-16,9-3 15,18-6-15,12-3 31,-53-4-31,-54-7 16</inkml:trace>
  <inkml:trace contextRef="#ctx0" brushRef="#br0" timeOffset="42455.5959">12788 4373 0,'0'0'0,"0"0"0,0 0 31,0 0-31,32 71 16,-22-20-16,-1 13 16,-4 7-16,-1 10 15,2 22 1,4 15-16,3 10 0,3-6 15,1-2-15,1-1 16,3-1-16,1-4 0,-1-2 16,-4-3-16,0-4 15,-5-6-15,-1-7 16,-4-5-16,1-8 31,0-8-31,2-12 16,-3-15-16,-3-22 0,-4-22 15</inkml:trace>
  <inkml:trace contextRef="#ctx0" brushRef="#br0" timeOffset="45638.6626">12698 4414 0,'0'0'0,"0"0"16,0 0-1,0 0 1,0 0 0,50-33-16,-3 27 15,-8-1-15,2 3 16,5 3-16,-1-2 0,6 0 16,1 0-16,8-5 15,3 2-15,2-3 16,3 3-16,2-1 0,4 0 15,8-2-15,6 0 16,0 1-16,0 0 16,3-1-16,3 0 15,3-2-15,3 2 16,1 2 0,5-2-16,2 0 15,3 1-15,1-2 16,5 5-16,1-2 15,3-2-15,0 1 16,1-1-16,3 3 16,0 0-16,3 2 15,2-1-15,0-4 0,3-2 16,1 0-16,4 4 16,-1 2-16,2 0 15,0 0-15,2 2 16,2 0-16,3 0 15,-3-1-15,6 0 16,2 0-16,2-3 0,-2 1 16,2 2-16,2 0 15,3 2-15,1 1 16,-2-1-16,2-3 16,2 2-16,3-1 15,-1 3-15,2 0 0,2-1 31,-1 1-31,1 0 16,2 1-16,-1 2 16,1 0-16,-2 0 15,-1-2-15,0 2 0,-3-1 16,2 1-16,-2 2 16,2-3-16,0 2 15,0-1-15,0 2 0,-2-2 16,-2 4-16,-2-2 15,2 2-15,-4-4 16,3 5-16,-2-1 31,-1 1-31,-2 1 0,-5 0 0,-1 0 16,0 0 0,0-3-16,-2 4 15,-1-2-15,-1 2 16,-2 2-16,1 0 15,-3-1-15,0 1 16,-1 0-16,-1-1 16,-2 2-16,-3-2 15,-5 1-15,2-2 0,-5 1 16,-2 0-16,-6-1 16,-2 0-16,-3 1 15,-3-1-15,-1 0 16,-2 0-16,1 0 15,-6-1-15,-2 0 16,-6-3-16,-1 2 0,-4 0 16,-3 2-16,-2-2 15,-3 0-15,-1 1 16,-2-1-16,-6 3 16,-1-2-16,-3 0 15,-1 1-15,-4-1 16,-3-3-1,-7 1-15,-2 1 16,-6 1-16,-3 0 16,-4 2-16,-4 1 15,-6 0-15,-4 3 0,-19-10 16,24 26-16,-13-5 16,-1 5-16,-2 1 15,0 4-15,-4 3 0,1 4 16,3 4-16,-1 4 15,2 1-15,-3 2 16,-1 1-16,0 6 16,3 0-16,2 1 15,2 2-15,0 3 32,7 26-17,4 5-15,1 6 16,-6-21-16,-1-9 15,-3-8-15,-1-10 16,-5-4-16,1-7 16,-4-2-16,-2-3 15,-3-2-15,-4-3 0,-2-4 16,0-23-16,-4 11 16,-1 0-16,-5-1 15,-29 13 1,-15-14-16,-14-4 31,-18-6-15,-4-5-16,-5-3 15,7-1-15,0-4 16,-2 0-16,-4-1 16,-2 0-1,-23-4-15,-14 0 16,-8-2-16,10 3 15,0-1-15,3 5 0,0 1 16,-1 3-16,-4-1 16,-2-1-16,-1 1 0,-3 1 15,-4-1 1,-26-1-16,-11 1 16,-8 2-1,-9 0-15,-1 1 0,-3 0 16,27 0-16,8-1 15,8 2-15,4 0 16,0 0-16,-2 0 16,-2 0-1,-29 2-15,-12-4 32,-36 2-32,12-1 15,-1 1-15,26-2 16,14 2-16,15-2 15,5 1-15,4-3 16,0 4-16,1-1 16,0 1-16,4-1 15,3 1-15,-1 1 0,-1 2 16,3 0-16,4 0 16,3-1-16,-2-2 15,3 2-15,0 0 16,1 0-16,2 2 15,-2-1-15,5 0 16,-2-3 0,2-2-16,-1 0 15,2 1-15,0 2 16,3 1-16,4 0 16,0-2-16,1-1 15,0-1-15,3 0 16,-20 5-16,-4-1 15,-4 2-15,21-1 16,3 1 0,-10-1-16,-1 1 15,-1 0-15,16-1 16,8-1-16,5-1 0,8 0 16,4 2-16,3 2 15,0 1-15,1-3 16,1 3-16,0 3 0,3-3 15,2 0-15,4-2 16,-1 1-16,3-3 16,-1 1-16,2 5 15,2 2-15,4-2 16,0-2 0,0-3-16,3 2 15,3-1-15,4 1 16,0-1-16,1-1 15,2-2-15,2 1 16,1 0-16,3 1 16,3 1-16,1-4 15,2-1-15,1-2 0,3 1 16,-3 0-16,6 2 16,0-1-16,3 1 15,-2 0-15,3 1 16,1-1-1,-2 0-15,2 1 16,2 1-16,0 2 16,0-2-16,-2 2 15,1-1-15,2 1 16,2-1-16,-1-1 16,1 1-16,1-2 15,3 0-15,3-3 0,-2 2 16,25 0-16,-12-1 15,-3 0-15,1 0 16,0-1-16,11 2 16,-15-3-16,15 1 0,-16-2 15,15 4-15,-16-5 16,20 5-16,-18-2 16,18 2-16,-16-2 15,16 4-15,-15-2 16,11 1-16,-12 0 15,12-2-15,-14 1 0,17-1 16,-13-2-16,16-2 16,-9 3-16,13 2 15</inkml:trace>
  <inkml:trace contextRef="#ctx0" brushRef="#br0" timeOffset="46948.4568">17255 6288 0,'0'0'16,"16"54"-1,-5-24-15,3 11 16,-2-10-16,-1-5 15,-9-21-15,3 8 0,0-2 0,-2-3 16,-1-5 0,5 1-1,19-19-15,2-9 16,6-8-16,1-1 16,-4-1-16,1 7 31,4 4 0,12 12-15,0 12-1,-6 18-15,-12 7 16,-11 4-16,-7 0 16,-6 2-16,-2-2 15,-4-24-15,2 13 0,-1-2 16,1-1-1,5-3-15,1-11 16,32-8 0,-1-11-16,5-12 15,-1 3-15,-1 2 0,-2 5 16,-5 4-16,-4 5 16,-2 3-1,-1 3-15,-22 5 16,2 1-16,2 2 15,9 1-15,-3 7 16,-6 3 0,-2 3-16,-1 0 15,-3 2 1,1 3-16,8 17 16,1-6-16,0-3 0,2-10 15,-12-17-15,9 5 16,-8-6-16,-5-3 15</inkml:trace>
  <inkml:trace contextRef="#ctx0" brushRef="#br0" timeOffset="47512.1968">18941 6470 0,'0'0'16,"0"0"-16,0 0 0,0 0 16,0 0-16,0 0 0,0 0 15,-63-26-15,27 41 16,-3 1-16,0 5 15,4 3-15,6 2 16,2 0-16,6-5 16,19-16-16,-7 7 15,3-1-15,5-2 16,19 6-16,11-10 16,12-9-16,2-7 15,6-9 1,-2 2-16,-5-2 31,-14 6-31,-28 14 0,0 0 16,0 0-16,2-2 15,10-2-15,-10 4 16,-1 2-16,8 1 16,-5 6-16,-3 4 15,1 2-15,3 1 16,5 2-16,25 11 15,-4-8-15,4-7 0,0-4 16,1-6-16,-2-5 16,-2-6-16,-2-4 0,-15 7 15,-15 4-15</inkml:trace>
  <inkml:trace contextRef="#ctx0" brushRef="#br0" timeOffset="47749.6463">19374 6504 0,'0'0'0,"0"0"16,0 0-16,19 57 16,-8-23-16,2-2 31,0 13-31,-3 1 15,1-4 1,-5-22-16,-6-20 16,0 0-16</inkml:trace>
  <inkml:trace contextRef="#ctx0" brushRef="#br0" timeOffset="47912.519">19313 6303 0,'0'0'16,"0"0"-16,4 23 16,-3-18-16,-1-5 0</inkml:trace>
  <inkml:trace contextRef="#ctx0" brushRef="#br0" timeOffset="48429.1125">19625 6428 0,'22'49'16,"-2"-5"-16,-3-8 0,2 5 16,-1-4-16,-1-7 15,-15-24-15,6 11 16,6 11 0,-9-17-1,-5-10-15,2-2 0,12-9 16,15-22-1,-5 0 1,6-7-16,5-2 16,4 2-1,-5 9 1,-3 7-16,-8 8 16,-27 20-16,26-13 15,-3 6-15,-1 6 16,2 2-16,-1 6 0,-1 3 15,-2 4-15,-1 0 16,0 3-16,-1 2 16,-3-2-16,2 3 15,-2 0-15,0 0 16,12 19-16,-2-14 0,4-8 16,1-7-16,-12-7 15,-14-8-15</inkml:trace>
  <inkml:trace contextRef="#ctx0" brushRef="#br0" timeOffset="48767.7842">21262 6416 0,'0'0'0,"0"0"0,0 0 16,0 0-16,0 0 15,-61 27-15,20-2 16,-4 3-16,-3 3 16,10 2-16,7 3 0,8-2 15,10 1-15,4-3 16,10 2-16,12-5 15,12-3-15,8-5 16,8-7-16,9-5 0,9-10 16,3-6-16,1-5 15,-31 5 1,-32 7-16</inkml:trace>
  <inkml:trace contextRef="#ctx0" brushRef="#br0" timeOffset="49100.811">21620 6168 0,'0'0'15,"0"0"-15,0 0 0,5 67 16,-1-25-16,3 15 15,1 4-15,2 4 16,3-10-16,-3-5 16,1-4-16,-3-7 15,3-6-15,-1-6 16,-6-21-16,6 8 16,3-4-16,23-5 15,-7-12 1,2-10-16,1-9 15,2-8-15,-17 15 0,-17 19 16</inkml:trace>
  <inkml:trace contextRef="#ctx0" brushRef="#br0" timeOffset="49584.6358">22091 6349 0,'0'0'0,"0"0"0,0 0 15,0 0-15,-63 57 16,42-20-1,6 4-15,6 2 16,8 0-16,2-3 0,3-3 16,8-6-16,4-3 15,8-7 1,2-5-16,4-7 16,-1-8-16,2-8 15,2-6-15,0-7 16,-4-3-16,-4-4 15,-5-1-15,-7-1 16,-6 0-16,-6-1 16,0 23-16,-9-34 0,6 33 15,-3-11-15,-1 1 16,-1-1-16,-1 5 16,1 2-16,5 10 15,-5-3-15,5 9 16,-4-1-16,2 8 15,-1 8 1,-2 30-16,5-8 16,2 2-16,3-2 15,3-2-15,4-3 16,3-2-16,6-5 16,6-5-16,2-6 15,8-8-15,1-9 16,2-9-16,-2-7 0,-4-9 15,-15 12-15,-17 12 0</inkml:trace>
  <inkml:trace contextRef="#ctx0" brushRef="#br0" timeOffset="50100.94">22572 6354 0,'0'0'16,"0"0"-16,0 0 0,-9 56 15,9-22-15,5 3 16,6 0-16,8-2 16,7-3-16,0-4 31,8-3-31,1-9 16,4-2-16,2-7 0,2-9 15,-1-7-15,-2-6 16,1-6-16,-3-4 15,-4-1-15,-6-3 16,-6-1 0,-9-2-16,-7-2 0,-9 0 15,-3 7-15,-3 4 16,7 19-16,0 0 16,-3-3-16,0 3 15,2 4-15,0 4 16,-1 28-16,5 1 31,4 3-31,4 1 16,3 1-16,3-4 15,3-1-15,-1-4 16,-1-2-16,-14-22 16,8 10-16,1-1 15,0-1-15,3-3 0,4-2 16,1-3-16,2-6 15,22-14-15,-11-3 16,-14 8-16,-18 10 0</inkml:trace>
  <inkml:trace contextRef="#ctx0" brushRef="#br0" timeOffset="50506.5436">23764 6343 0,'-85'24'16,"50"-12"-16,-22 13 31,31-6-15,8 3-16,9 1 15,7-19-15,7 27 16,10-7-1,7 3-15,7-2 0,-2-1 16,-4-5 0,-20-14-16,5 7 0,-1 1 15,-6 1-15,-3 0 16,-3 1-16,-4 1 16,-2-2-16,-4-1 15,1-2-15,-2-3 16,11-5-16,-8 5 15,10-8 1,3-2-16,1 0 16,-5-2-16,0 3 15,4 1-15</inkml:trace>
  <inkml:trace contextRef="#ctx0" brushRef="#br0" timeOffset="50871.0812">23940 6496 0,'0'0'16,"0"0"-16,0 0 16,0 0-16,76-35 0,-28 19 31,23-9-15,1-4-16,-6-3 31,-49 6-31,-37 8 15,-34 14-15,-7 13 16,-7 9-16,4 4 16,9 6-16,16 2 15,12 2 1,14 3-16,16 0 16,20 1-1,21-3-15,18 0 0,20-2 16,12-3-16,12-5 15,10-1-15,11-2 16,3 0-16,2-2 16,-66-9-16,-66-9 0</inkml:trace>
  <inkml:trace contextRef="#ctx0" brushRef="#br0" timeOffset="73489.9729">15717 8309 0,'0'0'0,"0"0"0,0 0 15,0 0-15,0 0 16,0 0-16,0 0 16,0 0-16,0 0 15,0 0-15,0 0 16,0 0-16,0 0 0,-99-7 15,62-2-15,-2-1 16,-3 1-16,4 0 16,5 4-16,-6 3 15,-6 0-15,2 2 16,-2-2-16,-2 1 16,-4 1-1,-1-2-15,-1 0 16,-3 0-16,1 2 15,-1 0-15,-6 1 16,6 1-16,-4 1 16,-1-2-16,0 1 15,-1-2-15,0-3 16,-2 2-16,-2-1 0,-1 1 0,0 0 16,-2 0-16,3 1 31,-4 0-31,0 0 0,1-3 15,-3-1-15,1 2 16,2-1-16,-4 1 16,1 0-1,-5-1-15,3 0 16,2-1-16,-2 1 16,1-2-16,-6 0 15,2 0-15,-4-1 16,3-1-16,-8 2 15,6 1-15,-8 0 0,6 2 16,-5 1-16,2-2 16,-1 1-16,2 2 15,-2 1-15,0 0 16,0 0-16,0-2 0,0 2 16,-2 1-16,6-2 15,-7 1-15,6-1 16,-5-1-16,7 1 0,-4 0 15,2 2-15,-3-2 16,0 1-16,3 1 16,-4 3-16,3-1 15,-1 1-15,4-2 16,-3 1-16,2-1 16,-1 2-1,-2 0-15,-1 0 16,1-3-16,1 0 15,-1 0-15,-3 0 16,4-1-16,-4-1 16,3-1-16,-1 0 0,-1 1 15,2 0-15,-6 4 16,5-1-16,-8-1 16,8-1-16,-5 2 15,7 1-15,-8-1 16,6-1-16,-4-2 15,8 0-15,-4 1 16,4 0-16,0-1 16,0 1-1,3 0-15,-4-1 16,6 0-16,-4-2 16,4 1-16,-3 0 15,2 1-15,2-2 16,-3-1-16,4 0 15,-2 2-15,6-1 16,-1 1-16,1 0 0,0-1 16,-4-1-16,4 1 0,-3 0 15,-2 2 1,0 1-16,-3 2 0,5-1 16,-7-2-16,8 1 15,-6-2-15,9 1 16,-5-2-16,6 0 0,-1 1 15,-1 0-15,1 2 16,-1 0-16,1-2 16,-2 1-16,1 1 15,0 1-15,-2 0 16,0-1-16,-2 0 16,3 0-1,-2 1-15,2 1 16,1 0-16,3 0 15,1-2-15,1 1 16,1-1-16,4 1 16,1 0-16,3 1 15,-3-3-15,4 0 16,0 0-16,-2 0 0,2 0 16,-1 1-16,1 0 15,-1 2-15,1 0 16,0 0-1,-1 1-15,5-1 0,-3-1 16,-1 0 0,2 1-16,5-1 15,-3 3-15,1-1 0,3 0 16,1-1 0,2 1-16,3 1 0,-3-2 15,3-1-15,0 1 16,3 2-16,-1-4 15,-2 1-15,3-1 16,2-1-16,3 0 0,-1-1 16,2 1-1,5-3-15,22 3 0,-12-2 16,-2-1-16,2 1 16,-2-1-16,-2 0 15,15 2-15,-12 0 16,11 1-16,-10-4 0,11 4 15,-9-3-15,10 2 16,-11-1-16,11 2 16,-9-3-16,11 3 15,1 0-15,-10-3 16,10 3-16,2 0 16,1 0-1,-2-1-15,2 1 16,0-1-16,0 2 15,0-2-15,2 1 16,-2 0-16,0 0 16</inkml:trace>
  <inkml:trace contextRef="#ctx0" brushRef="#br1" timeOffset="115119.014">4900 8061 0,'0'0'0,"0"0"16,0 0-16,0 0 15,0 0-15,0 0 0,0 0 16,35 46-16,-36-31 16,-4 2-16,-1 0 15,-2 3-15,-3 0 16,1 2-16,0-2 16,-2 2-16,1 1 15,-1 0-15,-1-2 0,-17 18 16,24-27-16,-11 9 15,2-3-15,-2 0 0,1 0 16,-4-1-16,-2 1 16,1-2-16,-1-1 15,-2-1-15,0-1 16,-21 8-16,9-7 31,2-5-31,4-2 16,0-1-16,-4-2 0,2-3 15,1 1-15,2-2 16,0 0-16,-4 0 16,-1-2-16,4 0 15,-1-3-15,3 1 16,-4-3-16,0-1 16,2-3-16,1 0 0,1-2 15,2-1-15,-3-2 16,2-1-16,4 0 15,17 13-15,-7-8 16,-4-1 0,3-3-16,-1-2 15,-3-1-15,0-3 16,-1 1-16,3-1 16,-1 0-16,2 0 15,-2-2-15,5 0 16,2 1-16,-2-1 15,5-1-15,0 0 16,2 0-16,-1-1 0,3-1 16,0 1-1,3-1-15,3-1 16,0 1-16,3 0 16,0 0-16,2-1 0,-1 2 15,7-24-15,-2 11 16,1 3-16,0 1 15,0 3-15,0 2 0,-1 2 0,0 2 16,2 0-16,3-1 16,3-1-16,3 0 15,0-1-15,3-1 16,1 3-16,2 2 16,-1 1-16,1 4 15,3 0 1,2 2-16,-4 1 15,3 1-15,2 2 16,1 0-16,-4 4 16,1 2-16,-1 1 15,2 3-15,-3 1 16,2 1-16,-1 3 0,3 2 16,-5 2-16,-1 2 15,0 4-15,0 0 16,4 3-16,-1 2 15,0 4-15,-3 1 16,0 1-16,-1 3 16,6 3-16,1 5 15,-1 8 1,0 3-16,-4 5 16,-3 3-16,1 10 15,-2 4-15,0 8 16,-3 6-16,-6 8 15,-9 5-15,-13 5 0,-12 0 16,5-48-16,12-50 16</inkml:trace>
  <inkml:trace contextRef="#ctx0" brushRef="#br1" timeOffset="122632.3399">18610 8111 0,'0'0'15,"0"0"-15,0 0 16,0 0-16,0 0 15,0 0-15,0 0 16,0 0-16,0 0 16,0 0-16,0 0 0,0 0 15,0 0-15,0 0 16,0 0-16,0 0 16,0 0-16,20 24 15,-42-19-15,15-3 31,-37 10-15,2 3-16,0-2 16,9-2-16,2-4 15,-2-3-15,2 0 0,2 0 16,23-3-16,-13 4 16,-23 2-1,5 0-15,1-3 16,1 4-16,5-1 0,0 0 0,-1-1 15,-2-2-15,1 0 16,2-2-16,1-1 16,-1 0-16,-1-1 15,-1 0-15,1 0 16,0 0-16,2-2 16,-3 2-1,0 0-15,-1 1 16,2 2-16,-2 0 15,2-2-15,-1 2 16,0 0-16,-1-1 16,1 1-16,3-1 15,1-2-15,-1 1 16,22-1-16,-13-1 0,-24-2 16,32 3-16,-11-2 15,-2 0-15,1 1 16,1-1-16,-3-1 15,1 3-15,0-1 16,1-1-16,-1 2 0,0-1 16,2 0-16,-1-1 15,-1-1 1,1 1-16,0-2 16,1-1-16,0 2 15,-20-7-15,6 2 16,2 0-1,1-3 1,5-1-16,22 11 16,-10-6-16,0 0 15,-3-1-15,-1-1 16,-1 2-16,1-2 16,1 1-16,3 0 15,1-1-15,11 6 0,-11-5 16,10 5-16,-10-5 15,9 3 1,-22-19-16,6-2 16,1-4-1,5 8-15,2 3 16,13 14-16,-2 0 16,-5-6-1,1 2-15,2-3 16,-1-5-16,-1-1 15,-2-3-15,2 1 16,0 1-16,0 2 16,-1 3-16,2 1 15,-8-16-15,0 0 16,4-1 31,-1-12-47,3-2 15,3-3-15,2 13 32,5 1-32,-1 2 0,1-1 15,0 5-15,-1 1 16,2 20 0,1-11-1,1 0-15,1-1 0,4-3 16,2-3-1,-1 2 1,3 2-16,0 2 16,1 3-16,0 1 15,1 2-15,0 1 16,2 1-16,0-1 16,2-2-16,-1 2 15,4-2-15,-1 1 16,2 1-16,24-5 15,-6 6 1,3 1-16,-4 1 0,-4 1 16,-4 3-1,-2 1-15,-22 2 16,11-2-16,25 0 16,-10 3-16,-24-1 15,38 1-15,-15 0 16,4 0 15,10 1-31,8 0 16,-4 4-16,-8-2 15,-5 1-15,-3-1 16,-4-1-16,-2 2 0,2-1 16,-3-1-16,3-1 15,3 0-15,-1 1 16,0-1-16,-1 3 15,-3 1-15,-2 2 16,0 1-16,4 2 16,-3-1-1,-1 0-15,-20-7 16,33 9-16,-32-8 0,34 10 0,-33-11 16,29 10-16,-28-10 15,10 5 1,21 0-16,-9-2 0,-22-2 31,33 1-31,-12 0 16,-1 2-16,-4 4 15,1 4-15,-21-12 0,7 7 16,4-1-16,1-1 16,0-1-16,-9-4 15,15 6 1,-2-5-16,-1 3 15,-1 0 1,2 1-16,-1 0 16,-1 2-16,1 0 15,-2-2 1,2 0-16,-3-1 16,0 0-1,-1 1-15,-1 1 16,-2 1-16,-3 1 15,1-1-15,-2 1 16,-3-7 15,23 19-15,-2-1-16,-4 1 0,-6-2 16,-4-4-16,-9-12 15,-1 1 1,4 7-16,1-1 15,-3 4-15,0-3 16,-1 2 0,-1 4-1,1 1-15,-2 2 16,1 0-16,1 1 16,0 3-16,-1-1 0,-2 2 15,0 23-15,-3-12 16,0 3-16,0 0 15,-7 13 1,-11 2-16,-10 10 0,-13-10 16,20-25-16,22-30 15</inkml:trace>
  <inkml:trace contextRef="#ctx0" brushRef="#br1" timeOffset="133527.0331">5657 9571 0,'0'0'15,"0"0"-15,0 0 0,0 0 0,0 0 16,0 0-16,0 0 16,0 0-16,0 0 15,0 0-15,0 0 16,-9 66-16,3-63 16,-10 9-16,-5-1 15,-16 5-15,17-8 16,1-1-16,-2 2 15,0-1-15,-23 7 16,7-6-16,2-1 16,5 0-16,4-2 15,-6 0-15,-3 0 0,2-1 32,1-1-32,-2 0 15,-3-1-15,-2 1 0,4-3 0,0 1 16,-3-1-16,0-2 15,1-1-15,3 1 16,-3-3-16,-1-1 16,1 0-16,3 0 15,-3-2-15,-2-1 16,1 0-16,3-2 16,3 1-16,-1-2 15,1 0-15,1-3 16,6 0-16,3-2 15,17 12-15,-9-7 16,-3-3 0,-16-17-16,24 22 15,-21-27-15,21 26 16,-5-8-16,2-1 16,2-2-16,0 0 15,1-2-15,0-1 16,1-1-16,1 0 15,1-2-15,0 1 0,-1-2 0,0-22 16,4 11 0,3 2-16,0 4 15,3 1-15,-3 25 0,4-14 32,7-23-32,-2 10 15,3-1-15,5 4 16,5 2-16,-2 3 15,5 4-15,-2-1 16,4 3-16,2-1 16,3 0-16,0 1 15,-1 1-15,6 1 16,2 3-16,-1 1 0,2 2 16,0 1-16,2 3 15,-1 2-15,1 1 0,2-1 16,-1 2-16,-3 2 15,2 3-15,0-1 16,-1 3-16,-1 2 16,-1 1-16,0 4 15,2 1-15,-5 0 0,-3 3 16,3 0-16,2 0 16,-2 1-16,-4 1 15,-3 3-15,-2 0 16,2 2-16,2 1 15,3-1-15,-6 3 16,-2 0 0,-5 5-16,-6-2 15,1 1-15,-3 4 16,4 2-16,1 3 16,3 1-16,-3 3 15,-3 4-15,-6 4 16,-4 3-16,-5 5 15,-2 3-15,-7 1 0,-8 4 16,-5 4-16,-7 2 16,-10 0-16,-11-3 15,25-34-15,25-34 0</inkml:trace>
  <inkml:trace contextRef="#ctx0" brushRef="#br1" timeOffset="139632.9121">11944 9649 0,'0'0'0,"0"0"16,0 0-16,0 0 0,0 0 31,0 0-31,0 0 16,0 0-16,0 0 16,0 0-16,0 0 0,0 0 0,-39 46 15,2-29-15,-3 0 16,5-2-1,-1 1-15,6-2 16,-6-1-16,-3 1 16,-2 0-16,3-1 15,1-2-15,1 1 16,-1-2-16,-6 0 16,-2 0-16,1-2 0,2-1 15,-2 0-15,-4 1 16,0-1-16,2-2 15,-4 0-15,-3-2 16,-1-1-16,6 0 16,-3 0-16,-4 0 15,2 1-15,1-3 16,-2 1-16,-1-2 0,2-1 16,-1-1-16,-4 1 15,0-1-15,4-1 16,-2-2-16,-1-1 15,0 2-15,2-2 16,-3 0-16,0-1 16,7 1-1,-1-2-15,-3 0 16,2 1-16,3-2 16,-3-2-16,-1-1 0,5 0 15,1 2-15,2 0 16,-6-1-16,4-5 15,7 1-15,7 2 16,-2-1-16,-5-2 0,-1 1 16,7 1-16,4-1 15,-5-5-15,0 1 16,-1-3-16,3 1 16,6-2-16,4-2 15,0 2-15,-4-3 16,-1 1-1,4 2-15,5-3 16,3 1-16,13 20 16,-10-34-16,7 11 15,4 19-15,-3-32 16,4 31-16,4-34 16,3 11-16,5-2 15,1 4-15,4-1 0,4 4 16,1-3-16,-3 3 15,-2-1-15,-3 0 0,5-1 16,2 2-16,10-1 16,-2 2-16,3-1 15,-7 2-15,2 1 32,7 0-32,8 1 15,0 1-15,0 2 16,7 0-16,1 0 0,2 1 15,2 4-15,4 1 16,-1-1-16,3 1 16,4 2-16,3 2 15,-4 1-15,3-1 16,1 2-16,1 1 0,-3 2 16,3 1-16,-2 4 15,0 1-15,1 1 16,-5 0-1,5 2-15,-5 0 16,6 2-16,-1 0 0,-6 0 0,-1 0 16,-3 3-16,3 3 15,-3 0-15,1-1 16,-3 1-16,0 3 16,-3 1-16,0-1 15,0 2-15,-4 1 16,2 1-1,-4-1-15,2-1 16,-8-1-16,0 2 16,-3 0-16,4 3 15,-2-1-15,-1 0 16,-2-2-16,-6 4 16,-1 0-16,0-3 15,1 0-15,1 4 0,-2 0 16,-3-2-16,-1 1 15,-1 0-15,-3 3 16,1-1-16,0 1 16,-3 2-1,-14-19-15,17 31 0,-3-9 16,-3 4 0,0 1-16,-1 1 15,-3 2-15,-3-1 16,-2 2-16,3 5 15,0-1-15,-2 5 0,-7 1 16,-7 4-16,-7 0 16,-9 2-16,-11-3 15,18-25-15,17-25 0</inkml:trace>
  <inkml:trace contextRef="#ctx0" brushRef="#br1" timeOffset="155156.5198">9222 11199 0,'0'0'0,"0"0"15,0 0-15,0 0 16,0 0-16,0 0 0,0 0 15,0 0-15,0 0 16,0 0-16,0 0 16,0 0-16,0 0 31,0 0-31,0 0 0,0 0 16,19 52-16,-25-48 15,-10 5-15,8-5 16,-11 6-16,0-1 15,1 0-15,0-2 16,1-1-16,0 2 16,-3-2-16,0 0 15,1 2-15,-4-2 0,-18 6 16,26-8-16,-9 3 16,1-1-16,-2 1 0,-20 4 15,31-8-15,-37 3 16,16-2-16,1 2 15,24-5-15,-35 6 16,13-3-16,-3 0 16,-3-3-16,3 3 15,5-2 1,-2 1-16,-1-2 16,-3 0-16,2-1 15,-3 0-15,4-1 16,-1 0-16,-1 1 15,-6-3-15,8 2 16,0-1-16,3 2 16,-2 0-16,0 0 0,0-1 15,-1-1-15,5-1 16,1 1-16,19 2 16,-34-1-16,8 2 15,2-1-15,4 0 16,18 0-16,-8 0 15,-1 0-15,-4 0 0,-25 0 16,10-2-16,4 2 16,25-1-16,-11 0 15,-19-2-15,27 1 16,-11 1-16,-1-1 31,-20-4-31,30 5 0,-10-2 16,0 1-16,-2-1 15,0 0-15,0 1 16,1-1-16,-2-2 16,2 2-16,-1-1 15,1-1-15,-1 1 0,2 0 16,0-2-16,1 1 16,-1-1-1,-1 1-15,3-1 16,-1-2-16,2 1 15,2 0-15,3-1 16,0-1-16,-1 0 0,-1 0 16,0 1-16,-2-2 15,2 1-15,1-1 16,2 0-16,2-1 16,1-1-16,-3 2 15,2-2-15,-5 0 16,1 0-16,1 1 15,0-1-15,3 0 0,2 1 16,2-2-16,-2 0 16,2 0-16,0-2 15,-5-1-15,2 0 16,-2 0-16,3 0 16,1-2-1,0 1-15,3 2 0,0-1 16,1 0-16,-6 0 15,1 0 1,-3 1-16,0-2 16,1 0-16,2 0 0,2 0 0,4-2 15,3 1-15,2-1 16,0 0-16,0-1 16,3 0-16,0 0 15,2 0 1,0 0-16,0 0 15,1 0-15,0-1 16,1 1-16,-1 1 16,2-2-16,0 2 15,1 1-15,2-1 16,2 2-16,19-11 16,-2 9-16,2 1 0,-4 2 15,-1 3-15,-21 8 16,32-12-16,-5 3 0,2 3 15,-5 0 1,-2 1-16,-2 2 0,4 1 16,2 0-16,1 0 15,0 1 1,-2-1-16,2 1 16,0 0-16,7 0 15,-3 3-15,-1-1 16,1 2-16,4-1 15,-1 1-15,-3-2 16,-3 1-16,3-1 16,6 0-16,-6 1 0,0 1 15,-4 3-15,9-2 16,-3 1-16,4-1 16,-5 0-16,0 0 15,3 1-15,2 0 16,-5 2-16,-6 0 15,3 1 1,2-2-16,1 0 16,-1 0-16,-4 0 15,1 3-15,4-1 16,1 2-16,-3-2 16,-1 1-16,-4 0 15,6-2-15,-2 2 16,4 0-16,-5 0 0,-2 1 15,0 2-15,4-1 0,1 1 16,-3-1-16,-5 2 16,0-2-16,1 1 0,4 1 15,1 3-15,-6 0 16,-5 1-16,-17-10 16,29 13-16,-2-5 15,-1 3-15,0-1 31,-8 1-31,-21-10 16,12 8-16,0-1 16,23 10-16,-7-6 0,-2 2 0,-23-10 15,8 5 1,-1 1-16,-4 3 16,4-3-16,1 3 15,1-1-15,1 2 16,2-2-16,-3 0 15,1 1-15,-4-1 0,-1 2 16,-4-1-16,1 1 16,-1 2-16,2-2 15,1 1-15,1 1 16,0 2-16,-1-4 16,1 2-16,-2 1 15,-4-2-15,-2 0 16,-1 3-16,0-2 15,1 2 1,-3-3-16,2 1 16,-2 2-16,2-1 15,-3-1-15,-2 0 16,0 2-16,-2 0 16,-3 0-16,0 0 0,-1 2 15,-2 1 1,-13 17-16,3-10 0,-2-2 0,-3-2 15,-4 0-15,0-1 16,-3 2-16,-3-1 16,-7-1-16,-3-2 15,-6-5-15,27-9 16,24-9 0</inkml:trace>
  <inkml:trace contextRef="#ctx0" brushRef="#br1" timeOffset="156406.1115">6291 11168 0,'0'0'0,"0"0"16,0 0-16,0 0 15,0 0-15,-89 11 0,36-7 32,-13-1-32,-3 0 15,-3-1-15,-4 1 0,-2 0 16,-7-2-16,3 0 15,-1 1-15,2 0 16,4 0-16,2 1 16,4 1-16,10 0 15,5 0-15,8 1 16,2 0-16,4 0 0,7 1 16,7-1-16,37-7 15,-19 4-15,-10 0 16,20-2-16,0 0 15,-3 1-15,1 0 16,-12 2-16,16-3 16,2 0-1,-1 0-15,2 0 16,0 0-16,4-2 16,-4 2-16,-5 0 15</inkml:trace>
  <inkml:trace contextRef="#ctx0" brushRef="#br1" timeOffset="157501.1768">8617 11121 0,'0'0'16,"0"0"-16,0 0 15,0 0-15,0 0 16,0 0-16,0 0 16,126 4-1,-81-3-15,1 3 16,2 1-16,-2 0 16,-1-2-16,2 0 15,-3-3-15,-5 0 16,-7-3-16,-6 1 15,-32 4-15,16-4 16,9 0-16,-13 0 0,9 1 16,-15 1-16,0 0 0</inkml:trace>
  <inkml:trace contextRef="#ctx0" brushRef="#br1" timeOffset="157810.6293">8617 11197 0,'0'0'16,"0"0"-16,0 0 15,0 0-15,0 0 16,103-18-16,-51 20 16,5 4-16,3 5 15,0 1-15,4 1 16,-2-3-16,0-5 0,-30-1 16</inkml:trace>
  <inkml:trace contextRef="#ctx0" brushRef="#br1" timeOffset="166170.2674">16825 11176 0,'0'0'0,"0"0"0,0 0 16,0 0-1,0 0 1,0 0-16,0 0 16,0 0-1,0 0-15,0 0 16,-31 49-1,8-43-15,-22 6 16,8-4-16,0 3 16,1 1-16,1 2 15,2 0-15,-2-1 16,-3 1-16,0 0 16,-2 1-16,2 1 15,-3 1-15,-2-2 0,1-1 16,2-2-16,-6-1 15,0-1-15,-2 2 16,1-1-16,-2 2 16,-2-1-1,1 1-15,0-1 0,2-1 0,0-2 16,1 0-16,-1-2 0,3 1 16,-2 0-1,2-2-15,-1-1 16,2 0-16,-2-2 0,2 2 15,-2-2-15,2 1 16,-1-2-16,4 1 16,-1-3-1,-10-3 1,-2 2-16,2-2 16,7 2-16,5-1 15,-3-1 1,1-4-16,1-1 15,4-2-15,4 3 16,27 3-16,-12-1 0,-2-1 16,-2-4-16,1 2 15,-25-11-15,14 1 16,21 13-16,-27-22 16,12 7-16,1 1 15,19 13 1,-26-19-16,6 7 15,-2-2-15,1-1 16,5-2-16,10 4 16,7 15-16,-3-10 15,2 0-15,0-4 16,-1 0-16,-1-5 16,0 1-16,1 0 15,2-3-15,0 1 0,0-2 16,1 1-16,0 1 15,0-3-15,0 2 16,0-2-16,0 0 16,1 2-16,0-1 15,-2 1-15,2-1 16,2 0-16,-1 1 0,2 0 16,0 0-1,2-1-15,5 0 16,10-21-16,1 12 15,-3 2-15,2 1 16,-4 3-16,0-1 16,-5 0-16,3 2 15,4 2-15,3 1 0,1-4 16,-2 2-16,0 0 16,-2 3-16,6 1 15,2 0-15,4 1 16,2-2-16,0 2 15,4 1-15,-1 3 16,3 3-16,-1 0 0,2 1 16,-1 0-16,7-1 15,0 2-15,1 0 16,1 3-16,1-1 16,2-1-16,-5 3 15,3 1-15,3 1 16,0 2-1,5 1 1,2 2-16,6 3 16,-7-1-16,-4 1 15,-5 0-15,3 1 16,1 3 0,15 3-1,-1 3-15,8 0 16,-8 1-16,-5 1 15,-10-1-15,-5 0 16,-1 0-16,-3 0 16,-5-1-1,7 2-15,2 2 16,2 3 0,-9 2-1,2 2-15,1 2 0,0 0 16,-8-5-16,-4-2 15,4 8-15,1 3 16,0 1-16,-7-8 16,-3 6-16,-2 3 15,-2 0-15,3-4 16,4-6-16,-3 8 16,-1 2-1,-2 6 1,5 6-16,3 7 15,-1 1 1,-6 2-16,-5 3 0,-6 2 31,-7-4-31,-5 0 16,-9 1-16,-9 0 16,-13-5-16,17-23 0,17-26 0</inkml:trace>
  <inkml:trace contextRef="#ctx0" brushRef="#br1" timeOffset="171359.5144">14397 11299 0,'0'-1'0,"0"1"16,0 0 0,0 0-16,0 0 15,2 0-15,-4-1 16,1 1-16,2 2 16,-1-2-16,0 0 15,0 0-15,0 0 16,0 0-16,0 0 31,0 0-31,0 0 16,11 12-16,-8-9 0,2 5 15,-3-5 1,4 4-16,-5-4 0,1-1 16,6 5-16,-7-4 15,0-3 1,-1 0-1,0-1-15,0 1 16,0 0-16</inkml:trace>
  <inkml:trace contextRef="#ctx0" brushRef="#br1" timeOffset="182890.6154">5853 12723 0,'0'0'16,"0"0"-16,0 0 16,0 0-16,0 0 15,0 0-15,0 0 0,0 0 16,0 0-16,0 0 15,-7 57-15,2-52 16,-6 8-16,-2-2 0,-3 0 16,0-1-1,-1 0-15,-2-2 0,-1 2 16,-2-2-16,0-1 16,-23 5-16,9-4 15,-2-4-15,2 2 16,-4-4-1,7-2-15,-2-1 16,1-2-16,0-1 16,0 1-16,0-4 15,2-1-15,-4-1 16,3-1-16,1 0 16,3-3-16,3 0 15,-3-1-15,1-2 0,1-1 16,2-3-16,-1-2 15,-1-1-15,0-1 16,3 0-16,1 0 16,0 0-16,1 1 15,3-3-15,2 2 16,3-1-16,11 18 0,-4-10 16,1-5-16,-6-23 15,3 9-15,-1 1 16,5 2-16,0 0 15,4 1-15,-2 0 16,3-1-16,0 0 16,3 1-1,0 2-15,0 0 16,-2 23-16,2-13 16,3 0-16,-1-3 0,3 0 15,-2-2-15,4 0 16,10-17-16,-14 31 15,24-26-15,-23 28 16,31-18-16,-7 13 0,3 0 16,1 4-16,1 2 15,0 3-15,0 1 16,2 2-16,1 1 31,-1 3-31,5 2 0,-4 2 0,3 2 16,-2 3-1,-1 0-15,-3 3 16,1 4-16,0 1 16,2 4-16,-4 2 15,0 2-15,-3 4 16,1 3-16,-4 2 16,1 3-16,-4 4 15,0 4-15,-5 3 0,-3 4 16,-6 2-16,-6 3 15,-5 1-15,-8 2 16,-8 1-16,-6-1 16,-8-5-16,15-28 15,14-29-15</inkml:trace>
  <inkml:trace contextRef="#ctx0" brushRef="#br1" timeOffset="186988.1228">10229 12804 0,'0'0'15,"0"0"-15,0 0 16,0 0-16,0 0 15,0 0-15,0 0 16,0 0-16,0 0 0,0 0 16,0 0-16,63-24 15,-51 20-15,-11 3 16,-1 2-16,-1-1 31,0 2-31,-6 2 0,5-2 16,-6-1-1,-4 5-15,3-4 16,-13 3-16,-4 2 16,1-1-16,1 1 15,-22 7-15,14-6 16,-2-1-16,0 1 16,2-2-16,27-3 0,-35 6 15,9 0-15,-1-1 16,3 2-16,-1-2 15,22-6-15,-34 9 16,11-3-16,1-2 0,22-4 16,-14 2-16,0 0 15,-1-1-15,-2 0 16,-3 1 0,-19 2-16,30-6 15,-32 3-15,12-2 16,3-1-16,1 0 15,0 0-15,27 0 16,-14 1-16,-20 2 16,5-1-16,25-2 15,-32 0-15,32 0 0,-10 0 16,-1-1-16,0 0 16,0-2-16,-2 1 15,1-1 1,-2-2-16,1 0 15,-2-1-15,2-1 16,-2 1-16,0-2 16,-21-6-16,34 9 15,-11-3-15,1 0 16,-1-1-16,1 0 16,-1 0-16,0 0 15,1-1-15,0 1 16,2 1-16,0-2 0,2 1 15,0-1-15,0 0 16,2 0-16,0-1 16,3-1-16,-2 0 0,2-1 0,-1 1 15,1-1-15,2 1 16,-4-1-16,2 1 16,1-2-1,0 1-15,0-1 16,1-1-16,1 1 0,2 0 15,-2 0-15,2-2 16,1 0-16,-1 0 16,0 0-16,0-2 31,-1 0-31,-1 0 16,2-1-16,-2-1 0,0 1 15,1-1-15,-1 1 16,0-1-16,2 0 15,-1 0-15,1 0 16,1 1-16,1 1 16,0 0-16,2-1 15,1 2-15,1 0 0,0 1 16,2-1-16,0-1 16,0 0-16,1 0 15,2-2-15,0 0 16,1 2-16,0-2 15,1 1-15,2 1 16,-1-2 0,-2 4-16,1-1 15,0 0-15,0 2 16,0-2-16,1-1 16,1 4-16,3-2 15,2-1-15,1 3 0,4 0 16,-2 0-16,4 1 15,0 1-15,1 1 16,1 1-16,22-8 16,-9 5-16,-1 1 0,-3 1 15,-2 0-15,4 3 16,1 2-16,2 2 16,0 1-16,0 1 15,-1 2-15,3 1 0,0 0 16,2 1-16,-1 1 15,2 1-15,-1 0 16,1 1-16,-2-3 16,3 3-16,0 1 15,2-1-15,-1 2 16,2 0 0,-7 2-16,1-2 15,1 1-15,2-2 16,-4 3-16,2-3 15,-2 2-15,-3 2 16,1-2-16,1 2 16,1 0-16,-6-1 15,-2 0-15,2 1 0,3-3 16,-2 1-16,-3 1 16,-3 0-16,1 1 15,-19-9-15,10 6 16,21 10-16,-30-13 15,12 6-15,19 10 16,-7-5 0,-25-10-16,13 5 15,12 9-15,-21-12 16,3 5-16,0 1 16,0 2-16,-2 1 15,4 0-15,-3 1 16,2 1-16,0 0 15,-1 1-15,-2 1 0,-1-1 16,-2 1-16,-2 3 0,-2 0 31,-3 1-31,-2 1 16,-2 23-16,0-8 0,0 0 16,-5-1-16,0 3 15,-3 1-15,0 3 0,-5 5 0,-4 0 16,-11 2-16,-14-1 15,-10-1-15,-17-7 32,36-21-32,34-23 15</inkml:trace>
  <inkml:trace contextRef="#ctx0" brushRef="#br1" timeOffset="200048.015">6362 14190 0,'0'0'16,"0"0"-16,0 0 15,0 0-15,0 0 0,0 0 16,0 0-16,0 0 16,0 0-16,-82-22 0,58 18 15,-27 3 1,11 2-16,1 3 15,2-1-15,6 2 0,24-4 16,-10 4 0,-2-1-16,0 1 0,2-1 15,11-2-15,-6 2 0,7-3 16,2 0-16,4 1 16,5-2-16,-2 0 15,4 0-15,0 4 16,9 1-16,28 0 15,-4-2-15,1 0 16,-2 1 0,3-3-16,-5 1 15,-1 0-15,-4 4 16,-7 1-16,-22-6 16,-1 1-16,4 1 15,-4 0-15,0 4 16,-13-5-16,-26 6 15,-1-1-15,-3 0 0,-8-4 16,3 0-16,2-2 16,5 0-16,4-3 15,5-2-15,23 2 16,-11-3-16,12 3 0,5 2 16</inkml:trace>
  <inkml:trace contextRef="#ctx0" brushRef="#br1" timeOffset="202124.2224">6515 14516 0,'0'0'16,"0"0"-16,0 0 0,0 0 16,0 0-16,0 0 15,0 0-15,0 0 16,0 0-1,-34 41-15,21-29 0,1-2 16,-2 0-16,-3-1 16,-1 0-16,-24 9 15,29-13 1,-35 10-16,9-6 16,0-2-16,0-2 15,-3 1-15,-1 0 16,-4-2-16,3 0 15,-1 0-15,3-1 0,-3-1 16,3 0-16,-4-1 16,2 2-16,0-2 0,4 1 15,-2-2-15,1-4 16,-4 2 0,3-2-16,0 0 15,0 0-15,0 0 16,3-4-16,0 0 15,2 0-15,-3-3 0,2 1 0,1-2 32,-1 1-32,1-2 15,1 0-15,2-2 16,0 0-16,-1 0 16,-3-1-16,5 3 15,-2-1-15,4-2 0,0 0 16,1-1-16,3-2 15,-1 0-15,-1-2 16,0 0-16,0 0 16,-2 0-16,3 0 15,0-1-15,2 0 16,0-1-16,3 0 16,1-3-16,2 3 0,3-1 15,1-2-15,0-1 16,0 0-16,3 1 15,-1 0-15,11 20 16,-3-14-16,0 1 16,-5-27-16,2 11 0,0-1 31,2 3-31,-2 0 16,6 2-16,2 1 0,1 24 15,-2-14-15,2-25 16,-1 33-16,1-11 15,-2-26-15,2 35 16,2-11-16,-1 1 16,4-2-16,1 1 0,2-1 15,1 0-15,3 2 16,2 0-16,-2-1 16,2 3-16,2 1 15,2-1-15,19-11 16,-7 8-16,2 2 15,0 1-15,-2 2 0,-1 4 16,3 0-16,0 2 16,4 1-1,2 2-15,0 1 16,0 3-16,3 2 16,0-3-16,-1 3 15,2-2-15,2 4 16,3-1-16,-1 2 15,-1-2-15,-3 2 16,3 1-16,-3 2 16,4 1-16,-4 3 15,1 0 1,-2 2-16,1 0 0,-1 2 16,-1 0-16,-3 3 0,0-1 15,1 3-15,-2 1 16,1 1-16,-1 2 15,-1-1-15,-1 3 16,0-2-16,-1-2 16,0 1-16,0 3 15,-2-2 1,0 1-16,0 0 16,-2 0-16,-4 0 15,1-1-15,0 2 16,-1 1-16,0 0 15,-2 3-15,-1-2 16,0 0-16,-2 1 0,-1-2 16,-4 2-16,-12-16 15,16 29-15,-15-28 16,15 32-16,-7-9 0,1 4 16,-1-1-16,1 1 15,-2-3 1,0 1-16,1 1 15,-1 2-15,3 0 16,-1 1-16,0 3 16,0-1-16,-4 0 15,0 4-15,0 2 16,2 0-16,-4-1 16,4 2-16,-3 3 0,-4 1 15,-5 2-15,-4 2 16,-1 1-16,-5 2 15,-6 1-15,-12-1 16,-9-3-16,-14-7 0,26-23 16,26-24-16</inkml:trace>
  <inkml:trace contextRef="#ctx0" brushRef="#br1" timeOffset="207749.2593">16616 14312 0,'0'0'0,"0"0"16,0 0-16,0 0 16,0 0-16,0 0 15,0 0-15,0 0 16,9 58-16,-18-46 0,-6-2 15,-3 0-15,-3-3 16,-26 4-16,9-4 16,-2 0-16,0-1 15,1-1-15,-8 0 16,-7 0-16,-2 2 16,5-1-1,2-1-15,0-1 16,4 0-16,0-2 15,-2 1-15,-4-2 16,-1 2-16,1-1 16,0 0-16,-1-2 15,3 1-15,-1-2 16,1 2-16,-2-2 0,0 2 16,1-2-16,-3 1 15,-6 0 1,0 0-1,-1-1-15,9-1 16,0-2-16,5-1 0,0-2 16,5-2-1,-1-2-15,6-2 16,0-3-16,2-1 16,1 1-16,2-4 15,2-2-15,0-2 16,1 1-16,1-4 15,1 1-15,4-4 16,1 4-16,0-5 0,2 1 16,4-1-16,2-1 15,-2-2-15,2-2 16,2 0-16,3 0 31,4-13-31,3-6 16,3-1-16,0 8 0,0 3 15,3-1 1,7-1-16,2 0 0,2 6 31,0 0-31,3 5 16,1 1-16,3 3 16,2-5-1,2 0-15,2-3 0,-3 8 16,1 7-16,3 1 15,8-2 1,7-2 0,9-3-16,0 8 15,-4 5-15,1 10 16,0 1-16,-2 4 0,5 6 16,2 3-16,1-1 15,1 2-15,0 3 16,4 2-16,0 4 15,1 0-15,-2 2 16,-1 0-16,1 2 16,-2 2-1,1 3-15,-1 0 16,-1 0-16,-3 1 16,-1 1-16,-3 0 15,0 1-15,-3 2 16,2 1-16,-3 0 15,-2-2-15,-2 4 16,4 4-16,-6-2 0,-1 3 16,-1 1-16,-2 1 15,-2-3-15,-6 3 16,-2 0-16,-5 2 16,-5 3-16,-2 3 15,-6 3-15,-4 1 0,-6 2 16,-6 5-16,-8 1 15,-8 7-15,-7-5 16,-10-1-16,21-30 0,19-31 16</inkml:trace>
  <inkml:trace contextRef="#ctx0" brushRef="#br1" timeOffset="225306.6711">25278 8324 0,'0'0'15,"0"0"-15,0 0 16,0 0-16,0 0 16,-108 0-16,105 0 31,1 0-31,-2-2 15,-13 2-15,12 0 16,0-1 0,-15 0-16,15 1 0,-11 0 15,11 0-15,2 0 0,-11 0 16,14 0-16,-2 0 16,1 1-16,1 0 15,0-1-15,3 2 16,1-2-16,2 1 15,-1 2-15,2-3 16,5 3 0,-4-3-16,12 1 15,-12-2-15,17 2 0,-1-1 0,0-1 16,-2 1-16,2 0 31,2 1-31,-1-1 16,1 1-16,24 2 0,-11 0 15,2 0-15,-5-2 16,-1 1-16,-1-4 16,6 1-16,-2-1 15,-1 2-15,4 2 0,3-2 16,-2 0-16,1 0 16,3 0-16,2 0 15,-5 0-15,6-2 16,-1 2-16,4-1 15,0-1-15,2 1 0,-1 1 16,0 1-16,0-1 16,1-1-16,0 2 15,-1 1-15,-2 1 16,2 1-16,-1 0 16,0 0-16,-2 0 15,0-1 1,-1 1-16,-2-2 15,0 1-15,-1 1 16,-2-2-16,-2-1 16,0 0-16,-1 2 15,-2-1-15,-3 2 16,3-2-16,3-3 16,7-5-16,-25 4 0,-24 2 15</inkml:trace>
  <inkml:trace contextRef="#ctx0" brushRef="#br1" timeOffset="332464.0623">5783 15712 0,'-3'0'16,"3"0"-16,0 0 15,0 0 1,0 0-16,0 0 16,0 0-16,0 0 15,0 0-15,0 0 16,0 0-16,0 0 16,0 0-16,0 0 15,0 0-15,0 0 16,69 15-16,-69-14 15,-3 2-15,0-2 0,0 1 16,0 7-16,-4-5 16,-6 4-16,-4 0 15,0 1-15,-1-3 16,-4 0-16,2 0 16,-3 0-16,-22 3 0,30-5 15,-31 3-15,12-1 16,0-2-16,27-3 15,-14 1-15,0 0 16,-2 0-16,-2-1 16,-24 3-16,9-1 15,2-1 1,5-1-16,1 0 16,26-1-16,-16 0 15,1 0-15,-3-1 16,-26 0-16,11-1 15,-2 0-15,5 1 16,4-1-16,25 0 16,-12 1-16,-1-3 0,-5 1 15,-25-5-15,14 1 16,1 0-16,23 5 16,-9-2-16,-22-7 15,32 8-15,-12-3 0,0-3 16,-23-6-16,34 10 31,-13-5-31,-18-6 16,30 12-16,-31-11 15,13 4-15,-3 1 0,25 6 16,-9-3-16,-2 0 16,0-2-16,1-1 15,-3 0-15,0-2 16,2 0-16,0 1 0,0-1 15,1 0-15,0 0 16,3-1-16,-1 0 16,2 0-16,1-1 15,1 0-15,3-1 16,0 1-16,2 0 16,1 0-1,-1-1-15,2 2 16,0-3-16,0 2 15,0-3-15,1 2 16,2-2-16,1-1 16,2-1-16,-1-1 15,4-1-15,-2 1 16,1 0-16,2 1 0,-2 0 16,3 2-16,1-1 15,0 1-15,5 0 16,-2-1-16,2-1 15,2 1-15,0 0 16,3-2-16,2 1 16,0 0-16,1 2 0,3 0 15,19-12-15,-27 21 16,7-6-16,19-9 16,-10 7-16,-21 10 15,33-15-15,-12 6 0,3 4 16,-2 1-16,2 2 31,0 4-31,0 0 16,2 3-16,1-1 0,2 1 15,-2 3-15,4 1 16,-2 1-16,1 0 16,0 1-16,-1 0 15,1-1-15,-1 3 16,2-1-16,-5-1 0,-2-1 15,-1 2-15,0-1 16,-1 1-16,1-1 16,-1 0-16,-2 0 15,-22-3-15,14 1 16,-1 0-16,3 2 16,0-1-1,3 2-15,-4-1 16,1 1-16,0-1 15,0 1-15,-3 1 0,2-2 32,-2 1-32,-2 0 0,2 3 15,-4-2-15,2 1 16,1 1-16,-1 0 0,-1-1 16,-2 2-16,2-1 15,-3 1-15,1 0 16,-1 1-16,2 0 15,-4 1-15,2 1 16,-1 0-16,3-1 16,-5 0-16,1 1 0,0 0 15,1 0-15,-3 1 16,1 1 0,-2-1-16,-1 3 15,1-1-15,-3 1 16,0 3-16,0-1 15,-3 4-15,0-1 16,-3 2-16,1-1 16,-1 1-16,-1 0 15,-7 23-15,-1-12 0,-3 0 16,-3-3-16,-2-3 16,-4-5-16,-7-2 15,-4-1-15,-6-5 16,19-6-16,19-10 0</inkml:trace>
  <inkml:trace contextRef="#ctx0" brushRef="#br1" timeOffset="334954.6293">11185 15705 0,'0'0'15,"0"0"1,0 0-16,0 0 0,0 0 0,0 0 31,70 24-31,-67-24 0,-2 2 16,-1 0-16,6 3 15,-9-4-15,-5 2 16,0 4-16,-9-1 16,-28 3-16,6-3 15,1 2-15,-1-2 16,-2 1-16,2-1 15,-6-1-15,1 1 0,-6-1 16,2 1-16,-5 1 16,2-1-16,-3 2 15,-3-1-15,-1 1 16,-3 0-16,-2-1 16,1 1-16,-3 0 15,-2 0-15,-3-1 16,-1 1-16,2-2 15,-1 1-15,3-4 16,-1 2-16,-1 2 16,0-1-1,0 1-15,2-2 16,3-1-16,1-2 16,-1 0-16,2 1 15,0 0-15,2 0 16,0-1-16,2 2 0,3-1 15,2 0-15,-4 0 16,0 1-16,2-4 16,2-2-16,1 0 0,0-1 15,3 1-15,0 0 16,1-2-16,1-2 16,-2-1-16,3 0 15,-5-2-15,5-2 16,-5 0-16,5-2 0,3-1 31,1-1-31,1 0 16,-2-1-16,1 0 0,-4-4 15,5 0-15,-1-2 0,3 0 16,1 1-16,2-5 16,3 1-1,-3-1-15,3-1 16,1 0-16,2 0 15,1-1-15,4 1 16,2-2-16,3 2 16,0-1-16,2 3 15,2 0-15,15 19 16,-8-11-16,2-2 0,1-2 16,1-2-16,0-2 15,3-23-15,1 34 16,6-35-16,3 13 15,4-3-15,-1 3 16,4-2-16,-2 5 16,1 0-1,-1-1-15,1-1 16,0 1-16,6 1 16,3-1-16,2 3 0,2 1 15,3 3 1,5-2-16,3 3 0,4 1 15,2 4-15,4-1 16,4 4-16,2-1 0,4 0 16,3 0-16,1 1 15,0 3-15,-2 0 16,-1 3-16,3-1 16,3 0-16,0 1 15,0 2-15,6 1 16,2 3-1,-2 2-15,3 5 16,1 2-16,2-1 16,0 4-16,0 0 15,1 6-15,2-2 16,0 4-16,-3-1 16,1 3-16,-5 0 15,-2-1-15,0 1 0,0 1 16,1-2-16,-4-2 15,-2 1-15,-2-1 16,1 2-16,-2-4 16,-1 1-16,0 3 15,-3-2-15,0 0 16,-4-3-16,2 1 0,-1 0 16,-2 4-16,-1-2 15,-7-2-15,4 0 0,-3-1 16,1 1-16,-5 2 15,2 0-15,-7 2 16,3 0-16,-1-1 31,-1 2-31,-1 1 0,-5 4 16,-1-2-16,-2 1 16,-2 2-16,1 2 15,-4 2-15,-3 1 16,-4 4-16,-4 4 15,1 2-15,-3 5 16,-3 0-16,-6 2 0,-3 1 16,-9 1-16,-7 1 15,-8 2-15,-9-1 16,-10-4-16,-15-2 16,-10-4-16,-12-6 15,-7-5-15,43-14 16,44-13-1</inkml:trace>
  <inkml:trace contextRef="#ctx0" brushRef="#br1" timeOffset="354287.3671">11901 17320 0,'0'0'0,"0"0"0,0 0 16,0 0-16,0 0 0,0 0 16,0 0 15,0 0-31,0 0 0,0 0 16,0 0-1,0 0-15,0 0 0,0 0 16,-72 32-16,49-26 15,0-2-15,-24 6 16,12-2-16,-2 0 16,2 1-16,-2 0 0,-1-1 15,-4-2-15,-3 2 16,1 0-16,-1 1 16,0 1-16,-2 1 15,2 2-15,-2-2 16,0-3-16,-4 2 15,0 1 1,0-1-16,2-1 16,2 2-16,-2 2 15,2-2-15,0 2 16,0-1-16,-1-1 0,0-2 16,2-2-16,1-1 15,2 0-15,-1-2 16,-1 0-16,-2 0 15,-2 1-15,3-1 16,0 0-16,2-1 16,-3-3-16,2-3 15,-2-3-15,2 0 16,0-1-16,2 2 16,-3 3-16,3-1 15,-1-3-15,-1-4 16,1-2-16,1 0 15,2 4-15,-2-3 0,-1-2 16,2-1-16,-1 2 16,4 1-16,0-3 15,3-2 1,-1 2-16,0-2 16,0-2-16,0-1 0,1 1 0,4-1 15,0-2 1,0-1-16,1 1 0,0-3 15,-1 3-15,1-1 16,0-1-16,3-2 16,2 1-16,2 1 15,1-1-15,1 1 16,-2-3-16,0-1 16,1 0-16,0-1 15,-1 2-15,0-3 16,4 2-16,5-2 15,1 1-15,4 1 0,6 21 16,-8-34-16,5 11 16,3-5-16,4 2 15,1-2-15,5 3 16,2-2-16,-1-2 16,2 0-16,3-2 15,3 2 1,1-2-16,-1 4 15,-3-2-15,2 3 0,0 1 16,4 2-16,1-2 16,0 5-16,4 2 15,0 2-15,3-2 0,5 1 16,2 1 0,4 4-16,0 2 15,-1 4-15,3 1 16,3 1-16,3 2 15,2 1-15,2 0 16,0 3-16,0-1 16,0 1-16,2 1 15,4-1 1,0 2-16,3 0 0,-3-1 16,1 3-16,-3 2 15,2-1-15,-2 3 16,3 2-16,2 2 15,0-2-15,-1 1 0,-2 0 16,3 1-16,-1 0 16,1 3-16,0 0 15,2 0-15,-2 1 16,1-1-16,1 3 16,-2 0-16,1-1 15,-5 1-15,2 1 0,0 1 16,-2 1-16,2 0 15,-2-1-15,-3 1 16,-4-1-16,0 1 16,-1 0-16,1 0 15,-4-2-15,-1 1 16,-2 0-16,-4 2 16,1 0-1,-3 0-15,1 0 16,-1 4-16,-3 0 15,-1 1-15,-4 0 16,2 3-16,-3 1 16,0 2-16,-2 0 15,-3 3-15,0-1 16,0 2-16,-2 0 16,0 3-16,-6 4 15,3 0-15,-5 3 16,-1 6-16,-4 0 15,0 3-15,-3 0 16,-6 0-16,-6 0 16,-4-1-16,-7-1 0,-3-2 15,-4-2 1,-2-7-16,0-9 0,-2-7 16,16-11-16,16-12 15</inkml:trace>
  <inkml:trace contextRef="#ctx0" brushRef="#br1" timeOffset="357206.4013">22698 17399 0,'0'0'0,"0"0"0,0 0 15,0 0 1,0 0-16,0 0 16,0 0-16,0 0 15,0 0-15,0 0 16,-24 47-16,13-35 16,-22 9-1,11-12-15,-23 7 16,8-6-16,1 0 15,0 1-15,2-1 0,1-1 16,-4 0-16,-2-2 16,-1 3-16,-1-2 0,-3 2 15,0 1 1,-2-3-16,2-1 16,-2-1-16,1-2 0,-5-2 15,2 0-15,-4 0 16,1-2-16,-2 1 15,2-1-15,2 0 16,-2-1-16,-2-1 16,-1 0-16,2 0 0,-1-2 15,1-1-15,3-1 16,2-2-16,1-2 31,-2 2-31,0-1 16,0-1-16,2-2 15,0 2-15,1-2 16,-4-1-16,-3-5 16,1-1-16,3-2 15,3 0-15,2-1 16,4-1-16,3-2 16,-1-2-16,1-1 15,3 0-15,2-1 0,1 0 16,1-2-16,3-1 15,1-1-15,-1 0 16,2-2-16,2-2 16,2 1-16,0 0 15,1-1-15,0 0 16,3-2 0,1 2-16,3-2 15,-1 2-15,4-2 16,2 2-16,3-2 15,6 0-15,2 0 16,2 0-16,5-3 16,4 3-16,4-3 0,3 3 15,4-1-15,0 1 16,3 2-16,2 2 0,2 3 16,5-1-16,-1 2 15,5 2-15,-1 2 16,2 0-16,4 2 15,2 3-15,4 0 16,1 3-16,0 0 16,0 5-16,3 2 0,2 1 15,1 2-15,0 2 16,10 3 0,6 4-16,1 0 15,-5 5-15,-5 3 16,-3 1-16,-2 3 15,0 3 1,-2 2-16,-1 4 16,-1 1-16,-4 6 15,3 0 1,9 11-16,5 9 16,-1 4-16,-7 1 15,-3 0-15,-3 4 0,-7-1 16,-1 2-16,-2-2 15,1 2-15,-1-1 16,-4 3-16,-4-2 16,-1-1-16,-4 2 15,-4-2-15,-4 0 16,-4 2-16,-6 0 16,-10-2-1,-6 3-15,-7-1 16,-10 3-16,-6-1 15,12-30-15,11-31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2-24T09:28:46.768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1971 3150 0,'0'0'15,"0"0"-15,0 0 16,0 0-16,0 0 16,0 0-16,20 61 15,-10-8-15,2 11 32,-5 9-32,-3 10 0,-2 2 15,-2 5-15,-3-3 0,-4 2 16,1-1-16,3 0 15,0-3 1,2-1-16,-2-2 16,0-2-16,0-3 15,-3-2-15,-2-2 0,0-6 16,-2-11-16,-1-6 16,-1-8-16,-1-6 15,2-15-15,9-21 16,-5 2-16,2-31 0,4 16 15,1 13-15</inkml:trace>
  <inkml:trace contextRef="#ctx0" brushRef="#br0" timeOffset="3472.2994">1823 3319 0,'0'0'16,"0"0"-16,0 0 16,-19-56-16,15 43 15,3 0-15,1 10 16,0-10 0,0 11-16,4-9 15,0 9-15,5-6 16,-3 6-16,11-3 15,1 1-15,5 3 16,0-1-16,26 2 0,-6-2 16,-1 0-16,2-1 15,-2-1-15,3-2 16,4-2-16,0-2 16,3 3-16,4 0 0,4 0 15,2 1-15,-1 0 16,4-2-16,1-1 15,5 1-15,0 0 0,0 0 32,2 3-32,-2-2 15,3-1-15,1 2 16,1-2-16,2 1 16,1 1-16,4 2 15,-1-2-15,2 1 16,1-1-16,1 2 15,-1 0-15,-1 1 0,1 0 16,1-1-16,2-2 16,-1 1-16,4 0 15,0-1-15,-1 1 16,1 2-16,1-3 16,0 2-16,-1 0 0,0 0 15,4 1-15,2 0 16,-2 0-16,-1-1 15,0 1-15,2 1 16,-3-1-16,0 0 16,3 2-16,2-2 0,1 2 15,-1-1-15,2-1 32,-3 1-32,1-2 15,1-1-15,2 2 16,-1-2-16,4 2 15,-1 0-15,2-1 0,-1 2 16,3 0-16,-1 1 0,1 0 16,-2-1-16,1 1 15,-1-1-15,4 1 16,-5 1-16,2 0 16,1 0-16,5 1 15,0-1-15,3 0 16,1 0-16,3 2 15,0 0-15,1 0 16,-3-1 0,0 2-16,1-2 15,-1 2-15,1 1 16,1-1-16,2 2 16,-2 0-16,-1-1 15,-2 0-15,1 2 16,3-1-16,2 3 15,-5-2-15,1 1 0,-2-1 16,0-1-16,-1 1 16,0 1-16,0 0 15,0-1-15,1-1 16,0 0-16,2-2 16,-4 3-16,3-4 15,-3 4-15,0-1 0,-5 1 16,1 0-16,0 0 15,1 1-15,-3 1 0,2 1 16,-3-2 0,2 1-16,1-1 0,0 0 15,1 0-15,-3 0 16,2-3 0,-3 3-16,0 1 15,-6-1-15,2 3 16,4-1-16,-2 0 15,0-2-15,-5 3 16,-2-2-16,-1 2 16,0-2-16,-2 1 15,-4-1-15,0-1 0,-3 2 16,-1 0-16,-3-3 16,-4 1-16,-1-1 15,-4-1-15,-1-1 16,-6-1-16,-1 1 15,-1 0-15,-4 0 16,-2 0 0,-2-1-16,0 1 15,0-2-15,-4 0 16,-3 0-16,-1 1 16,1-1-16,-2 1 15,0-1-15,-4 0 16,1 1-16,0 2 15,1 3-15,-1-1 0,0 2 16,-2-3-16,0 2 16,-2-2-16,-1 1 15,1-2-15,-4 1 16,1-1 0,-2-1-16,1 2 15,-3-1-15,1 0 16,-2 0-16,1-2 0,-2 0 15,-1 0-15,-1-1 16,-24 0-16,11 0 16,26 3-16,-34-4 15,13 2-15,21 1 16,-29-3-16,7 1 16,1 2-16,1-1 0,-3-1 15,2 3-15,-2 0 16,2-1-16,-3 2 15,0-1-15,1-1 16,-2 2-16,2 0 16,-1-1-16,-2 0 15,1 2-15,-2 0 0,2 1 16,-3 0-16,1 3 16,0 0-16,-2 4 15,1 0-15,-1 2 16,0-1-16,-3 2 15,0 0-15,0 3 0,-1 0 32,-1 1-32,-2 3 15,2 22-15,-2-8 16,-3-3-16,0-3 16,0 0-16,-1 2 15,2-3-15,-1-1 16,-2 4-16,-2-1 0,-1 0 15,1-5-15,1 3 16,-1-2-16,-1 2 16,2-5-16,-2 2 15,-2-22-15,1 36 16,1-36-16,0 13 0,-1 4 16,0 0-16,0 1 31,-2 0-31,-1-2 15,-1 1-15,-1-2 16,0-2-16,-4 0 0,0-1 16,-4 0-16,-20 12 15,3-11-15,-3-4 16,-4-3-16,-6-4 16,-7-4-16,-7-2 0,-7-3 15,-4 2-15,-4-2 16,-3-2-16,-3-2 0,-6 1 15,-3-2-15,-7-2 16,-4 2-16,-2-2 16,0-1-16,-5 1 15,-2-1-15,-5 2 16,-4-2-16,3 3 16,-4-1-16,-3 1 15,-3 4-15,-2-4 16,-2 3-16,-2-4 15,0 0-15,-3 1 16,-1-2 0,-4 0-16,-1 0 15,-2 3-15,-1 2 16,-1-1-16,-1-2 16,-4 0-16,4 0 15,-6 1-15,0 0 16,-3 2-16,0-3 0,2 2 15,2 1-15,-3-2 16,1 3-16,-5 0 16,0-1-16,-3 1 15,1 0-15,-1-1 16,0 4 0,-3-2-16,-1 1 0,2-1 0,0 1 31,1 3-31,2 1 0,0 0 15,1-1-15,-1 0 16,0-1-16,1-1 16,0 1-16,-1 2 15,1 2-15,2-2 16,0-1-16,-1-1 16,1 1-16,2 1 0,1-2 15,2 3-15,-2 0 16,1 2-16,-2-4 15,2 1-15,3-2 16,0 2-16,-1 0 16,2-2-16,2 1 15,1-1-15,2 2 0,4-1 16,-4 3-16,5-1 16,-1 1-16,4-2 15,1 1-15,0-3 16,3 2-16,1-1 15,0 0-15,1-1 16,3 1 0,2 1-16,3 0 15,0-1-15,4-3 16,3 0-16,2-2 16,5 1-16,1 0 15,2 1-15,-1-1 16,3 1-16,1 1 15,-1-1-15,4-1 0,3 1 16,3 1-16,0 2 16,2-3-16,7-1 0,-1 0 15,3 0 1,4 0-16,1 1 0,3-2 16,4 1-16,0-1 15,2 2 1,3-2-16,1-1 15,1 1-15,0 2 16,3 3-16,0-3 16,1 3-16,3-2 15,3 2-15,1-1 16,1-2-16,1 2 16,2-3-16,5 0 0,2 1 15,1 1-15,1-2 16,4-2-16,1 2 15,26 0-15,-33-1 16,29 1-16,-6 0 16,-4-3-16,13 3 0,-14 0 31,17-1-31,-12-2 16,14 3-16,1-3 15,2 1-15,-7-6 0,6 8 16,0 0-16</inkml:trace>
  <inkml:trace contextRef="#ctx0" brushRef="#br0" timeOffset="4581.618">5986 4588 0,'0'0'0,"0"0"16,0 0-16,49 53 16,-34-18-16,-1 5 15,-5 0-15,-2 2 0,-4-4 16,-2 0-16,1-5 16,-1-5-16,0-23 15,0 8-15,2-2 16,2-2-1,0-12-15,4-1 0,18-26 32,-2-6-32,5-6 0,4-2 15,1 0-15,2 2 16,-2 6-16,-1 5 16,-2 8-16,-1 8 15,0 9-15,-5 8 16,-4 10-16,-4 7 15,-6 7-15,1 3 16,-7 5-16,-1 1 16,-4 1-16,-1-1 0,2-4 15,-1-25-15,0 12 16,0-1-16,1-2 16,2-2-16,-1-12 15,3 5-15,4-9 0,23-28 16,0-2-16,8-9 31,1-4-31,4 2 0,0 4 0,0 6 16,-4 5-16,-5 6 31,-4 7-31,-7 8 0,-22 8 16,11 2-16,-6 4 15,1 5-15,-4 5 16,8 31-16,-5-8 15,0 1-15,-1 2 16,-1 0-16,-2-1 16,4-1-16,2-2 0,3-2 15,4-3 1,2-5-16,3-6 16,4-6-16,-13-9 15,-14-7-15</inkml:trace>
  <inkml:trace contextRef="#ctx0" brushRef="#br0" timeOffset="5145.4972">7829 4710 0,'0'0'16,"0"0"-16,0 0 15,0 0 1,0 0-16,-78 17 15,38 10-15,1 7 16,-1 7-16,3 1 0,2 0 16,2 0-16,8-5 15,5-2-15,8-5 16,5-5-16,7-18 16,0 6-16,7-1 0,2-5 15,28-8-15,1-14 16,7-9-16,3-7 15,0-8-15,-4 0 16,-5-2-16,-6 3 16,-8 3-16,-6 4 15,-9 4 1,-9 24-16,1-10 16,-4 3-16,-4 4 15,2 6-15,-2 2 16,-7 3-16,0 6 15,-2 31-15,9-6 16,6 5-16,6 4 16,6 0-16,2-5 0,3 0 15,2-2-15,1-4 16,3-6-16,0-3 16,0-4-16,-17-18 15,31 10-15,-4-16 16,2-10-16,2-11 15,-3-10 1,-17 16-16,-17 18 16</inkml:trace>
  <inkml:trace contextRef="#ctx0" brushRef="#br0" timeOffset="5357.7833">8374 4720 0,'0'0'0,"0"0"0,-12 53 15,9-9-15,6 6 16,2 7-16,3-2 16,0 0-16,3-7 15,-1-2-15,0-8 16,2-7-16,-12-26 16,5 10-16,-1-7 0,-4-9 15,-2-18-15,2 12 16,0 7-1</inkml:trace>
  <inkml:trace contextRef="#ctx0" brushRef="#br0" timeOffset="5511.5339">8187 4378 0,'0'0'0,"0"0"16,0 0-16,0 0 0,0 0 16</inkml:trace>
  <inkml:trace contextRef="#ctx0" brushRef="#br0" timeOffset="6212.4003">8635 4707 0,'17'72'0,"-4"-30"15,6 45 1,-12-40-16,-5-4 16,-3-5-16,-3-8 15,4-25 1,-3 10-16,1-4 16,1-6-16,-1-3 15,3-3-15,0-4 0,6-23 16,7-7-16,7-8 15,6-6 1,5-3-16,1 4 0,3 3 16,-1 8-16,-4 10 15,-7 7-15,-18 19 0,8-5 16,0 8-16,1 5 16,16 25-16,-8 1 15,-3 6-15,-4 3 31,-2-1-31,-1 1 0,1-2 16,-3-4-16,-3-1 16,-1-4-16,-3 0 15,-3-24-15,3 13 16,2-1-16,2-1 16,0-1-16,-3-7 15,-5-10 1</inkml:trace>
  <inkml:trace contextRef="#ctx0" brushRef="#br0" timeOffset="6644.4949">10340 4632 0,'52'-34'0,"-38"24"15,-15 9 1,5-5-16,3-3 0,-11 6 16,-20 0-16,-13 9 15,-10 7-15,-13 8 16,0 7-16,1 6 0,5 5 15,8 3-15,8 4 16,9 0-16,10-1 16,11 0-16,11-1 15,10-3-15,9-4 16,9-6-16,8-5 16,7-8-16,5-10 15,1-12-15,3-8 16,1-10-16,3-12 15,-3-5 1,-1-9-16,-28 24 16,-27 24-16</inkml:trace>
  <inkml:trace contextRef="#ctx0" brushRef="#br0" timeOffset="7408.4216">10817 4262 0,'0'0'0,"0"0"16,0 0-16,0 0 16,11 81-16,-13-29 15,-5 10-15,-2-1 16,2 3-16,0-1 0,4-2 31,2-3-31,5-2 16,-2-5-16,2-6 15,0-6-15,2-6 16,-4-26-16,6 8 0,2-4 16,4-3-16,25-19 15,1-8-15,4-14 16,5-7-16,2-10 0,5-1 16,1-1-16,4 4 15,-7 9-15,-7 7 16,-13 9-16,-13 9 15,-16 11-15,3 1 16,-8 4-16,-3 5 16,-15 31-1,-6 1-15,-7 6 16,-4 3-16,2 0 0,6 0 16,7-4-1,7-5-15,4-7 0,4-5 16,5-22-16,4 6 15,3-2-15,3-6 16,26-16-16,-7-6 16,8-13-16,3-6 0,0-10 15,-8 0-15,-3 0 16,-2 7-16,-4 3 16,-7 6-16,-10 7 15,-5 20-15,-1 2 16,1-5-16,-3 2 15,1 6-15,0 6 16,-2 1-16,-5 29 16,3-3-16,3 6 0,6 4 15,1 0 1,5-1-16,5-1 0,1-3 31,2-5-31,-2-4 16,4-6-16,-17-19 0,10 5 15,3-4-15,22-15 16,-1-14-16,1-8 16,2-9-16,-19 20 15,-21 21-15</inkml:trace>
  <inkml:trace contextRef="#ctx0" brushRef="#br0" timeOffset="7949.3589">12103 4531 0,'0'0'0,"0"0"16,0 0-16,-6 78 16,2-34-16,1 5 0,5 4 31,0-3-31,0 0 16,3-3-16,3-3 15,1-6-15,1-11 16,3-7-16,-8-16 0,8 2 15,0-5-15,23-16 16,0-10-16,4-11 16,0-9-16,0-8 15,1 1-15,-2 0 16,-3 2-16,-6 4 16,-8 4-16,-5 5 0,-4 10 15,-11 21 1,2-8-16,-1 4 0,-1 3 15,-3 7-15,-2 5 0,0 2 16,-9 29-16,7 1 16,1 5-16,2 4 15,0-4-15,4 2 16,2-1-16,3-2 16,-1-4-1,-1-3-15,3-3 16,-7-25-16,4 13 15,1-4-15,0 0 16,-1-4-16,-2-10 16,4 3-16,3-8 0,14-23 15,0-4-15,1-2 16,5-6-16,3 0 16,-17 20-16,-16 19 15</inkml:trace>
  <inkml:trace contextRef="#ctx0" brushRef="#br0" timeOffset="8367.7661">13270 4519 0,'0'0'15,"0"0"-15,0 0 16,0 0-16,0 0 16,0 0-16,0 0 15,-77 49-15,13-28 16,-3 0-16,3-2 15,8-3 1,13-1-16,15-5 16,26-5-16,-7 1 15,5 4-15,30 13 0,14-7 16,10 2-16,8-2 16,3 1-16,-5-1 15,-8 3-15,-9 1 16,-11 3-16,-13 0 0,-12-17 15,0 11-15,-5 0 32,-19 16-32,-3-9 15,-3-1-15,-2-2 16,2-4-16,0-5 16,22-10-16,-10 3 15,-1 0-15,9-6 0,-7-2 16,7-4-16,3 4 15,4 3-15</inkml:trace>
  <inkml:trace contextRef="#ctx0" brushRef="#br0" timeOffset="8732.8624">13431 4777 0,'0'0'0,"0"0"15,0 0-15,133-7 16,-71 5-16,8-8 15,2-5-15,0-5 16,-2-1-16,-7-5 16,-11 2-1,-11 2-15,-14 5 16,-15 3-16,-16 4 16,-24 5-16,-20 6 15,-14 11-15,-7 7 16,0 10-16,3 4 15,8 9-15,10-2 0,11 3 16,17-2-16,15 2 16,22 1-16,18-1 0,22-3 15,22-2 1,18-8-16,16 2 0,9-4 16,9 0-16,7-1 15,1-1-15,-69-13 16,-70-13-16</inkml:trace>
  <inkml:trace contextRef="#ctx0" brushRef="#br0" timeOffset="9691.7263">18874 2955 0,'0'0'15,"0"0"-15,0 0 16,0 0-16,39 71 16,-33-8-1,-4 16-15,-2 13 16,-7 7 0,-2 9-16,-27 219 15,25-223 1,6 0-16,2-6 15,5-3-15,3-5 16,6-7-16,-3-4 0,0-12 16,-3-5-16,-4-9 15,-1-8-15,-3-15 16,-1-14-16,4-16 0,0 0 31</inkml:trace>
  <inkml:trace contextRef="#ctx0" brushRef="#br0" timeOffset="11771.8426">18556 3081 0,'0'0'0,"0"0"0,0 0 16,0 0-1,0 0-15,0 0 16,73 51-16,-38-37 0,3-2 0,6-6 16,2-3-16,2-6 15,62-2 1,-45 1-16,2-5 16,4 1-16,2 0 15,6-1-15,4 0 31,5 0-31,2 1 0,5 2 16,1-3-16,1 3 16,3-1-16,1 1 15,2-2-15,0 4 16,1 0-16,5 2 16,2-1-16,1 1 15,3-1-15,-3 1 0,6 0 16,2 2-16,4-1 15,1 1-15,0 0 16,2-2-16,2 2 16,0 3-16,1-1 0,2 2 15,1-2-15,1 0 16,4 1-16,3-1 16,3 2-16,1-1 0,2-1 15,0 2 1,1 0-16,0-1 0,-1-3 15,0 0-15,0-2 16,0 4-16,-3-2 16,1 1-1,0 0-15,-1 1 16,4-1-16,-1 1 16,0 2-16,-1 0 15,-5 0-15,0-1 16,-3 1-16,1-2 15,-3 2-15,2-1 16,-3 0-16,1 2 0,2 0 16,-1 1-16,0-3 15,-4 1-15,0-3 16,-4 1-16,-1-2 16,-6-2-16,-4-2 15,-6-2-15,-4 0 16,-4-2-1,-4 2-15,-2 0 16,-7 1-16,-3-1 16,-6 3-16,-8 2 0,-6 1 15,-9 4-15,-7 0 16,-8 6-16,-9 1 0,-2 5 16,-4 4-1,2 4-15,-4 6 16,2 8-16,1 1 15,3 2-15,-1 4 16,0 1-16,0 3 16,-2 2-16,0 0 15,-1 2-15,2 4 16,-1-2 0,3 2-16,1 1 15,1 4-15,0 0 16,-1-4-16,-3 2 0,-1-1 15,-6-1-15,-1-1 16,-7-4-16,-4-1 16,-3-2-16,-4 0 15,-2-2-15,-5-5 0,-4-4 16,-4-3-16,-7 1 0,-6-2 16,-5-2-16,-6-5 15,-8-3-15,-8-3 16,-6-5-16,-7-2 15,-5-2-15,-11-1 16,-7 1-16,-8 0 16,-5-3-16,-9-1 15,-4-3-15,-5-1 16,-7 0-16,-8-2 16,-6-1-16,-6-1 15,-8 2-15,-3-2 16,-3 2-1,-1 0-15,-7 2 16,-4 1 0,-63 1-1,-25 2-15,-21 1 16,44-4-16,18 0 31,-49-1-31,-19 3 0,-13 0 16,53-3-16,18-1 0,22-2 15,11 1 1,6 1-16,1-4 0,1-1 16,0 0-16,0-1 15,1-1-15,2-1 32,2 0-32,3-1 15,1-4-15,5 0 16,7 1-16,4 0 0,5-3 15,6-1-15,5 0 16,3 0-16,6-2 16,6 0-16,4-2 15,5 2-15,4-3 0,3 2 16,5-1-16,4 1 16,4-1-16,1 3 15,2 0-15,3 5 16,7-1-16,3 1 15,1 2-15,7-3 16,2 5-16,7 1 0,3 3 16,4 0-16,6 0 15,1 0-15,5 0 16,3 0-16,6 2 16,4 2-16,4 0 31,26-3-31,-11 2 15,-1 0-15,11-2 0,1 1 16,1-1-16,-4 1 16,9-2-16</inkml:trace>
  <inkml:trace contextRef="#ctx0" brushRef="#br0" timeOffset="12702.4468">21497 5157 0,'31'-48'0,"-29"41"15,1-5-15,-1-4 16,-17-10-16,-9 15 16,-11 13-16,-9 9 15,-7 13-15,-3 7 0,2 3 16,7 4-16,10-3 16,-2 30-16,34-35 15,16-1-15,11-1 16,12-3-16,7-6 15,8-4-15,6-3 16,5-4 0,-1-3-1,0-3-15,1-3 0,-5-1 16,-6-2-16,-5-3 16,-24 3-16,-22 4 15</inkml:trace>
  <inkml:trace contextRef="#ctx0" brushRef="#br0" timeOffset="13059.8752">22142 4622 0,'0'0'0,"0"0"16,0 0-16,0 0 16,0 0-16,0 0 15,-5 112 1,-9-32 0,-2 11-16,0-10 15,4-3-15,4-6 0,2-5 16,3-7-16,4-3 15,8 0 1,2-4-16,4-5 16,1-13-16,4-13 15,-14-18-15,-1-1 0,-5-3 16</inkml:trace>
  <inkml:trace contextRef="#ctx0" brushRef="#br0" timeOffset="14627.9374">19659 4792 0,'-3'66'0,"3"-31"15,3 57 1,-1-46-16,2-2 16,0-1-16,1-3 0,0-3 0,3 23 31,-4-39-15,-1-9-16,1-3 15,-2-8-15,1-3 16,4-1-16,7-10 15,-14 13 1</inkml:trace>
  <inkml:trace contextRef="#ctx0" brushRef="#br0" timeOffset="15158.4187">19918 4950 0,'0'0'16,"0"0"-16,0 0 0,0 0 15,71 35-15,-37-35 16,2-6-16,2-7 16,-2-7-16,-1-9 15,-4-6-15,-1-5 16,-2-2-16,-3 0 0,-6 2 15,-6 3-15,-8 5 16,-5 5-16,-12 4 16,7 17-16,-28-16 15,3 10-15,-2 9 16,-1 5-16,1 6 16,4 8-1,3 5-15,4 5 16,3 5-16,4 4 0,1 9 15,5 4-15,3 6 16,4 3-16,2 2 16,4 2-16,2 3 15,1-1-15,2 0 16,-1-1-16,-2-3 0,-3-4 16,-2-7-16,1-3 15,1-9-15,1-7 16,-5-24-16,3 8 15,-1-7 1,-2-12-16,-4-27 16,3 18-1,1 15 1</inkml:trace>
  <inkml:trace contextRef="#ctx0" brushRef="#br0" timeOffset="15343.1791">19867 5150 0,'0'0'0,"0"0"0,0 0 16,0 0-16,0 0 15,109 9-15,-47-6 16,20 2 0,8-1-16,-45-2 15,-45-2-15</inkml:trace>
  <inkml:trace contextRef="#ctx0" brushRef="#br0" timeOffset="16261.292">22539 5211 0,'0'0'16,"44"-57"-1,-22 27 1,3-8-16,-5 2 16,-8 10-1,-14 9-15,0 21 0,-32-13 16,-2 11 0,-6 11-16,-1 5 15,-8 17-15,-2 11 16,4 6-1,14 0-15,16-10 16,19-5-16,14-11 16,13-12-16,9-6 15,9-10-15,5-7 16,3-4-16,0-4 0,0-1 16,-7 0-16,-3 1 15,-12 5-15,-10 5 16,-28 10-16,12-6 15,-3 6-15,-3 1 16,9 1-16,-6 4 16,-7 8-1,-1 3-15,-2 2 16,3 1-16,4 1 16,3-1-1,26 20 1,5-15-16,9-6 0,0-14 15,-4-13-15,-19 2 16,-19 3-16</inkml:trace>
  <inkml:trace contextRef="#ctx0" brushRef="#br0" timeOffset="16792.7948">23162 5005 0,'0'0'0,"0"0"15,-6 68-15,8-35 16,1 9-16,4 1 16,3 0-16,2-4 15,3-3-15,4-5 0,1-5 16,9-2-1,8-11 1,23-18 0,6-17-1,14-19-15,-12-4 16,-8-2-16,-19 7 16,-12 4-16,-11 5 15,-8 5-15,-8 21 16,-1-9-16,0 2 15,-1 7-15,-1 1 16,-2 4-16,-2-6 16,0 9-16,-2 7 15,1 27-15,7-3 16,5 4-16,6 0 16,3 1-1,8 8 1,7-1-16,5-2 15,-1-12 1,2-10-16,-1-10 0,6-21 16,-21 5-16,-20 4 15</inkml:trace>
  <inkml:trace contextRef="#ctx0" brushRef="#br0" timeOffset="17177.6549">24487 4889 0,'0'0'15,"0"0"-15,0 0 16,0 0-16,0 0 16,-77 58-16,57-26 15,13 12-15,13 3 16,23 10-1,11-3 1,12 3-16,-8-5 16,-9-3-16,-16-9 0,-13-8 15,-4-23-15,-7 8 16,-5 0-16,-27 11 31,-11-8-31,-9-4 16,-2-6-16,15-6 15,10-7-15,27 1 16,-4-5-16,13-21 0,15 0 31,-10 13-31,-7 15 16</inkml:trace>
  <inkml:trace contextRef="#ctx0" brushRef="#br0" timeOffset="17494.1419">25069 5226 0,'80'-13'0,"-33"-2"15,9-6-15,13-24 16,-48 23 0,-15 1-1,-28 5-15,-24 6 16,-18 11-1,-5 12-15,-2 7 16,1 10-16,11 3 16,8 7-16,14-1 15,14 2-15,20 2 16,24 0-16,22 1 16,25 1-16,17 0 0,19-2 15,10-1 1,28 3-16,-73-23 15,-69-22-15</inkml:trace>
  <inkml:trace contextRef="#ctx0" brushRef="#br0" timeOffset="36489.7922">6177 6712 0,'0'0'16,"0"0"0,0 0-16,0 0 0,0 0 15,0 0-15,0 0 16,0 0-16,0 0 16,0 0-16,0 0 15,0 0-15,-78 55 16,44-39-16,-3-1 15,0 1-15,0 0 16,-2 1-16,-2-1 0,-3 0 16,-3 1-16,-5-2 15,-2 1 1,0 0-16,-4 1 16,-1-1-16,1-2 15,-1-1-15,1 0 0,-6-1 16,5 0-16,0-1 15,1-3-15,-1-1 0,3-3 16,1-3-16,-2-1 31,2-1-31,1-1 16,2 0-16,0-1 16,2-3-16,1 0 0,3-3 15,3 0-15,1-3 16,-1 1-16,0-3 15,2 1-15,0-2 16,2-1-16,3 0 16,2 0-16,0-1 15,1-1-15,0-2 16,1-1-16,3-1 0,1 0 16,2 1-16,1-1 0,0 1 15,1 0-15,-1-2 16,3-1-16,0-2 15,-1-1-15,4 0 16,-1-2-16,3 1 16,2 0-16,2-2 15,4-1 1,2-2-16,3-4 16,5 0-16,6-1 15,2 2-15,4 2 16,2 0-16,2-1 15,6-3-15,2 1 16,7 0-16,5 4 16,2 1-16,0 1 0,6 2 15,1 0-15,5 0 16,0 4-16,5-2 16,2 4-16,3 0 15,-1 2-15,3-1 16,-1 2-16,-2 3 0,3 3 31,-1 3-31,2 1 16,-1 2-16,1 2 15,-3-2-15,1 3 0,-1 3 16,-2 1-16,0 2 16,-1 3-16,0 2 15,-2 2-15,2 3 16,-9 2-16,3 4 15,-1 3-15,0 1 16,-4 3-16,-3 1 0,2-1 16,-3 2-16,-1 6 15,-1 0-15,-2 2 16,-2 2-16,-3 0 16,-2 1-16,-3 2 0,-1 1 15,-2 1-15,-2 3 16,-4 0-16,0 3 15,-1 2-15,-6 0 32,-3 2-32,-4 3 0,-7 2 0,-8 2 15,-6 0 1,-7 0-16,-6-1 16,-9 2-16,-8-1 15,-11 1-15,-6-6 16,-6-7-16,31-22 15,37-24-15</inkml:trace>
  <inkml:trace contextRef="#ctx0" brushRef="#br0" timeOffset="39909.4585">16453 6763 0,'0'0'0,"0"0"15,0 0-15,0 0 16,0 0-16,0 0 0,0 0 15,0 0 1,0 0 0,-105 19-16,65-15 15,-2 3-15,-1 0 16,0 0-16,-4 0 16,-3-1-16,0-2 0,-1-1 15,-1-1 1,-3 0-16,-2 0 0,-4-4 15,-2 2-15,-3-2 0,-1 2 16,0 1-16,-4 3 16,-4-5-16,0-1 15,-5 0-15,0 0 16,-2 0 0,1 5-16,0-4 0,-4 1 15,3 0-15,-1-2 0,0 1 16,-1-1-16,1 0 15,0 0-15,1 1 16,1-2-16,0 2 16,-1-2-16,5 2 15,-7-2-15,6 1 16,-6-2 0,4 1-16,-1 0 15,4-1-15,-1 2 16,1-3-16,-4 0 15,5 1-15,-5 0 16,7 1-16,-4 1 16,8-2-16,-4-1 15,4 2-15,-3-1 0,6 0 16,0 1-16,1 1 16,1 0-1,1 0-15,3 0 0,0-1 16,1 0-16,7 0 0,-2-2 15,4 1-15,1-3 32,0-2-32,4 1 15,1-1-15,5-4 16,2 0-16,0 1 16,7-4-16,0 1 15,2-2-15,0-1 0,3 1 16,1-2-16,1 1 15,1-1-15,2-2 0,16 16 16,-18-26-16,17 23 16,-4-10-16,1-1 15,0-1 1,0-4-16,3 0 16,0 0-16,3-2 15,4-22-15,4 10 16,5 5-16,2 1 15,1 3-15,5 3 16,4 0-16,5 0 16,1-2-16,5-1 15,1-1-15,6 2 16,1 0-16,3 3 16,4-3-16,5 4 0,0-2 15,5 1-15,1 2 16,2 0-16,2 3 15,-1 0-15,3 2 16,-1 0-16,1 1 16,1 2-16,3 0 15,0 2-15,4 3 16,-1-2-16,0 2 0,2 2 16,-2 0-16,2 2 15,2 0-15,0 1 0,2 4 16,0 0-16,1 0 31,1-2-31,-2 2 16,2 1-16,0 1 15,1 3-15,0-2 16,-3 0-16,-1 2 0,-1 0 16,-2 3-16,3-2 15,-1 1-15,0 0 16,-1 0-16,-1 2 15,-2-1-15,-1-2 0,-2 0 16,-3 2-16,-1 0 16,1 0-16,-2-1 15,-3 2-15,-2 0 16,-3 1-16,-1 2 16,-2-2-16,1-1 15,-1 2-15,-4-2 0,-2 3 16,-3-2-16,-1 2 15,-3 1-15,-1-2 16,0 3-16,1-3 31,-4 1-31,1 0 16,-3 0-16,2 1 16,-2-2-16,-1 0 0,0-1 15,-1 0-15,-1 1 16,-2 0-16,1 1 15,-2-1-15,-2 3 16,-21-8-16,29 15 16,-26-16-16,7 5 0,3 3 15,2-1-15,-2-1 16,1 3-16,1-4 16,-2 2-16,0-1 15,-1 1-15,-2-1 16,-2 0-16,0 2 15,-1 1-15,1 2 16,0-1 0,-1 3-16,0-2 15,-2-2-15,-2 0 0,0-2 16,-5-6-16,5 8 16,-1 1-16,-2 2 15,1-1-15,-1 1 16,0 1-16,1 0 15,0-1-15,1-2 0,0 0 16,-2 2-16,0 2 16,0 1-16,-1 0 15,0 2-15,0-2 16,1 3-16,-3-1 16,-1 2-16,-2 27 15,0-11 1,-2 5-16,-5 2 15,-12 3-15,-13-1 16,-23-4-16,-24-2 16,41-21-16,39-21 0</inkml:trace>
  <inkml:trace contextRef="#ctx0" brushRef="#br0" timeOffset="50280.4375">7456 8560 0,'0'0'0,"0"0"0,0 0 15,0 0-15,0 0 16,-42 35-16,26-27 16,-3 2-16,-1-2 0,2-1 15,1 1-15,-22 6 16,6-3-16,-2-1 16,5 0-16,1-2 0,-3 0 15,-2-1-15,-3 2 31,3-2-31,-3 0 0,-3 1 16,-2-1-16,0 0 16,1 0-16,-2 1 15,-5 0-15,0 0 16,-1-1-16,-3-1 16,0-1-16,-1 1 15,-1-2-15,-1 1 16,0-1-16,-2 0 0,3 1 15,-3-2-15,1-2 16,1 0-16,-3-2 16,1-2-16,0 0 15,2 1-15,1-1 16,1-2-16,4-1 16,-2-3-16,-1 0 0,1-5 31,5 3-31,-3-4 15,2 2-15,4-4 16,4-1-16,-3 1 0,0-4 16,3 2-16,4-2 15,0 0-15,-1 1 16,-1-3-16,4-2 16,2 0-16,4-3 15,-2 0-15,0 0 16,1-1-16,1-2 15,1-2-15,3-1 16,4 1-16,0 0 0,2-1 16,5 0-16,1-1 15,2-5-15,2 0 16,7-2-16,4 4 16,10-1-16,3 1 15,4 3-15,5-2 16,4-3-16,4 1 0,5 0 31,5 5-31,0 1 0,7 3 16,-3 1-16,12 1 15,0 1-15,5 4 16,-3 3-16,7-1 16,-4 3-16,3-1 15,2 4-15,1 1 16,4 3-16,-4 1 0,5 2 15,-1 1-15,2 1 16,0 2-16,-2 4 16,-1 1-16,-2 3 15,3 1-15,-4 1 16,2 2-16,-1 3 16,-4 2-16,0 2 0,-3 5 15,0-1-15,-1 1 16,-5 3-16,2 4 15,-5 1-15,-1 4 32,-2 3-32,0 2 15,-4 4-15,-3 2 16,-3 5-16,-5 4 0,-5 2 16,-2 5-16,-2 5 15,-6 5-15,-4 5 16,-6 6-16,-15 3 15,-16 6-15,-20 2 16,-19 2-16,29-46 0,28-47 16</inkml:trace>
  <inkml:trace contextRef="#ctx0" brushRef="#br0" timeOffset="53602.4771">17805 8614 0,'0'0'0,"0"0"16,0 0-16,0 0 15,0 0-15,0 0 16,0 0-16,0 0 0,0 0 16,0 0-16,0 0 15,0 0 1,-25 36 0,-27-26-1,-22 2-15,-7 3 16,5-1-16,8-3 0,5 1 15,4-4-15,0-1 16,-2-4-16,-3-3 16,0 0-16,0 5 15,-4 1-15,0-2 16,-2-1-16,2-3 16,0 0-1,-2 5-15,3 2 16,-13 1-1,-9-5-15,-6 0 16,9-2-16,4-3 16,6-1-16,0 0 15,5-2 1,-28 1-16,-5 0 16,-8 2-16,21 0 15,5 1-15,11-2 16,4 1-1,-8-4-15,-10-1 16,-11 0-16,12-1 31,1-1-15,9 0-16,10-3 0,12 0 16,6 0-16,0 0 15,11 1-15,5-2 16,1-1-16,-6-3 15,4-1-15,4-1 16,4 1-16,4-1 0,-4-3 16,0 0-16,0-2 15,5 1-15,7-3 16,11 19-16,-3-12 16,-1-26-16,3 9 15,2 1-15,4-1 16,3 1-1,1 2-15,1-1 16,2 1-16,1-3 16,2 0-16,1 0 15,0 0-15,4 3 16,-1 0-16,7-1 0,3 3 16,6-1-16,1 2 15,1 0-15,2 1 16,5 3-16,6-1 15,4 1-15,1 0 16,5 2-16,3 2 16,6 1-16,4 1 15,1 2-15,6 0 16,-3 3-16,6 0 0,-1 2 16,4 1-16,3 1 15,-3 4-15,4 0 16,2 4-16,0-1 0,-1-5 31,-3 2-31,2 1 16,-1 7-16,2 4 15,-1 2-15,1 0 0,-3-1 16,2 4-16,-3 2 16,1 4-16,-1-1 15,-4 0-15,-1 0 16,-4 1-16,1 0 15,-5 3-15,3 3 16,-6 4-16,-1 2 0,-3-3 16,-2-2-16,-4 1 15,-3 7-15,-8 3 16,0-2-16,-3 1 16,-3 3-1,1 3-15,-7 2 16,2 12-1,-3 10-15,-1 5 16,-8-2-16,-5 2 16,-5-1-16,-7 6 15,-11-1-15,-8 5 16,-13-1-16,-15-2 16,-17 1-16,-20-5 15,-19-3-15,48-35 0,48-32 16</inkml:trace>
  <inkml:trace contextRef="#ctx0" brushRef="#br0" timeOffset="62798.8314">7996 10393 0,'0'0'0,"0"0"15,0 0-15,0 0 16,0 0-16,-50 46 0,41-41 16,-33 12-1,-24 5-15,27-12 16,-5 1-16,7-4 15,-2 2-15,-3 1 16,-7 4-16,-2-1 0,-2 0 16,-6 0-16,-3-2 15,-2-1-15,-2 1 16,-6-1-16,-1 1 16,-1 1-16,-3-2 15,6 1 1,-6-4-16,5-1 15,-2 0-15,-1-1 16,5-2-16,-6 1 16,5-1-16,0-2 15,-1-2-15,4 0 16,-4-3-16,5 0 16,2 1-16,0-2 0,2-3 15,-3-2-15,4 0 16,2 1-16,3-2 15,6-2-15,-1 1 16,3-2-16,1-4 16,5 0-16,2 1 15,8-5 1,-3 1-16,1-1 16,4-1-16,2 1 15,0-3-15,-1 0 16,0-3-16,1 3 15,2 0-15,1 0 16,-2 0-16,1 1 0,0-2 16,6 0-16,1 1 15,3-1-15,13 20 16,-21-29-16,7 6 16,0-3-16,3 1 0,4-3 15,7 1-15,-1 0 16,8 1-16,0-1 15,2-1-15,2-2 0,9 1 16,3-4-16,7 5 16,0 0-16,3 0 15,1 3-15,8-1 16,1 0-16,4 0 16,4 1-16,3 2 15,3 1 1,1 3-16,3 0 15,6 3-15,1 0 16,8 2-16,-3 1 16,5 2-16,1 2 15,1 2-15,5 0 16,-4 4-16,6 2 16,-2 3-16,1 3 0,0-1 15,3 4-15,-5 1 16,2 3-16,-3 0 15,4 2-15,-3 1 16,1 4-16,-3 1 16,-4 4-16,2 1 0,-4 1 31,2-1-31,-6 3 16,-1 1-16,-4 1 15,0 2-15,-5 1 16,-4 1-16,-4 1 15,2 0-15,-3 1 16,-7 0-16,-6 5 16,2-1-16,-1 1 0,-4 0 15,-5 3-15,-9 1 16,-6 3-16,-5 2 16,-3 2-16,-1 1 0,1 2 15,-1 4-15,-1-1 16,-5 4-16,-4 0 15,-6 1 1,-7-1-16,0-3 16,-7-1-16,-10-5 15,20-25-15,16-22 16</inkml:trace>
  <inkml:trace contextRef="#ctx0" brushRef="#br0" timeOffset="65409.7326">17366 10578 0,'0'5'0,"0"-10"15,-9 12 1,18-14 0,-9 7-16,-147-3 15,94-3-15,1 0 16,2 4-16,-54 4 31,49 4-31,-4 3 16,-71 9-1,63-10 1,-15 3-16,-6-2 16,-6 0-16,10-1 15,1-1-15,4-1 16,-4-2-16,8 2 0,-5-3 15,2-1-15,-2-2 32,-14 4-17,-20-2 1,-19-1-16,2-3 16,15 0-16,14 1 15,14-3-15,5 2 0,8 0 16,0-3-1,3 0-15,0 1 0,4-3 16,-2 0-16,4 0 16,-2 1-16,6-2 15,0 1-15,5-2 0,1-1 16,-1 0-16,-1-3 16,4 1-16,5 0 15,-2-1-15,2-3 16,4 0-16,4-1 15,1-2-15,-4-3 16,1 0-16,4-1 16,2 2-16,7-2 0,-1-2 15,2 0-15,-5 1 16,2-3-16,-2 2 16,5-2-16,5-2 15,1 2-15,1-2 16,1 3-16,3-3 15,2 1 1,4-1-16,1 1 16,7 20-16,-7-34 15,4 10-15,5-1 16,5 1-16,6-2 16,7 4-16,4-2 0,5 0 15,1-1-15,3 2 16,1 0-16,4-1 15,2 2-15,4-1 16,5 3-16,4-3 16,-2 1-16,5 4 15,3 1-15,2 2 0,4 0 16,6 1-16,0 1 31,2 2-31,2 2 0,1 3 16,4-2-1,0 2-15,3 3 16,3 0-16,0 5 0,5 0 16,-1 2-1,1 1-15,1 3 0,0 3 16,3 0-16,-1 0 0,2 0 16,3 1-16,-1 1 15,0 4-15,2 2 16,-8 3-16,6 0 15,-8-1 1,16 4-16,4 2 16,4 5-1,-11-2-15,-11 4 16,-1-2 0,2 1-16,3-1 15,-5 5 1,3 0-16,-7 2 0,0 1 15,-13 4-15,-7 8 16,-7-1-16,-3-1 16,-4 5-16,-2 1 15,-8 7-15,0 0 16,-6 5-16,-3 4 16,-7-3-16,-9 10 15,-4-5-15,-11 5 0,-9-7 16,-13 4-16,-18-6 15,-18 0 1,-22-9-16,-24-9 16,53-22-16,52-22 15</inkml:trace>
  <inkml:trace contextRef="#ctx0" brushRef="#br0" timeOffset="78781.329">9241 12110 0,'0'0'16,"0"0"-16,0 0 16,0 0-16,0 0 15,62 38-15,-65-33 16,3 7-16,-7 0 16,-6-3-16,-3-1 15,-4 2-15,-24 6 16,9-4-16,-3 0 0,2-1 15,-2-1-15,1 0 16,2 0-16,-4 1 16,0-2-16,-3 0 15,1 2-15,-2-2 16,0 1-16,-3 1 16,-2-1-1,-3 2-15,2-2 16,-2 1-16,0 0 15,0-3-15,2-2 0,0 0 16,-1 1-16,0 1 16,-2 2-16,1 0 15,-1-2-15,-2-1 16,1-1-16,1-1 0,-2-1 16,-1-1-16,0 1 15,2-3-15,-6 0 16,4-1-16,-2 0 15,1-1-15,-2 0 16,3 0-16,1-2 16,2-2-1,-2-2-15,0 0 16,-3-2-16,3 0 16,0 0-16,5-1 15,0-3-15,4-3 16,-3 1-16,5-2 15,-1-2-15,2-2 16,2 1-16,0-1 0,5-1 16,-1-2-1,2 1-15,3-2 16,2 0-16,1-2 16,1-3-16,1 1 15,1-3-15,3-1 16,1-2-16,6 2 15,1-2-15,-1 3 16,4-3-16,2-1 16,6-1-16,3 2 15,1-1-15,0-1 0,1 0 16,1 0-16,2-1 16,5 1-16,1-2 15,1 1-15,1 2 0,2 0 16,5 3-16,1 0 15,0-1-15,5 4 16,1 2-16,0 2 16,5 2-16,6 0 15,5 2-15,1-1 16,-3 3-16,9 1 0,3 2 16,1 3-16,2 2 15,4-1-15,0 3 31,0 2-31,1 0 16,2 1-16,-1 1 16,-1 2-16,1 1 15,1 3-15,2 0 0,0 3 16,0-1-16,-2 2 16,4-1-16,-6 2 15,2-1-15,2 4 16,1 0-16,0 0 15,0 2-15,-5 2 16,2 2-16,0 1 0,1 0 16,3 2-16,-4 0 15,-4 2-15,0 3 16,0 0-16,0 4 16,-2 0-16,-2 0 15,-1 2-15,-5 0 0,-3 1 31,0 2-31,1-1 16,-4 2-16,-3 1 16,-6 1-16,-2 2 15,-2 1-15,2 2 0,-2 3 16,-2 0 0,-5 4-16,-2 1 0,-7 3 15,-5 0-15,-6 4 0,-5 4 16,-8 2-16,-9 2 15,-17 1-15,-16-1 16,-16-7-16,35-26 0,33-29 16</inkml:trace>
  <inkml:trace contextRef="#ctx0" brushRef="#br0" timeOffset="86938.2969">14796 12087 0,'0'0'15,"0"0"-15,0 0 16,54 36-1,-47-24-15,-5 1 0,-3 3 16,-3-1-16,-4 2 0,-3 2 16,-24 17-16,-32 17 15,35-25 1,-2-4-16,-1-1 16,-2 0-16,-1 0 15,-3-4-15,-2-1 16,-1-1-1,-2-3-15,0 0 16,-2-1-16,-1 0 16,0-2-16,-2-1 15,2-2-15,-1 1 16,-2-2-16,4-3 16,-2 0-16,1-1 15,-1-3-15,-2-2 0,2-1 16,0-4-16,-1-1 15,3-2-15,2-2 16,4 0-16,-3-1 16,2-2-16,3-1 15,-1-2-15,1-2 16,0-1-16,5 0 0,2-4 16,-2-1-16,0-1 0,4-3 15,5-2-15,6-2 16,2-2-16,2-1 15,2-2-15,3-3 32,1-2-32,3-1 15,4-1-15,0-1 0,2 0 16,2-2 0,2-1-16,1 1 15,4 0-15,3 1 16,2 0-16,4-2 0,-2 3 15,2-1-15,2 1 16,2 3-16,6 2 0,0 3 16,3 2-1,3 3-15,6 3 0,1 6 16,5 1-16,3 6 16,3 1-16,3 6 15,4 3-15,3 2 16,4 7-1,-1 6-15,2 5 16,5 4-16,-3 3 16,7 1-16,-2 4 15,0 4-15,0 2 16,-2 4-16,0 3 16,-5 5-16,2 3 15,-4 3-15,-1 4 0,-6 4 16,0 2-1,-3 28 1,-2 12-16,-15 10 16,-19-16-16,-16-5 15,-20-8-15,-18-8 16,-18-5-16,27-33 0,27-33 16</inkml:trace>
  <inkml:trace contextRef="#ctx0" brushRef="#br0" timeOffset="97846.6476">9291 13887 0,'0'0'0,"0"0"16,0 0-16,0 0 16,59 35-1,-43-25 1,-14-6-16,6 8 16,-7 1-1,-6-1-15,-5-1 16,-6 0-16,-2-1 15,-28 6-15,11-4 0,-2 0 16,1-1-16,1 1 16,2-2-16,-1 1 15,-5 2-15,0-1 16,0 1-16,-3-1 0,3 0 16,-1 0-16,-3-1 15,-1 1-15,-1-3 31,-2 3-31,2-1 16,0 0-16,0-1 0,-7-1 16,1 0-16,-1-2 15,3-2-15,-2-3 16,1 0-16,-2 0 16,-3-1-1,2-1-15,-1-1 0,2-3 0,1 1 16,0-3-16,-1 0 15,1-2-15,2 0 16,3-2-16,2-1 16,3-1-16,-7-1 15,5-2-15,-6 1 16,7-3 0,0 1-16,4-3 15,2 1-15,0-2 16,0 0-16,1-2 0,0 2 15,2-1-15,3 0 16,-1 0-16,1-2 16,0-1-16,6-1 15,2 0-15,0-2 16,1 2-16,0-4 16,3 2-16,4-2 0,4 0 15,1 0-15,2-3 16,1 0-16,3-2 15,3 0-15,1-1 32,2 1-32,2-1 15,-1 1-15,2 0 16,1 1-16,2-2 16,2 2-16,4-4 0,1 1 15,5 3-15,1-2 16,6 6-16,1-1 15,5 2-15,3 3 0,4-2 16,-1 2-16,4 2 16,2-1-16,3 5 15,1-1-15,4 4 16,2 2-16,2 3 16,1 1-16,2 2 15,-1-1-15,1 4 0,0 1 16,0 2-16,1 1 15,0 1-15,-2 1 16,1 2 0,-4 2-16,4 0 15,-4 1-15,3 1 16,0 1-16,-1 3 16,0 0-16,-1 1 15,0 3-15,-3 2 16,-2 0-16,0 0 15,0 1-15,-1 2 16,0 2-16,1 2 16,-4 0-16,-1 4 15,-4 1-15,-1 3 0,-9 0 16,0 0-16,0 2 16,1 4-16,-4-1 15,-8 6-15,-4 3 0,-5 4 16,-1 0-16,-2 4 31,-5 4-31,-4 1 16,-5 3-16,-4 4 0,-7 0 15,-1 2 1,-7 0-16,-7-1 0,-10 0 16,-8-9-16,-10-6 15,29-26-15,28-26 16</inkml:trace>
  <inkml:trace contextRef="#ctx0" brushRef="#br0" timeOffset="100911.1017">18315 14009 0,'0'0'0,"0"0"15,0 0-15,0 0 16,0 0 0,0 0-16,0 0 0,-61 33 0,39-22 15,-20 9-15,8-5 16,-2-1-16,1-2 15,0-3-15,1 1 16,-5 0 0,-10 4-16,-6-2 15,-4-1 1,4-4-16,1 0 16,-2-1-16,2 2 15,-3-1-15,-2 4 16,-3-1-16,-2 2 15,2 0-15,-2-2 0,-2-2 16,-1 0-16,1-4 16,-2 1-16,1 0 15,-3-1-15,0 1 0,1 1 16,1 0-16,-2 0 16,-1 0-16,0-3 15,0 0 1,-10 1-1,-16-1-15,-11 2 0,12-1 16,13-4-16,10-3 16,3-3-16,6-2 15,1-1-15,1 0 16,0 2-16,-1-3 16,-1 4-16,-2-4 15,2-1 1,3 0-16,-2-2 15,0 1 1,-11-3-16,-1-3 31,-17-9-31,2-1 16,-2-3-16,22 5 16,8 0-16,10 0 0,4 1 15,-5-9 1,-2 0-16,3-5 15,6 4-15,5-1 16,2 1 0,-4-13-16,0-4 31,3-6-31,10 8 31,8-13-31,7-1 0,10-3 31,11 5-31,7 1 0,2 4 16,5 2 0,5 1-16,1 2 0,3 9 15,1 4 1,12-1-16,7 3 16,5 1-16,-2 4 15,-1 2-15,6 2 16,0 4-16,4 1 15,0 2 1,5 0-16,1 0 16,2 4-1,10 0-15,8 1 32,30 3-32,2-1 15,3 1-15,-21-2 16,-11 4-16,-5 1 0,-7 2 15,1 3-15,-2 0 16,2 3-16,-2 0 16,0 4-16,-1 0 15,0 0-15,0 3 16,1 2-16,-1 4 16,2-2-16,-1-1 0,1 0 15,-1 1-15,-1 2 16,-2 0-16,-1 2 15,1 4-15,-2 3 0,1 1 16,-4 1-16,0-4 16,-2 2-16,-1 0 31,-4 2-31,-2-1 16,6 9-1,2 2-15,-1-1 0,-11-3 31,-1 6-31,-1 4 0,-3 1 16,-7 3 0,-2 5-16,-5 5 0,-7-5 15,-2 10 1,-3 8-16,-3 7 16,-7-2-16,-3 1 15,-4 1-15,-2 0 16,-5 0-16,-7-1 15,-2 2 1,-11-3-16,-11-3 16,-11-4-16,21-31 15,20-32-15</inkml:trace>
  <inkml:trace contextRef="#ctx0" brushRef="#br0" timeOffset="124680.0719">12290 15729 0,'0'0'0,"0"0"15,0 0-15,0 0 0,0 0 16,0 0-16,0 0 16,0 0-16,0 0 15,0 0-15,0 0 16,0 0 0,0 0-16,27 55 15,-19-51-15,12 7 0,1-3 16,-1-2-16,3 0 15,0-3-15,1 1 16,2-1-16,24 2 16,-11-1-16,-1 1 15,0 2-15,-2-1 16,0 2 0,-1 0-16,0 3 15,-1-3-15,4-1 16,-3-3-16,2 0 15,0 0-15,2 0 16,1 1-16,0-1 16,3-4-16,0-4 15,1-8-15,-21 7 0,-23 5 16</inkml:trace>
  <inkml:trace contextRef="#ctx0" brushRef="#br0" timeOffset="139975.0822">15465 14540 0,'0'0'0,"0"0"0,21 73 16,-15-26-16,-1 8 15,-2 5 1,8 105 15,1-69-31,0-18 0,6-10 16,-2-17-16,0-14 15,-6-12-15,-8-20 16,5 3-16,-4-4 16,-1-7-16,-2 3 15,0 0-15</inkml:trace>
  <inkml:trace contextRef="#ctx0" brushRef="#br0" timeOffset="140554.2678">15707 14908 0,'0'0'31,"0"0"-31,93-22 15,-55-10-15,3-8 16,-6-4-16,-3 2 16,-8 0-16,-7 7 15,-3-6 1,-7 2-16,-9 2 16,-3 15-16,0 19 15,3-8-15,-3 8 16,0 2-16,-1 1 0,-9-5 15,10 9-15,-11 3 16,1 8-16,0 29 16,6-5-16,2 7 15,1 4-15,0 2 16,0 10 0,0 8-16,3 4 15,0 2 1,0 0-1,2-2-15,2-14 16,2-10-16,2-7 16,-2-9-16,-5-29 15,2 9-15,-3-3 16,3-11-16,0 0 0</inkml:trace>
  <inkml:trace contextRef="#ctx0" brushRef="#br0" timeOffset="140739.1724">15707 15052 0,'0'0'0,"0"0"15,0 0 1,0 0 0,95 46-16,-53-28 15,6-2 1,6-7-16,-27-4 15,-27-5-15</inkml:trace>
  <inkml:trace contextRef="#ctx0" brushRef="#br0" timeOffset="141055.9254">16639 14581 0,'0'0'16,"0"0"-16,0 0 0,30 80 16,-28-36-1,-3 5-15,-2-1 0,5 6 16,4-3-1,29 106-15,-21-106 16,2-3 0,-4-5-16,1-6 15,-3-12-15,-5-12 16,-5-13-16</inkml:trace>
  <inkml:trace contextRef="#ctx0" brushRef="#br0" timeOffset="141309.4407">16533 14831 0,'0'0'16,"0"0"-1,0 0-15,0 0 16,60 73-16,-25-52 15,4-2-15,3-6 16,-4-7-16,0-9 16,-5-9-16,-2-7 15,-8-3-15,-12 10 0,-11 12 0</inkml:trace>
  <inkml:trace contextRef="#ctx0" brushRef="#br0" timeOffset="141994.2833">16901 14576 0,'0'0'0,"0"0"15,0 0-15,0 0 0,23 47 16,-12-12-16,0 8 16,-2 7-16,-3 5 15,-3 3-15,2 0 16,-2 4-1,5-1-15,0-1 0,1-6 16,0-13 0,-1-10-16,-5-25 15,1 4-15,-1-5 16,0-10 0,13-29-16,5-6 15,4-1-15,-2 5 0,0 6 31,-1 12-31,-11 8 0,-12 11 32,8-1-32,-2 1 15,1 27 1,-2 1-16,3 1 16,6-3-16,4-5 15,6-5-15,8-5 16,2-6-16,7-8 15,4-5-15,4-6 16,1-3 0,-7 2-16,-11 2 15,-13 4-15,-24 11 0,7-7 16,-7 3-16,3-4 16,-34 3-16,4 3 15,-1 2-15,27 0 16,-10 3-16,3 3 15,7 7-15,6 22 0,11-7 32,8-2-32,5 2 15,6 1-15,3-3 16,2-3-16,4-5 0,-1-7 16,-1-7-16,-2-9 15,-1-13-15,-3-12 16,-15 14-16,-15 13 15</inkml:trace>
  <inkml:trace contextRef="#ctx0" brushRef="#br0" timeOffset="142511.0494">17817 14896 0,'0'0'15,"-38"51"-15,30-19 0,7-7 16,2 9-16,4 2 15,3-5-15,6-4 16,3-8-16,-11-14 16,9 4-16,5-4 15,3-3 1,25-19 0,-11-8-16,-4-8 15,-8 5-15,-7 3 16,-15 17-1,2-7 1,-1 2-16,-2 3 16,-2 9-16,1 4 15,2-2-15,4 31 0,0 3 16,-1 8-16,1 8 16,-2 3-1,-1 8-15,-3-1 16,-6 8-16,-4-5 15,-11 3-15,-6-7 16,-9-5-16,-7-10 16,-6-7-16,-4-12 0,-5-10 15,-3-14-15,-2-11 16,0-11-16,6-7 0,6-9 16,9-6-16,8-4 15,8 0-15,8-1 16,4 1-16,8 23 15,5 23-15</inkml:trace>
  <inkml:trace contextRef="#ctx0" brushRef="#br0" timeOffset="143259.2077">18679 15048 0,'79'-55'15,"-43"22"-15,14-18 16,-22 15-16,6-14 0,-11-2 16,-9 5-16,-10 4 15,-8 6-15,-8 6 16,-10 7-16,-4 7 15,-4 11-15,-2 8 16,-1 9 0,2 8-16,6 12 15,6 9-15,4 7 16,9 13-16,5 5 16,9 8-16,1 6 15,4 2-15,0 4 16,4 0-16,-1-1 15,-3 4 1,-7 14 0,-3-8-1,-6-23-15,-1-34 16,-4-28-16,-2-24 16,-2-20-16,-1-13 15,-1-10 1,-3-6-16,10 32 0,-10-32 15,-7-6 1,-5-3-16,1 12 16,2 11-16,5 16 15,5 13-15,22 26 16,-6-19 0,24 17-1,27 13-15,15 9 16,9 4-16,-3-2 0,-6-3 15,-6-7-15,-30-9 16,-30-8-16</inkml:trace>
  <inkml:trace contextRef="#ctx0" brushRef="#br0" timeOffset="143460.2073">19096 15144 0,'0'0'15,"5"69"-15,-3-31 16,0-10 0,5 11-16,0-3 15,-1-1-15,-1-2 16,0-3-16,-4-24 16,1 8-16,2-2 15,-4-6-15,0-6 0</inkml:trace>
  <inkml:trace contextRef="#ctx0" brushRef="#br0" timeOffset="143644.2091">19089 14665 0,'0'0'16,"0"0"-16,29 60 0,-24-49 16</inkml:trace>
  <inkml:trace contextRef="#ctx0" brushRef="#br0" timeOffset="144445.6479">19261 14961 0,'0'0'0,"26"66"16,-18-34-16,-3 9 15,-4 3-15,-2 1 0,0 0 16,3-2-16,1-2 16,2-2-1,1-3-15,5-4 16,2-7-16,-7-13 16,-6-15-16,5 8 15,0-6-15,6-25 16,-2-6-16,2-7 15,1 1-15,-5-2 0,-3 1 16,-3-4-16,-3 0 16,-2 1-16,1 5 0,-1 1 15,0 3-15,3 28 16,-1-11-16,2 3 31,2 2-31,2 10 0,4-2 16,1 5-16,5 4 15,-1 7-15,3 4 16,15 20-16,-5-12 16,1 0-16,6-3 15,2-7-15,4-7 16,2-7-16,2-2 16,-5-7-16,-5-4 0,-6-4 15,-8-3-15,-15 14 16,3-9-16,-7-4 15,-15-22-15,-6 10 16,-7 3-16,-4 9 0,-1 4 16,-1 8-16,3 4 31,5 8-31,19-4 16,-7 7-16,-9 25 15,15 2-15,7 6 16,7 5-16,9 3 15,7 1-15,6 1 16,5-1-16,9-2 16,5-2-16,4-4 0,3-7 15,-2-8-15,3-9 16,-27-9-16,-28-10 0</inkml:trace>
  <inkml:trace contextRef="#ctx0" brushRef="#br0" timeOffset="145379.2687">20450 14858 0,'29'69'0,"-21"-27"16,-4-7-16,2 11 15,-1 1 1,0-2-16,0-3 16,2-4-16,-1-4 15,1-7-15,-4-10 16,-1-7-1,-2-9-15,1-1 0,1-7 16,7-31-16,4 1 16,3-8-16,5-2 15,2-1-15,-2 7 16,2 3-16,1 5 0,1 7 16,-2 8-16,3 8 15,-20 8-15,12 2 0,-2 4 16,-1 4-1,-3 6-15,-2 26 0,-7-3 16,-5 0-16,-4 0 31,0-1-31,-1-6 16,2-3-16,5-19 16,-2 6-16,2 1 15,1-3-15,2-2 16,0-10-16,1-4 0,19-17 15,-1-7-15,4-9 16,1-4-16,4-1 16,2 2-16,-2 3 15,-4 2-15,-3 6 16,-5 4-16,-13 21 31,6-5-15,-1 9-16,3 22 15,-9 5-15,-2 7 16,2 5-16,-1 3 16,0 1-16,4 1 15,4-1 1,4-1-16,2-1 16,5-4-1,3-4-15,6-8 16,1-11-16,-3-9 0,-4-11 15,-12 4-15,-14 2 16</inkml:trace>
  <inkml:trace contextRef="#ctx0" brushRef="#br0" timeOffset="145733.7059">21340 15202 0,'0'0'0,"57"-32"15,-13 11-15,-1 4 16,17-8-16,4 0 15,0-2 1,-3 2-16,-10 2 16,-9 3-16,-16 4 15,-14 2-15,-13 11 16,-21-17-16,-13 10 16,-12 2-16,-6 5 15,-4 3-15,5 7 16,4 5-16,7 3 0,12 3 15,12 5-15,15 5 16,14 4-16,18 3 16,14 3-16,13 5 15,13 1-15,8 0 16,7 4-16,7 4 16,2 1-16,4 3 0,-2-1 15,-47-28-15,-49-27 0</inkml:trace>
  <inkml:trace contextRef="#ctx0" brushRef="#br0" timeOffset="148262.5479">22538 15255 0,'0'0'15,"0"0"-15,0 0 16,0 0-16,0 0 16,0 0-16,0 0 15,0 0-15,0 0 16,0 0-16,0 0 16,-20 50-16,14-54 15,-8-3 1,-10-14-1,18 10-15,6 6 16,-2-6-16,6 10 16,1 2-16,3-1 15,3 8-15,9 28 16,-10-1-16,-3 0 16,-4 0-16,-3 1 0,-5-2 15,-7-1-15,-4 1 16,-3-1-16,-4-1 0,-7-2 15,16-14-15,14-16 16</inkml:trace>
  <inkml:trace contextRef="#ctx0" brushRef="#br0" timeOffset="150237.1145">22695 14388 0,'0'0'0,"0"0"15,25 71-15,-3 23 16,-8-37 0,-3-1-16,3 4 15,0 0-15,4-2 16,0-2-16,1-5 16,-3-4-1,1-6-15,-1-7 16,-2-10-1,-7-12-15,-7-12 0</inkml:trace>
  <inkml:trace contextRef="#ctx0" brushRef="#br0" timeOffset="151253.8707">23388 14436 0,'0'0'16,"0"0"-16,0 0 15,0 0-15,0 0 16,0 0-16,0 0 16,0 0-16,-46 43 15,35-6 1,2 8-16,7-2 0,6 3 16,9-3-16,4 1 15,7-4-15,4-3 16,2-6-16,2-3 15,-1-7-15,2-6 16,-3-10-16,-1-6 16,-3-8-1,-21 6-15,11-7 16,-5-3-16,-2-2 16,-4-3-16,-4 0 15,-5 0-15,-2 3 0,-1 2 16,0 1-16,3 11 15,1-4-15,9 8 16,-1 1-16,26 19 0,1-1 16,8 2-16,1 0 15,3 0 1,1 0-16,-1-2 16,-4-7-16,-4-2 15,-3-5-15,-27-7 16,12 0-16,-2-3 0,-3-6 0,-2-5 15,-1-30-15,-9 4 16,-8-2-16,-2-3 16,-4-3-16,-5 4 31,0-1-31,-4 5 16,3 3-16,0 6 0,-1 7 15,-2 6-15,17 15 16,-9-4-16,-2 5 15,8 2-15,-1-1 16,9 0-16</inkml:trace>
  <inkml:trace contextRef="#ctx0" brushRef="#br0" timeOffset="151540.722">24259 14576 0,'16'52'16,"-3"-19"-16,-4-10 15,2 8-15,-1 1 16,-1-2-16,1-3 16,0-10-16,-7-11 15,-3-6-15</inkml:trace>
  <inkml:trace contextRef="#ctx0" brushRef="#br0" timeOffset="151772.2846">23996 14057 0,'0'0'15,"0"0"-15,0 0 16,0 0-16,0 0 15,43 48-15,-15-26 0,7-4 16,-18-8-16,-17-10 16</inkml:trace>
  <inkml:trace contextRef="#ctx0" brushRef="#br0" timeOffset="152059.8766">24398 14009 0,'26'73'16,"-10"-28"-16,-7-6 16,4 14-16,-1 4 15,-3 3-15,-2 1 16,3 1-16,3-3 15,1 0-15,-2-4 16,0-4-16,0-4 0,-1-8 16,0-8-16,-8-27 15,5 8-15,-5-9 0,-3-3 16</inkml:trace>
  <inkml:trace contextRef="#ctx0" brushRef="#br0" timeOffset="152330.3509">24643 14129 0,'0'0'0,"20"66"0,-10-31 16,3 12-16,1 5 15,0 5-15,1-1 16,17 57 0,-12-58-16,1-2 15,0-3-15,2-9 16,-1-9-16,0-11 0,-10-10 16,-12-11-16</inkml:trace>
  <inkml:trace contextRef="#ctx0" brushRef="#br0" timeOffset="153607.2044">25190 13806 0,'0'0'31,"0"0"-31,0 0 0,0 0 16,20 88-16,-8-41 15,2 4-15,3 5 16,-2 3 0,-1 2-16,1 0 0,1-1 15,-1-1-15,3-3 16,0-3-16,-5-4 16,-4-3-16,-2-9 0,-4-7 15,-2-24-15,-1 8 0,0-10 16,0-4-16</inkml:trace>
  <inkml:trace contextRef="#ctx0" brushRef="#br0" timeOffset="153876.074">25104 14156 0,'0'0'0,"0"0"15,69 44 1,-28-25-16,1-1 16,1-2-16,-1 0 0,-2-6 15,-5 0 1,-4-3-16,-15-3 15</inkml:trace>
  <inkml:trace contextRef="#ctx0" brushRef="#br0" timeOffset="154377.0194">25578 14063 0,'0'0'0,"0"0"16,50 59-16,-27-27 15,-3 5-15,2-1 16,-3 2-16,-3-5 16,-2 3-16,-2-2 0,1-2 15,-3-3-15,-2-4 31,-6-16-15,1 1-16,-2-1 16,0-1-16,-3-8 15,-1-1-15,-2-1 16,-4-6-16,-14-30 0,5 5 16,2-7-16,3 1 15,1-3-15,4 5 16,1 1-16,2 2 15,1 4-15,3 22 16,-1-8-16,3-1 16,2 4-16,3 1 0,1 10 15,8-6-15,4 6 16,21 17-16,-10 0 16,-18-12-16,6 10 15,0-1 1,-4 3-16,0-1 0,-2 1 0,-3-3 31,-9-12-31,0 0 0</inkml:trace>
  <inkml:trace contextRef="#ctx0" brushRef="#br0" timeOffset="154962.6644">25927 14054 0,'0'0'0,"0"0"16,4 64-1,17-25-15,1-10 16,6-6-16,4-2 16,3-6-16,3-3 15,-1-1 1,-3 0-16,-3 1 16,-6 0-16,-20-8 15,7 5-15,-2 4 16,-3 0-16,-1 5 15,-3 4-15,-2 27 16,1-6-16,2 2 16,6 7-16,2 3 0,4 5 15,-2 1-15,0 5 16,-3-2-16,-3 3 0,-8-3 31,-7-3-31,-11-7 0,-7-9 0,-8-6 16,-6-8-16,-4-11 31,-4-10-31,-4-8 16,-2-9-16,0-7 15,3-10-15,0-8 0,3-10 16,5-4-16,6-5 16,5-5-16,15 28 15,16 28-15</inkml:trace>
  <inkml:trace contextRef="#ctx0" brushRef="#br0" timeOffset="155441.8713">26736 13858 0,'37'115'0,"-28"-75"16,1 13-16,-1 6 16,0 5-16,2 5 15,3 0-15,4 2 16,3 1-16,1-2 15,-2-5 1,-1-6-16,-3-7 16,-1-5-16,-5-13 15,-6-12-15,-5-19 16,0 0-16,1-3 16</inkml:trace>
  <inkml:trace contextRef="#ctx0" brushRef="#br0" timeOffset="155712.2785">26575 14165 0,'0'0'15,"0"0"-15,0 0 16,0 0-16,0 0 15,92 44-15,-44-24 16,2 1-16,1 2 16,-5 1-16,0-2 0,-6-2 15,-3-1-15,-8-2 16,-7-4-16,-19-12 16,4 2-16,-6-3 15,-1 0-15,0 0 0</inkml:trace>
  <inkml:trace contextRef="#ctx0" brushRef="#br0" timeOffset="156096.2004">27090 14255 0,'8'87'0,"2"-45"16,2-7-16,6 11 15,7 0 1,11-2-16,8-4 16,2-4-16,5-6 15,-1-5-15,-2-9 16,-7-5-16,-8-8 16,-8-5-16,-22-2 15,6-4-15,-14-25 16,-13 1-16,-13-3 0,-7-2 15,-10-1-15,-3 2 16,-1 3-16,0 5 16,8 3-16,3 6 15,10 4-15,7 5 16,19 10-16,-3-2 0,6 2 31,4 2-31,-2-2 0,0 0 16</inkml:trace>
  <inkml:trace contextRef="#ctx0" brushRef="#br0" timeOffset="157265.7216">27685 14029 0,'0'0'15,"0"0"17,120 5-32,-81-16 0,-3-5 15,-3-8-15,-4-3 16,-2-5-16,-6 2 15,-6-4-15,-8 4 16,-8-3-16,-9 6 16,-3 0-16,-4 2 15,-5 3-15,-3 2 0,1 6 16,1 5-16,17 9 16,-10 0-16,2 6 15,-1 4-15,-6 27 16,8-2-16,3 6 0,4 6 15,5 6-15,4 6 16,4 4-16,1 4 16,1 4-16,1-2 15,2 0-15,1 2 16,-3-4-16,1-5 16,0-5-16,-1-5 15,4-9-15,-3-6 0,-1-8 16,-8-26-16,3 6 15,-3-8-15,0 2 16,-2-3-16</inkml:trace>
  <inkml:trace contextRef="#ctx0" brushRef="#br0" timeOffset="157470.9052">27657 14247 0,'0'0'0,"0"0"0,0 0 16,0 0-1,95 26-15,-49-12 0,4 5 16,1 0 0,0 0-16,-4 0 15,-8-3-15,-8-4 16,-14-5-16,-17-7 0</inkml:trace>
  <inkml:trace contextRef="#ctx0" brushRef="#br0" timeOffset="157719.8771">28135 14234 0,'0'0'16,"0"0"-16,0 0 15,16 67-15,-5-28 0,0 2 16,1 0-16,-1-2 16,-2-6-16,-1-1 15,-2-1-15,-5-25 16,3 12-16,1-2 16,-2-2-1,-1-6 1,-2-8-16,0 0 15</inkml:trace>
  <inkml:trace contextRef="#ctx0" brushRef="#br0" timeOffset="157904.3426">28144 14029 0,'0'0'15,"0"0"-15,0 0 16,0 0-16,0 0 15,0 0-15,0 0 16,0 0-16,8-8 16,-3 10-16,-5-2 15</inkml:trace>
  <inkml:trace contextRef="#ctx0" brushRef="#br0" timeOffset="159022.3121">28327 14344 0,'9'31'16,"6"8"-16,-5-13 15,2 7-15,0-3 16,-9-24-16,2 9 15,2-2-15,-1-3 16,4 0-16,-7-12 16,7-1-16,-1-5 15,16-28-15,-3 4 16,3 0-16,-2 0 16,2 4-16,-3 2 15,1 5 1,-19 18-16,9-7 15,2 2-15,0 3 16,-7 6-16,9 1 0,-10 2 16,11 3-16,-6 4 15,-1 3-15,-6 4 16,-3 0-16,-3 2 16,-1 3-16,0 1 15,0 2-15,1 0 0,3 1 16,3-2-16,2-2 15,2-2-15,6-4 16,2-4-16,4-5 16,25-4-16,-10-8 15,2-6-15,1-6 0,2-4 16,-5-2-16,-1-1 16,-3 4-16,-7 3 15,-21 14-15,0 0 31,3-3-31,-1 1 16,-6 1-16,-2-3 16,-5 6-16,-6-3 0,-29 9 15,8 5-15,1 4 16,2 2-16,5 3 16,10 2-16,13-17 15,-5 12-15,6 2 16,3 2-16,5 2 15,18 15-15,2-15 0,7-7 16,5-7-16,3-9 16,0-7-16,0-5 15,-4-8-15,-5-3 16,-8-7-16,-8-4 16,-4-4-16,-7-6 0,-5-4 31,-3-5-31,-3-4 15,-1 0-15,-3-4 16,-2-2-16,0 0 0,-1 2 16,1 3-16,3 1 15,3 6-15,1 6 16,1 6-16,1 12 16,3 22-16,-1 2 0,0-6 15,0 4-15,2 7 16,0 3-1,7 27-15,-4 8 16,1 9-16,-1 7 16,3 6-16,2 3 15,2 2-15,1 4 0,0-2 0,0 4 16,5-1-16,0-4 16,2-4-16,-2-5 15,-1-11-15,-1-10 16,0-12-16,-12-22 15,6 3-15,-9-7 16,0 0 0</inkml:trace>
  <inkml:trace contextRef="#ctx0" brushRef="#br0" timeOffset="159670.0957">29734 14355 0,'0'0'31,"0"0"-31,0 0 15,100 13-15,-65-21 16,-2-4-16,-7-2 0,-21 10 16,5-8-1,-2-5-15,-8 2 0,-6-3 16,-25-10-16,0 15 16,-5 7-16,-2 7 0,4 7 31,1 8-31,5 3 15,7 7-15,8 4 0,9 4 16,6 0-16,8 0 16,8-2-16,5-3 15,8-4-15,4-7 16,3-5-16,0-8 16,-3-7-16,-2-7 15,-4-4-15,-7-6 0,-8-6 16,-7-2-16,-5 21 15,-7-34-15,3 30 16,-4-8-16,0-3 16,-3 2-16,0 3 15,1 2-15,7 13 16,-3-6-16,2 10 16,3 7-16,11 27 15,0-1-15,3 1 16,3 3-16,3-1 15,-1-5-15,2-3 0,-2-5 16,4-4-16,-21-19 16,12 7-16,-10-7 0,-5-3 15</inkml:trace>
  <inkml:trace contextRef="#ctx0" brushRef="#br0" timeOffset="160305.5908">30281 14076 0,'0'0'0,"18"90"15,-12-55-15,26 98 16,-20-94-1,2-2-15,0-4 16,3-6-16,-15-24 16,8 10-16,0-6 0,-6-8 15,6-1-15,-3-7 16,4-31-16,-2 2 16,-2-2-16,0-2 15,-3 4-15,-2 2 16,-1 3-16,-1 3 0,0 26 15,0-10-15,1 3 16,2 4-16,2 9 16,0 3-16,9 3 15,13 24-15,-6-1 0,-4 2 16,-2-1-16,0-3 16,-3-1-16,0 2 15,-1-1 1,-9-23-16,4 12 15,0-1-15,0-1 16,0-1-16,0-3 16,-4-12-16,0-2 15,4 0-15,-3 2 0,-3 0 16</inkml:trace>
  <inkml:trace contextRef="#ctx0" brushRef="#br0" timeOffset="160724.7854">30656 14220 0,'0'0'16,"29"55"-16,0-27 16,-2-7-16,55 28 15,-35-32-15,0-5 16,-4-9-16,-8-6 15,-9-5-15,-23 6 16,6-8-16,-7-3 16,-23-22-16,-5 6 15,-7 3-15,-4 4 16,-2 5-16,-2 3 16,4 6-16,5 6 0,7 9 15,6 7 1,15-9-16,-7 33 0,12-2 15,9 2-15,4 3 16,8 3 0,4-2-16,3 0 15,6 0-15,0 0 16,2-5-16,0-6 16,-2-8-16,-1-14 15,-17-3-15,-17-6 0</inkml:trace>
  <inkml:trace contextRef="#ctx0" brushRef="#br0" timeOffset="161357.2572">31192 14205 0,'0'0'15,"0"0"-15,0 0 16,0 0-16,-5 83 16,9-44-16,14 39 31,-1-42-31,5-2 16,3-1-16,5-4 15,4-2-15,-1-7 16,1-7-16,-2-9 15,0-8-15,-4-7 16,-6-7-16,-4-5 0,-9-6 16,-7 0-16,-5 0 15,-4 3-15,5 19 16,-5-9-16,-1 1 0,5 9 16,3 6-16,-4-6 15,4 5-15,-4-3 16,6 6-16,21 27 15,2-1-15,5 0 0,0 1 16,2-2-16,-1-6 16,0-3-16,-3-6 15,-3-2-15,-18-11 16,6 1-16,-7-4 16,6-7-16,-11-29 15,-12-3 1,-5-5-16,-9-3 15,-5-2-15,-5 0 16,-1 2-16,1 3 16,3 4-16,3 6 15,4 6-15,5 7 16,18 20-16,-3-4 16,5 8-16,3 0 15,24 18-15,-15-9 16,-12-8-16</inkml:trace>
  <inkml:trace contextRef="#ctx0" brushRef="#br0" timeOffset="161773.9058">31791 13938 0,'0'0'15,"0"0"-15,0 0 16,103 9-16,-59 3 15,0 9 1,-5 2-16,-10 7 16,-9 1-16,-6 1 15,-9 8-15,-7 3 16,-5 7-16,-4-4 16,1 4-16,-2 0 15,2 7-15,4 1 16,2-4-16,3-3 0,2-3 15,3-4-15,3-5 16,3-8-16,3-10 16,-7-10-16,-6-11 15</inkml:trace>
  <inkml:trace contextRef="#ctx0" brushRef="#br0" timeOffset="162027.9228">31839 13526 0,'0'0'0,"0"0"0,0 0 15,0 0 1,54 47-16,-39-35 0,-15-12 16</inkml:trace>
  <inkml:trace contextRef="#ctx0" brushRef="#br0" timeOffset="162729.7532">32201 14151 0,'0'0'15,"0"0"-15,0 0 0,-21 54 16,30 5-1,3-40-15,27 9 16,-5-10-16,3-2 16,2-3-16,-5-5 15,-7-5-15,-21-3 16,4-1-16,-4-2 16,8-3-16,-8-2 15,-8-4 1,-26-15-16,-2 4 15,-5-1-15,-2-1 16,-1 3-16,3-1 16,-1 3-16,5 4 15,4 3-15,22 12 16,-8-4-16,8 5 16,-4 0-16,10 4 15,3 0-15,-2 3 16,-2-7-16,0 0 15</inkml:trace>
  <inkml:trace contextRef="#ctx0" brushRef="#br0" timeOffset="163431.2468">32405 13659 0,'0'0'16,"0"0"-16,0 0 0,23 79 16,-14-34-1,1 13-15,-1 7 16,0 2-1,-1-4 1,-1 3-16,-2-4 16,0-5-16,1-13 0,0-7 0,0-7 31,-1-12-31,-3-9 16,-2-9-16,0 0 15,3 14 1,1-1-16,-2-13 0,5 4 31,-4-8-31,8-4 16,-1-2-16,4-3 0,2 0 15,2 1-15,2 2 16,2 3-16,3 3 0,0 2 16,-2 4-16,0 5 15,0 4 1,-5 5-16,-4 4 15,-6 1-15,-4 1 16,-5-2-16,-6-2 16,-5-4-16,-3-4 15,-2-2-15,-3-5 16,-2-1-16,2-5 16,-3-2-1,1-3 1,-17-21-16,7-2 15,4-1-15,6 6 16,9 3-16,12 18 16,-1-5-16,3-1 15,4 2-15,0 6 16,-1-4-16,-4 7 0</inkml:trace>
  <inkml:trace contextRef="#ctx0" brushRef="#br0" timeOffset="163616.2294">33016 14381 0,'0'0'0,"0"0"16,0 0-16,0 0 16,0 0-1,0 0-15,0 0 16</inkml:trace>
  <inkml:trace contextRef="#ctx0" brushRef="#br0" timeOffset="179179.0398">19900 16368 0,'-7'34'16,"-3"19"-1,1-6-15,-2 17 16,1 5-16,0 3 0,3 4 16,0 0-16,1 10 0,-1 6 15,3 8 1,2-7-16,0-9 15,0-19-15,0-15 16,0-15-16,2-30 31,-2 6-31,1-6 16,0-10-16,1 5 0,0 0 16</inkml:trace>
  <inkml:trace contextRef="#ctx0" brushRef="#br0" timeOffset="179410.8826">19596 16657 0,'0'0'32,"0"0"-17,0 0-15,0 0 16,0 0-1,34 37 1,14 9-16,4 4 16,-1 0-16,-11-12 15,-20-17-15,-20-21 0</inkml:trace>
  <inkml:trace contextRef="#ctx0" brushRef="#br0" timeOffset="179912.293">19989 16717 0,'0'0'0,"0"0"16,0 0-16,44 58 16,-8-39-16,6-6 15,9-4-15,3-6 16,4-4-16,-3-4 0,-4-1 16,-11 1-16,-12-3 15,-24 5-15,4-5 16,-8-2-16,-22-15 15,-5 7-15,-7-1 16,-5 3-16,1 6 0,4 5 16,5 6-16,22 2 15,-8 5-15,-6 24 16,12 1-16,9 7 16,11 3-16,8 2 0,9 1 15,5 0 1,4 2-16,3 1 0,-3 0 15,1 0 1,3-2 0,-1-4-16,-19-22 15,-21-21-15</inkml:trace>
  <inkml:trace contextRef="#ctx0" brushRef="#br0" timeOffset="180542.67">20829 16644 0,'0'0'16,"-104"-18"-16,83 19 15,2 1 1,10 1-16,-9 6 15,12 28 1,19 7-16,25 14 16,13 10-1,2 4 1,-12-5-16,-18-10 16,-20-6-1,-18-8 1,-11-6-16,-2-7 15,4-8-15,7-7 16,22-19 0,-7 8-16,2-3 15,0-1-15,0 0 16</inkml:trace>
  <inkml:trace contextRef="#ctx0" brushRef="#br0" timeOffset="180802.2398">21194 17228 0,'0'0'0,"0"0"16,0 0-1,0 0-15,-15 53 16,-3-12-1,3-8-15,-1 2 16,2-5 0,1-1-16,11-23 15,-4 9-15,3 1 16,1-3-16,1-6 0,1-7 16</inkml:trace>
  <inkml:trace contextRef="#ctx0" brushRef="#br0" timeOffset="181201.7422">21456 16302 0,'0'0'0,"0"0"16,0 0-16,-7 92 31,12-23-31,6 16 16,2 11-16,5-5 15,4 12 1,6 3-16,3-1 16,0-18-16,-1-8 15,-6-13-15,-2-10 16,-6-14-16,-3-13 0,-7-14 16,-6-15-16</inkml:trace>
  <inkml:trace contextRef="#ctx0" brushRef="#br0" timeOffset="182054.4744">22145 16425 0,'0'0'0,"0"0"16,0 0-1,0 0-15,-27 52 16,20-14-16,3 6 15,7 2-15,7 1 0,10 2 16,6-2-16,10-1 16,5-4-16,8-3 15,3-6-15,-1-4 16,1-8-16,-7-6 16,-6-8-16,-13-4 15,-21-4-15,5-4 0,-6-3 16,-5-5-16,-4-3 31,-3-4-31,-6 2 16,-1 1-16,7 7 15,1 7-15,4 0 0,-4-5 16,12 12-16,25 10 16,5 2-16,10 2 15,4 3-15,0-5 16,5-1-1,-1-5-15,-2-2 16,-14-5-16,-10-6 0,-33 1 16,23-7-16,-3-26 15,-16 0-15,-8-4 16,-5-5-16,-6-5 16,-5-1-16,0-1 0,-4 0 15,0 2-15,1 3 31,0 4-31,3 6 16,2 8-16,5 6 16,16 21-16,-6-5 15,6 8-15,-3 2 16,6-4-16,0 0 0</inkml:trace>
  <inkml:trace contextRef="#ctx0" brushRef="#br0" timeOffset="182333.2336">23159 16572 0,'0'0'0,"33"73"0,-21-43 16,6 8-1,1 0-15,1-2 16,2-7-16,-1-5 16,-17-20-16,-1-1 15,-3-3-15</inkml:trace>
  <inkml:trace contextRef="#ctx0" brushRef="#br0" timeOffset="182550.5354">22938 16079 0,'0'0'0,"0"0"16,0 0 0,19 63-16,7-18 0,9-2 15,6-5-15,-21-19 16,-20-19-16</inkml:trace>
  <inkml:trace contextRef="#ctx0" brushRef="#br0" timeOffset="182830.6619">23273 16138 0,'0'0'0,"0"0"0,23 64 16,-13-23-16,5 13 15,4 8-15,2 4 16,0 0-1,5 13-15,3 2 16,-2 2-16,-4-13 16,0-7-1,-1-11-15,-3-10 16,-4-13-16,-2-11 0,-11-17 16,0 0-16,-2-1 0</inkml:trace>
  <inkml:trace contextRef="#ctx0" brushRef="#br0" timeOffset="183119.7485">23551 16056 0,'0'0'16,"0"0"-16,0 0 0,18 96 16,-6-38-16,1 11 15,5 7-15,0 0 16,4-1-16,-1-2 16,2 6-1,2 3-15,-1-4 0,-3-14 16,-2-9-1,-9-27-15,-10-28 16</inkml:trace>
  <inkml:trace contextRef="#ctx0" brushRef="#br0" timeOffset="183548.4826">23999 16579 0,'0'0'0,"0"0"0,0 0 16,0 0 0,19 48-16,-9-35 15,-6-6 1</inkml:trace>
  <inkml:trace contextRef="#ctx0" brushRef="#br0" timeOffset="184338.8708">24640 15942 0,'0'0'0,"0"0"15,-24 89 1,11-28 0,-3 12-16,-3 12 0,-5 8 15,-3 10-15,-2 6 16,-4 6-1,2 5-15,-1 2 16,2 0-16,2 0 0,1-3 16,3-1-16,4-5 15,2-6-15,5-12 16,1-1-16,9-13 16,7-16-16,-1-32 15,-3-33-15</inkml:trace>
  <inkml:trace contextRef="#ctx0" brushRef="#br0" timeOffset="185341.575">24789 16794 0,'-3'28'15,"1"11"-15,5-7 0,3 8 16,5-3-16,4-5 16,5-5-16,2-8 15,6-11-15,5-12 16,5-12-16,3-14 15,-3-9-15,-4-8 16,-4-5 0,-7-5-16,-4-6 15,-5-4-15,-4 1 16,-1 2-16,0 6 16,-1 6-16,0 7 0,1 11 15,-2 8-15,-3 13 16,-5 15-16,6-5 15,0 4-15,4 5 0,12 30 16,-6-3 0,-3 10-16,0 4 0,-3 5 15,0 2-15,-3 3 16,4 0-16,0-2 16,0-2-16,1-6 15,-2-6-15,2-8 0,5-7 16,-14-21-16,9 4 31,4-5-31,19-17 16,-5-11-16,1-9 0,-3-13 15,-6-6-15,-4-6 16,-8-4-16,-3-2 16,-3-1-16,-3 2 15,-2 2-15,-1 5 16,-2 6-16,-3 9 15,2 4-15,-1 11 16,3 12-16,5 16 16,-2-9-16,1 3 15,2 4-15,1 5 0,4 5 16,2 2-16,13 29 16,-5-10-16,1 1 15,-9-15-15,-9-17 0</inkml:trace>
  <inkml:trace contextRef="#ctx0" brushRef="#br0" timeOffset="185780.1903">25726 16518 0,'-11'61'16,"13"-30"-16,6-6 15,5 12-15,8-2 16,8-1-16,10-3 16,5-2-16,6-5 15,-1-6 1,-2-7-16,-7-5 15,-7-8-15,-8-7 16,-22 4-16,4-26 16,-17 0-16,-15-6 15,-11-1-15,-7-4 16,-7 3-16,0 3 16,1 5-16,4 4 0,5 4 15,5 6-15,7 4 16,13 6-16,18 9 15,-9-3-15,4 1 16,6 2-16,5 6 16,-6-5-16,-3-3 0</inkml:trace>
  <inkml:trace contextRef="#ctx0" brushRef="#br0" timeOffset="186181.4072">26257 16730 0,'0'0'0,"0"0"0,0 0 16,29 43-16,-19-25 15,-1 2 1,-1 2-16,-2 1 15,-6 3-15,-12 22 16,2-11-16,-3 0 16,0-3-16,-1-3 15,3-4-15,10-22 16,0-1-16,1-4 0</inkml:trace>
  <inkml:trace contextRef="#ctx0" brushRef="#br0" timeOffset="186564.0339">26711 16147 0,'0'0'16,"0"0"-16,0 0 16,0 0-16,0 0 15,12 64-15,-6-16 0,-1 10 16,-2 5-16,3 5 15,2 4-15,5 0 16,4 1-16,0-1 16,1-2-16,1-5 15,2-9-15,2-10 16,-12-22-16,-11-24 0</inkml:trace>
  <inkml:trace contextRef="#ctx0" brushRef="#br0" timeOffset="186813.8262">27305 16651 0,'0'0'0</inkml:trace>
  <inkml:trace contextRef="#ctx0" brushRef="#br0" timeOffset="187430.5763">27377 16209 0,'0'0'0,"0"0"16,0 0-16,-31 64 16,20-24-16,2 8 15,5 0-15,6 4 16,10-2-16,6 1 15,6-1-15,6-5 0,4-6 16,4-6-16,4-10 16,0-9-16,-1-11 15,-4-10-15,-7-10 16,-9-6-16,-7-6 16,-8-6-16,-8-1 15,-8 0 1,-1 2-16,-4 7 15,13 22-15,-8-9 16,3 5 0,5 7-16,1 2 0,21 27 15,5 2-15,8 10 16,8 2-16,5 3 16,2-4-16,-3-6 0,-4-7 15,-8-7-15,-9-9 16,-31-14-16,14 4 15,-1-4-15,10-1 16,-10-31-16,-10-3 16,-9-6-16,-8-5 15,-6-2 1,-6-1-16,-1-2 16,1 2-16,3 4 15,2 4-15,4 7 16,5 8-16,15 23 15,-6-6-15,2 3 16,8 9-16,2 5 16,-1 2-16,16 27 0,0-1 15,-6-14 1,-11-19-16</inkml:trace>
  <inkml:trace contextRef="#ctx0" brushRef="#br0" timeOffset="187853.2671">28160 16375 0,'0'0'0,"0"0"0,-11 55 16,27-16-16,12 6 16,14 3-16,9 0 15,6-6-15,3-2 16,-3-7-16,-5-7 16,-8-8-16,-10-8 0,-12-11 15,-14-10-15,-12-11 16,-12-8-16,-14-5 15,-10-5-15,-8-3 16,-4-2-16,1 8 16,6 6-16,4 8 15,7 9 1,6 3-16,24 9 16,-9 0-16,10 1 15,0 1-15,8 2 16,4-1-16,-4-1 0,-5 0 15</inkml:trace>
  <inkml:trace contextRef="#ctx0" brushRef="#br0" timeOffset="188283.1352">28616 16463 0,'7'77'15,"1"-43"-15,-4-10 16,2 3-16,-4-21 16,0-1-16,1 6 15,2-2-15,0-3 16,-1-6-16,0-3 16,7 1-16,1-6 15,1-6-15,1-3 16,2-3-16,0 1 0,3 2 15,1 3-15,1 4 16,0 6-16,1 6 16,15 17-16,-6 3 15,-2 5-15,-2 2 0,-4 1 16,-6-2-16,-1 0 16,-6-2-16,-8-20 15,3 11-15,1 0 16,0 0-16,0-4 15,-2-11-15,5 4 16,2-9 0,-6 3-16,-5 0 15</inkml:trace>
  <inkml:trace contextRef="#ctx0" brushRef="#br0" timeOffset="188550.3717">29339 15973 0,'0'0'0,"0"0"15,0 0-15,0 0 16,2 91-16,0-40 16,1 11-16,3 6 0,-3 4 15,2 2-15,2 3 16,3-1-16,3-2 31,3-4-31,2-2 0,1-7 16,-3-11-16,-3-11 15,-2-16-15,-11-23 16,0 0-16</inkml:trace>
  <inkml:trace contextRef="#ctx0" brushRef="#br0" timeOffset="188786.775">29135 16378 0,'83'29'0,"-33"-5"15,-11 0-15,12 7 16,-2 3-16,-5 1 15,-10-3-15,-10-4 16,-10-6-16,-13-18 0,0-1 16,-1-3-16</inkml:trace>
  <inkml:trace contextRef="#ctx0" brushRef="#br0" timeOffset="189120.9193">28889 15859 0,'0'0'0,"0"0"16,0 0-16,0 0 15,0 0-15,0 0 16,47 46-16,-38-29 16,-3-1-16,-5 3 15,-20 18-15,-3-8 0,-7 2 16,-3-1-16,0 3 15,16-18-15,16-15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2-24T09:32:42.055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26418 6271 0,'0'0'0,"0"0"16,0 0-16,0 0 0,0 0 15,0 0-15,0 0 16,0 0-16,0 0 0,0 0 15,0 0-15,68 27 16,-46-22-16,0-2 16,29-2-16,-11-2 15,4-3-15,-2 0 16,2-2-16,-1 2 16,2-5-16,4 5 15,6-3 1,2 1-16,2 1 15,0 0-15,4 0 16,0 0-16,2 1 16,2 2-16,2-1 15,1-1-15,2-1 16,3-1-16,2 4 16,0-4-16,0 3 0,12-2 15,5 2 1,4 0-16,-11 1 15,7 1-15,1 0 16,11 0 0,-8 1-16,-4-2 15,4 1 1,-4-3 0,-4 2-16,-22 0 15,3 1 1,3 4 15,-3 4-31,-13 4 0,-14-1 16,-20-3-16,-24-7 15</inkml:trace>
  <inkml:trace contextRef="#ctx0" brushRef="#br0" timeOffset="28446.9757">18966 8590 0,'0'0'0,"0"0"16,0 0-16,0 0 15,0 0 1,0 0-16,0 0 16,0 0-16,0 0 15,0 0-15,0 0 31,0 0-15,0 0-16,49 36 16,-26-31-16,-30-5 15,29 4-15,-5 0 16,-10-3-16,14 4 16,1 0-16,1-1 15,0 2-15,1-3 16,2-1-16,1 0 0,22 2 15,-9-3-15,-3 1 16,0-1-16,-1 0 16,-1 2-16,4 0 15,2 1-15,0-2 16,0 2-16,7-1 31,7 4-31,1-1 16,-3 2-16,3-3 15,4 0-15,2-1 16,-6 1-16,-1-2 16,0 1-16,-3-3 15,3 1-15,-2 0 16,4 0-16,-2-2 0,1 0 16,-1 0-16,2 0 15,0 0-15,1 1 16,2 0-16,-1-2 15,5 1-15,-2 0 16,1 3-16,-1-3 16,3-1-16,-2-1 0,4 2 15,-1-3-15,2 1 16,11-1 0,4 3-16,6 0 15,-11 0-15,-3-2 16,-3 2-16,-2-2 15,2 1 1,-4 1-16,0-2 16,-1-1-16,3 0 15,-2 1 1,13 0 0,16-1-16,8 2 15,-5 1-15,-15-1 16,-4 1-16,-6 1 0,-5 2 15,0-2-15,0-1 16,-2-1-16,1-1 16,0 1-16,4 0 15,-5 0-15,3 1 16,-3-3-16,3 2 0,-2 0 31,1 0-31,1-1 16,-1-2-16,-2-1 0,1 3 15,0-1 1,0 1-16,0-1 0,-2 0 16,3-1-16,-1-1 15,-1 1-15,-1 0 16,-3 2-16,4-1 0,-5-1 16,5 2-16,-4-1 15,2 2-15,-3 0 16,3 1-16,-3-2 15,3 1-15,-3-1 16,-3 1-16,3-2 16,-3 3-1,6-2-15,-5-1 16,2-1-16,1 2 16,-4-2-16,2 3 15,-4-2-15,3 3 16,-3 0-16,1-2 15,1 0-15,-2 0 16,3-1-16,-2 1 0,2-1 16,-3 1-16,0 0 15,5-1-15,-3 0 16,0 1-16,-3-2 16,3 1-16,1 1 15,-2 1-15,-1-1 16,5 0-16,-5-2 0,3 3 15,-2 0-15,0 0 16,0-3-16,-1 3 16,0-1-16,-2 0 15,1 1-15,0 0 0,-1 0 16,1 0 0,-1 1-1,-3-1-15,1-1 0,0-1 16,1 1-1,0 0-15,1 1 0,2-3 16,-1 2-16,0 0 16,-1-1-16,-1 2 15,0-1-15,2 1 16,-1-2-16,0-1 0,-1 2 16,-1-3-16,2 1 15,-2-1-15,-2-1 16,0 0-16,-2 2 15,0 0-15,-1 2 16,-3 2-16,0 2 16,-5 0-1,3 1-15,-3-3 16,-2 2-16,-3-2 16,1-2-16,-3 2 15,-3 0-15,-2 0 16,-21-1-16,12 1 15,0 0-15,3 0 16,0-2-16,1 1 0,-3 0 16,0 0-16,-14 0 15,15 0-15,-15 1 16,15-1-16,-16 2 16,14 2-16,-17 1 15,11 3-15,-14-7 0,0 0 16</inkml:trace>
  <inkml:trace contextRef="#ctx0" brushRef="#br0" timeOffset="30733.8227">13547 9728 0,'0'0'0,"0"0"31,0 0-31,0 0 0,0 0 16,0 0-16,-80-22 16,35 19-16,2 1 15,-2 0-15,-50 7 16,46-1 0,-5 0-16,-5-1 15,-7-1-15,-1 0 0,-4-2 16,0 1-16,-4-2 15,-1 0-15,-5 0 16,0 0-16,0-2 16,-3 0-16,0 0 15,-6 1-15,5-1 0,-10 3 16,3 2-16,-13 1 16,6-2-16,-13 1 15,5 0-15,-8 3 16,-1-2-16,-5-1 15,-2 1-15,4-3 16,-4 0 0,0-3-16,-1 2 15,1-2-15,1-1 16,-2 0-16,4-2 16,-2 0-16,-1 1 15,2 1-15,-2-2 16,-1 1-16,0-1 15,-1 6-15,-2 0 0,-3 2 16,-1 0-16,1 1 16,-1 1-16,0 3 15,3 0-15,-4 2 16,5 1-16,0 2 16,2 0-16,0 0 0,2 1 31,0 0-31,3-2 15,0 0-15,1-1 16,1-1-16,3 0 0,5-1 16,-1 0-16,1-2 15,2 0-15,-1 1 16,1 1-16,5-4 16,-4 0-16,9-2 0,-5 1 15,6-1-15,-4 1 16,5 2-16,5 0 15,-1-2-15,5-2 16,0-3-16,6 0 16,-1-1-16,9 1 15,1 1-15,3 0 0,4-2 16,2 2-16,3 0 16,2 0-16,4 1 15,4-2-15,4 2 16,6-1-16,5 2 15,1-1-15,17 1 0,17-1 32</inkml:trace>
  <inkml:trace contextRef="#ctx0" brushRef="#br0" timeOffset="38816.5932">24235 8452 0,'0'0'0,"0"0"0,0 0 0,16 54 31,-17-36-31,-2 1 0,-4-2 16,-2 0-16,-5 1 15,-1-2-15,-3 0 16,-19 14-16,7-6 16,-2-2-16,4-3 0,-1-1 15,-5-4-15,-4-1 16,-2 1-16,-3-2 15,-2-2-15,-4-2 16,-2-1-16,1 0 16,-2-1-16,-1 0 15,0-3 1,-1 0-16,-1-1 16,0-1-16,-2 0 15,1-2-15,-3-1 16,1-2-16,0-1 15,-1-1-15,2-1 16,1 2-16,4-5 16,-1 0-16,-1 0 0,3-3 15,-1-1-15,1-2 16,1 0-16,1-1 0,0-2 16,3-3-1,-2 1-15,3-2 16,-5-5-16,2-3 31,-5-2-31,9 2 0,4 2 16,4-2-16,0 3 15,1-4-15,5 2 16,3-1-16,5-3 16,3 0-16,2-2 15,5-1-15,2-1 16,7-1-16,3 1 0,3-2 15,3 0-15,2 1 16,4 1-16,6 3 16,4 0-16,2-1 15,6 0-15,8 2 16,5 2-16,2 1 16,6 1-16,2 2 0,5 1 15,1-1-15,2 3 16,0 0-16,3 4 15,-1 2-15,5 2 16,0 0-16,1 5 16,4-1-16,-4 1 15,3 5 1,-2 3-16,3 4 16,0 1-16,1 3 15,-1 2-15,-3 4 16,4 0-16,-7 3 15,2 2-15,-4 1 16,0 2-16,-4 2 16,3 3-16,-3 4 0,0 2 15,-2 3-15,-3 1 16,-4 3-16,-5 2 16,0 2-16,-4 2 0,-4 0 15,-10 4-15,-3-1 16,-3 4-16,-1 1 31,-5 1-31,-5 1 0,-7-1 16,-8 1-16,-10-1 15,-8-2-15,-9-2 16,-3 1-16,-6-4 16,-2-2-16,-7-9 15,26-14-15,22-19 16</inkml:trace>
  <inkml:trace contextRef="#ctx0" brushRef="#br0" timeOffset="40198.5232">29701 8470 0,'0'0'0,"0"0"16,0 0-16,-39 44 16,-1-24-16,5-8 15,-6-2-15,-2-3 16,-4-1-16,-2-3 15,-2-3 1,-1 0-16,-2 0 16,-1-2-16,-3-1 15,1-4-15,-6 1 16,0-2-16,-5-3 16,1-4-16,-2-1 15,1-3-15,0 1 16,2-5-16,1 1 0,3-3 0,3 2 15,6-6-15,3-2 16,5-1-16,7 0 16,6-1-16,6-2 15,5-3-15,7-3 16,5-5-16,5-2 16,10 0-1,6-4-15,7 1 16,5-3-16,6 4 15,7 5-15,6 5 16,6 2-16,3 2 16,6 4-16,4 5 15,7 4-15,1 7 16,6 5-16,4 7 0,6 5 16,8 6-16,3 9 15,3 6-15,0 6 16,-2 5-16,-1 2 15,-6 4-15,-6 2 16,-3 6-16,-10 5 16,-6 2-1,-13 6-15,-9 5 16,-15 2-16,-8 4 16,-11 5-16,-14 0 15,-10-3-15,7-37 0,7-36 16</inkml:trace>
  <inkml:trace contextRef="#ctx0" brushRef="#br0" timeOffset="42526.7665">7725 9498 0,'0'0'0,"0"0"15,0 0-15,0 0 16,-42 41-16,4-27 0,-7 0 16,-7-2-16,-4 2 15,0 0-15,-1 1 16,-3 0-16,-7 1 16,3 3-16,-3-1 15,-1 4-15,-1-1 16,-8 2-1,2-1-15,-7-1 16,-1-3-16,-5 0 16,-2 1-16,-4-3 15,4-1-15,-7-3 0,5-1 16,-6-1 0,1-6-16,-1-2 15,-5-2-15,2 0 0,-3-3 0,3 0 16,2-3-16,-4-2 15,8-3-15,1-4 16,1-1-16,4 1 16,2-4-16,5-4 15,3-2-15,8 0 16,4-2-16,2-3 0,6 0 16,6 0-16,11-4 15,-3-2-15,7-1 16,4-2-16,8 0 15,5 1-15,7 1 16,3-2-16,6-1 16,5-2-1,3-2-15,7 1 16,6-2-16,10 2 16,6-1-16,7 0 15,7 1-15,9 2 16,2 0-16,10 4 15,6 1-15,2 3 16,8 1-16,5 4 0,4 3 16,4 1-16,4 2 15,1 4-15,1 1 16,6 3-16,1 1 16,4 4-16,-1 2 15,11 6-15,-5 1 16,1 4-1,1 3-15,0 4 16,-3 4-16,-6 5 16,3 4-16,-6 3 15,-3 0-15,-3 2 0,-8 4 16,-2 2-16,-5 2 16,-10 5-16,-5 2 15,-7 0-15,-4 3 0,-9 4 16,-12-1-16,-5 1 15,-9 4-15,-11 2 16,-14 2-16,-11 4 16,-16-2-16,-19-1 15,23-29-15,22-31 16</inkml:trace>
  <inkml:trace contextRef="#ctx0" brushRef="#br0" timeOffset="74616.5709">10704 10901 0,'0'0'31,"0"0"-31,0 0 16,0 0-16,0 0 0,0 0 16,0 0-1,0 0-15,0 0 16,0 0-16,0 0 15,0 0-15,0 0 0,0 0 16,0 0-16,0 0 16,84 2-16,-75 0 15,14 3-15,2 2 16,-2-3-16,22 3 16,-30-5-16,34 3 15,-9-2-15,-1 2 0,-4 1 16,3-1-16,4-1 15,-2-1-15,2 0 16,1 2-16,2 1 16,-1-1-16,4-2 15,2-1-15,-2 2 16,6-1 0,2 1-16,1-2 15,0 1-15,0 0 16,5 1-16,-3-2 15,1-1-15,5 2 0,-1 0 16,2-1-16,0 1 16,-3 0-16,4 0 15,-1 0-15,1-2 0,3 0 16,-5 0-16,4 2 16,-4-3-16,3 1 15,2-1-15,-3 0 16,2 2-16,-2-1 15,2-1-15,0-2 16,-1 0-16,0 2 0,3 0 16,-1-1-16,3 1 15,-3-2-15,3 1 16,-4-2-16,-1 3 16,4 0-16,-1 0 15,5 0-15,-1 0 16,-1 0-1,3-1-15,0 1 16,5-1-16,-2 1 16,3-2-16,0 2 15,3 0-15,-1 0 16,0 0-16,0 0 16,3 3-16,2-1 15,-1 3-15,14-4 16,5-1-1,23 0 1,8-4-16,9 3 16,-9 3-16,-17 3 15,-12 0-15,-14-3 16,-2-2 0,-3 1-16,3-1 15,2 2 1,15 0-16,8-2 0,4 2 15,-10 1-15,-4 3 16,-5-4-16,-1-2 16,-1-3-16,1 4 15,-2 3-15,1-1 0,0 3 16,3-2-16,-4 2 16,21 1-1,4-1-15,6 0 16,-13 0-16,-1-2 15,-6-1-15,-5-1 16,-6 2 0,1-2-16,0-2 15,-1-2-15,0-1 16,-1 0 0,14-2-16,9-2 15,5 0-15,-16 1 16,-2-1-16,-8-2 15,-1 1-15,1-3 0,-1 2 16,-2 0-16,0 0 16,0 2-16,1-1 15,1 1-15,-2 0 0,0 0 16,-3-1-16,1 0 16,2-1-16,3 2 15,-1 0-15,0 2 16,0 1-16,1 0 15,-1 1-15,1-2 16,4 0-16,-1 0 16,0 0-16,0 3 15,-1-3-15,2 1 16,-6 1 0,0-1-16,4 2 15,-4-3-15,0 2 16,-1-4-16,3 2 0,-4 0 15,-1-2-15,3 0 16,-1-2-16,2 1 16,0 0-16,0 1 15,3 2-15,-6 0 0,3-1 16,0 1-16,2-1 16,-1 2-16,-2-1 15,1 2-15,-1-1 16,4 1-16,-1 2 15,-1-1-15,0 1 16,-2 1 0,6 0-16,-3 3 15,-1 1-15,3 2 16,-5 0-16,3 0 16,-2-1-16,-1 1 15,1-1-15,-6 0 16,4 0-16,-5-1 15,1 2-15,-2 1 0,-2-3 16,1 0-16,-5-3 16,1 0-16,-1-2 15,0 0-15,0 1 16,-4 1-16,1-1 16,-5-1-16,1 0 15,-4-3-15,1 1 0,-3 1 16,0 0-16,-3-1 15,1 3-15,-5 0 16,-1 0-16,0 2 16,-3-1-16,-4 3 15,-3-1-15,-3 2 0,-5-1 32,-4 5-32,-3-2 15,-4-2-15,-4-2 16,-26-1-16,9 0 0,1-1 15,-11 0-15,-1 1 16,-3-2-16,-4-2 16,2 2-16,0 0 15</inkml:trace>
  <inkml:trace contextRef="#ctx0" brushRef="#br0" timeOffset="77525.058">4938 12022 0,'0'0'0,"0"0"16,0 0-16,0 0 15,-117-4-15,90 4 16,3 0-16,-2 0 16,3 0-16,0 1 15,2-1-15,1 3 16,9-3-1,-12 2-15,16-1 0,-14 2 0,15-2 16,-14 3-16,14-2 16,-13 2-16,13-2 15,-11 5-15,11-3 16,-10 3-16,12-4 0,-9 3 16,10-4-16,2-1 31,-8 5-31,9-6 15,0 0-15,0 0 16,0 1-16,0 0 0,3-1 16,0 0-16,0 1 15,-1 5-15,5-6 16,1 0-16,3 3 16,-2-3-16,10 0 0,-9 0 15,12-1-15,-12 0 16,16-1-16,3 0 15,20-1-15,-11 1 16,-1 1-16,1 0 16,1-1-16,-3 1 15,3 0 1,3-1-16,3 1 16,-1 0-16,4-1 15,0 1-15,3 0 16,1-1-16,5 1 15,0-2-15,1-1 16,-2 0-16,8 0 16,1-2-16,3 2 0,-2 0 15,2 1-15,1 0 16,3 0-16,0-1 16,3-1-16,2-2 15,4 4-15,-3 0 16,2 0-16,-1 3 15,1-2-15,2 0 0,1 1 16,2 2-16,2-3 16,1 2-16,-1-1 15,0 2-15,0 1 0,3 1 16,2-2 0,0 1-16,2 0 0,2 1 15,1-1 1,-1 1-16,-2 1 15,0-1-15,2 1 16,1-3-16,-3 1 16,1-1-16,2 0 15,4 2-15,-4-2 16,0 2-16,1-1 16,2-1-16,1-4 0,-5 2 15,2 1-15,2 1 16,-3 0-16,0 2 15,1-2-15,4-1 16,-4-1-16,-2 0 16,1 1-16,-1 2 15,1 0 1,-1-1-16,3 1 16,-4-1-16,0 1 15,1 0-15,1-1 16,-2 2-16,1-1 15,1 1-15,-1-1 16,-2-1-16,-1 0 16,1 0-16,2 2 0,-3 0 15,0 0-15,0-1 16,-1 2-16,2-2 16,-1 2-16,0 0 15,-1-1-15,-3-1 16,1 0-16,-2 0 15,4-1 1,-2-1-16,-1 0 16,1 0-16,-7 0 0,4 0 15,-5 0-15,6 0 16,-6-1-16,2 1 16,-3-3-16,1 2 15,-2-1-15,1 2 16,-2-1-16,2-1 0,-2 2 15,1 0-15,-1 0 16,-3-2-16,2-1 16,-3 1-16,2 1 15,-3 0-15,1-2 16,-1 0 0,23 2-1,32-5 1,16 0-16,-11 0 15,-29 0-15,-14 7 16,-16 2-16,-8 0 16,-1-3-16,0-3 15,0-1 1,-3-1-16,1 3 16,-3-1-1,7 0-15,6 1 16,0-1-1,-1 0-15,1 2 16,8-1 0,-9 1-16,-3-2 0,-10 0 15,-9 2-15,-2 1 16,-7-1-16,1-2 16,-4 2-16,1 1 15,-2 0-15,1 0 0,-4 1 16,-1 0 15,2-1-31,1 0 0,-1 2 16,-7-2-16,-3 0 15,-20 1-15,10-1 16,-3 1-16,-3-1 16,8 0-16,-12 1 15,13-1-15,-14 0 16,13 0-16,-15 2 0,-1-2 15,12 0-15,-13 2 16,3-2-16,-3 0 16,-1 0-16,2 0 15,0-2-15,11-2 16,-13 4-16,0 0 16</inkml:trace>
  <inkml:trace contextRef="#ctx0" brushRef="#br0" timeOffset="101894.0982">12982 11986 0,'0'0'15,"-82"12"-15,57-7 16,-7 2-16,1 0 0,-2 2 16,-3 0-16,-2 3 15,0 1-15,0 1 16,-3-1-16,-2 1 15,-3-1 1,-2-2-16,-3 0 16,-2-1-16,-2-3 15,-3-1-15,-2-3 16,-6 2-16,0-1 16,-2-2-16,-1 1 15,-5 0-15,2 0 0,-6 0 16,2 1-16,-6 0 15,1 0-15,-3 0 16,-1 1-16,0-1 0,-2-3 16,1-1-16,-1-1 15,-1 0-15,0 0 16,0-2-16,-3 3 16,-2-2-16,-1 0 0,2 2 15,2 0-15,1 0 16,2-2-16,-3 2 15,-3-1-15,0 1 16,0-2-16,2 0 16,-1 0-16,4 0 15,0 1 1,2-2-16,2-1 16,1 1-16,1 1 15,0 0-15,1 1 16,1-1-16,2-1 15,-1 0-15,1 1 16,1-1-16,0-1 16,2 0-16,1 0 0,-1-1 15,3 0-15,-2-2 16,2 1-16,0-1 16,0-1-16,1 0 15,-2-1-15,5 1 16,-1 0-16,2-1 15,-3 1 1,2 1-16,2-1 0,0-1 16,3-2-16,1 2 15,0-1-15,1 0 16,1-2-16,0 1 16,2-1-16,3 2 15,5-4-15,-1 1 16,3-1-16,5-1 0,1 1 15,3-3-15,3 0 16,0-3-16,2 1 16,-1-2-16,4 2 15,1-1-15,5 0 16,0 1-16,21 14 16,-30-24-16,28 24 0,-8-12 15,0 0-15,2-1 16,2-1-16,3-1 15,-1 1-15,6-1 16,3-1-16,1-2 16,5 1-16,2-1 15,-1 0 1,7 1-16,-3 0 16,19-14-16,-22 24 15,26-22-15,-11 10 16,5 1-16,0 1 15,7 2-15,1 2 0,0 2 0,-1 3 16,5 1 0,6 1-16,0 1 15,5-1-15,-3 0 16,6 0-16,0 1 0,6 1 16,1 2-16,6 0 15,0 0-15,4 0 16,3 2-16,2 0 15,6 0 1,-1-1-16,5 1 16,-4 0-16,8 3 15,-4-2-15,8 2 16,-10 2-16,7-1 16,-4-1-16,10-3 15,1 3-15,6 1 16,-8 4-16,-1 0 0,-2 1 15,4-4-15,-1 2 16,0-1-16,-2 3 16,3 0-16,-1 1 15,0 2-15,0-2 16,2 1-16,0 0 16,-1 1-1,-2 1-15,2 1 16,-3 0-16,-3-2 15,0-2-15,-1 0 16,-2-2-16,-5 1 16,4 0-16,-2 0 15,-1 2-15,2-3 16,-4 0-16,4 0 0,-9 2 16,5-3-16,-7-1 15,6 0-15,-9 0 16,4 1-16,-5 0 15,4 1-15,-6 0 16,8 0-16,-6 1 16,-2 0-16,-2-1 0,-5-1 15,4 0-15,-4 1 16,-1 1-16,-6-1 0,2 0 16,-1 1-16,2 1 15,-1 0-15,-1 1 16,-2 1-16,-3 1 15,-1 0 1,-7 3-16,1 0 16,0 3-16,0 2 15,-3 2-15,-4-1 16,-1 1-16,-2 0 16,-1 2-16,-2 1 15,-5 2-15,-6 0 16,-4 3-16,-1-1 0,1 1 15,-4 3-15,-2 0 16,-5 2-16,-2 0 16,-1 2-16,-5 2 15,0 3-15,-3-1 16,-2 1-16,-6 1 16,-9 5-1,-10 0-15,-9 2 16,-6-1-16,-14 0 15,-13-3-15,-8-2 16,-14-4-16,-11-3 16,-8-7-16,-3-10 15,60-8-15,58-8 16</inkml:trace>
  <inkml:trace contextRef="#ctx0" brushRef="#br0" timeOffset="104089.9173">17437 10802 0,'0'0'0,"0"0"0,0 0 15,0 0 1,0 0-16,0 0 15,0 0-15,0 0 16,0 0-16,0 0 16,0 0-16,0 0 15,0 0-15,-49-8 16,-5 10-16,-3 1 16,0 0-16,-2 1 0,1-2 15,-1 1-15,-4 0 16,1 2-16,-2 2 15,2 3-15,-3 1 16,-5 2-16,0 0 16,-4-2-16,0-3 15,-1-3-15,0-1 0,-3 0 16,0-1-16,-4 3 31,-40 3-15,-15 2-16,-12 1 15,35-1-15,10-2 16,14-2 0,4-4-1,-9-1 1,-18-4-16,-9 0 16,12 0-16,12-2 15,13 0-15,1 0 0,8 1 16,1-3-1,3 1-15,3 0 0,-3-2 16,6 1-16,0 0 0,4-1 16,1-1-16,1-2 15,8-1-15,-1 0 16,1-2-16,0 0 16,10-1-16,6-3 15,5-1 1,-4-4-16,-1 0 15,-1-2-15,9 0 16,5 1-16,3-1 16,2-2-16,3 1 15,-1-1-15,4 0 16,9 21-16,-3-13 16,0-4-16,-1-1 0,0-23 15,5 32-15,-1-12 16,4 1-16,10-20 15,7 13-15,4 1 16,6 2-16,-2 0 16,6 4-16,4 2 15,4 4-15,1-3 0,3 0 16,5 1-16,1-2 16,1 1-16,-1 3 15,2 2-15,3 2 16,-1-1-16,4 2 15,0 1-15,3-1 16,4 3 0,3 1-16,2-1 15,3 1-15,-3 0 16,5 3-16,-3 0 0,6 1 16,-3 3-1,5 1-15,0 2 0,3 2 16,4 1-16,-2 1 15,4-2-15,0 3 0,1-1 16,2 3-16,-2 0 16,3 2-16,-7 0 15,5 1-15,-5 1 16,15 1 0,2 2-16,4 3 15,-14 1 1,-10-1-1,6-5-15,-5-3 16,2 3-16,-11 2 16,-8 1-16,-7-3 15,2-1 1,1 4-16,-3 2 16,-11 0-16,-5-3 0,-7-1 15,-4 0-15,-1 4 16,0 1-16,-3 13 15,-2 0-15,-2 3 16,3 8 0,-2 6-16,0 4 15,-8-11 1,-4 6-16,-6-3 16,-3 0-16,-10-1 15,-7 1-15,-16 1 16,-35-6-1,34-18-15,29-21 0</inkml:trace>
  <inkml:trace contextRef="#ctx0" brushRef="#br0" timeOffset="109536.894">18074 12078 0,'0'0'0,"0"0"16,0 0-16,0 0 16,0 0-16,0 0 15,0 0-15,0 0 16,0 0-16,0 0 15,0 0-15,0 0 16,0 0-16,108-10 16,-63 4-16,4-1 0,1-2 15,5 6-15,4 1 16,5 4-16,2-1 16,20-2-16,9-2 15,7 0 1,11-1-1,20-3-15,13 2 16,-9-1 0,-17 5-16,-7-2 15,-6 1-15,-1-1 16,13 1 0,11-1-16,4 3 15,-10 0-15,-4 1 16,-5 0-1,-3-1-15,-5 0 0,3 1 0,-1 0 16,2-1-16,-4 1 16,3-1-16,-3-1 15,20 3 1,7-3-16,6 2 16,-16-1-16,-6 0 15,-4-1 1,-3 0-16,1-1 15,-3 2-15,-1 0 16,0-1-16,0 0 16,2-2-16,1-1 15,-2 1-15,0 0 16,-1 1-16,0 0 16,1 2-16,-2-2 0,3-1 15,-3 0-15,4 2 16,0 1-16,-1 1 15,2 1-15,-4-2 0,3-2 16,-2 1-16,0-1 16,-3 2-16,1 0 15,-1 0 1,3 0-16,1-1 16,-2 0-16,0 0 15,-2 0-15,3 0 16,-2 0-16,3 1 15,-3 1-15,1-1 16,-4-1-16,0 1 16,2 0-16,-4-3 0,2-1 15,-2-1-15,0 4 16,0-1-16,4 1 16,-3-1-16,1-1 15,-1 0-15,-1 1 16,1 0-16,-2 0 15,1 2-15,0 3 0,2 1 16,-5-1-16,-1 1 16,-3-1-16,-1 1 15,-3-1-15,-1 0 16,-5 0-16,1 1 16,-2-2-16,-2-1 15,-1 1 1,-2 0-16,-3-1 15,-4 0-15,-5 1 16,-5-1-16,-6 1 16,-3 0-16,-7 1 15,-5-1-15,-5 0 16,-7 2-16,-23-3 16,9 3-16,-10-2 0,-5-2 0</inkml:trace>
  <inkml:trace contextRef="#ctx0" brushRef="#br0" timeOffset="111789.3684">4683 13268 0,'0'0'0,"0"0"0,0 0 16,0 0-16,0 0 15,0 0-15,0 0 16,0 0 0,0 0-16,0 0 15,0 0-15,0 0 16,0 0-16,0 0 0,0 0 16,0 0-16,0 0 15,114 19-15,-76-11 16,2-2-16,5-1 15,-4-1-15,4 0 16,1 0-16,6 0 16,0 1-16,6 0 0,-1-3 15,1-1 1,2-2-16,3-1 16,2-2-16,1 1 15,3 2-15,-1 1 0,1 0 16,4-1-16,2 2 0,1 0 31,2 0-31,1 0 0,-1 0 16,0 0-16,1-3 15,1-1-15,0-2 16,3 1-16,-1 0 16,1 0-16,3-1 15,3-1-15,-2 1 16,-1 0-16,-1-1 0,0-2 15,0 1-15,-3 1 16,3 0-16,0 0 16,0-1-16,-3 1 15,1 1-15,-3-3 16,-2 2-16,-3-1 16,1 0-1,0 0-15,-5 0 16,-4 0-16,-1 0 15,-2-1-15,-2-1 16,-4 1-16,-3 0 16,-5 0-16,-5 3 15,0-2-15,-4 2 16,-6 0-16,-4 0 0,-3 1 16,-19 3-16,12-2 15,-5 1-15,3 0 16,-11 0-16,13 1 15,-14 1-15,12-1 16,-15 0-16,-4 1 16,4 0-16,15-1 0,-18 1 15,-1 0-15,-2-2 0,0-1 16,2 3-16,0 0 16</inkml:trace>
  <inkml:trace contextRef="#ctx0" brushRef="#br0" timeOffset="114312.3525">10325 13325 0,'0'0'0,"0"0"16,0 0-16,0 0 16,0 0-16,0 0 15,0 0-15,0 0 16,0 0-16,127 13 15,-86-13-15,-2 1 16,0-1-16,4 0 16,0 0-16,1 1 15,4 1-15,4 1 0,1 0 16,1 0-16,4-1 16,1 2-1,0-3-15,2 0 16,0 1-16,3-1 15,0 3-15,-1-2 16,1 2-16,0-3 16,1-1-16,0-1 15,0 0-15,-2-1 16,2 1-16,0 2 0,2 1 16,1 0-16,-1-1 15,1-1-15,0-1 16,1 0-16,1 1 15,-1-1-15,1-1 16,0 2-16,-1 0 16,0 2-1,1-5-15,0 0 16,-1 0-16,-1 1 16,-1-1-16,1-2 15,0 1-15,-1 2 16,1-1-16,0 0 15,0-2-15,1-1 16,1 0-16,3 1 0,-1-1 16,0 5-16,-1-2 15,2 0-15,1-2 0,-1-4 16,-1 3-16,2 1 16,-3 0-1,23 1 1,8-1-16,23 0 15,-14-1 1,10 1-16,-10-1 16,-7 1-1,-3-1-15,-1 2 16,11-1 0,-8 2-1,1 0-15,-14 0 16,-7 0-16,-3 0 15,-2-1-15,-3 1 16,-2 1-16,1 0 16,2-1-16,1 1 15,-2-1-15,0 0 16,-1 0-16,-2 1 16,13 0-16,7 2 15,17-2 16,21 1-15,23 3-16,-2 1 31,-11 4-31,-16-5 16,-11 1-16,-20-1 16,-8 2-16,-7-1 15,10 1 1,3-2-16,6 1 15,-10 0-15,-2-2 0,-5 2 16,-3-1-16,-3 1 16,-2 2-16,1 0 0,-1 1 15,4-2-15,-4-1 16,2-4-16,-4 0 16,2-2-16,-3 2 15,0 2-15,-2 1 16,0 1-16,4-2 0,-2-2 15,12-2 1,5-2-16,3 1 16,-11 2-16,-2-1 15,-2 1-15,-3-3 32,22 2-17,10-3 1,17 1-16,-15 2 15,-4 0-15,-16 0 16,4-2 0,-3 0-16,1 0 15,-12 0-15,-1 3 16,-6-4-16,0 2 0,-3-2 16,1 2-16,0 0 15,1 0-15,-2 2 16,1 1-16,-1-1 15,9-1 1,4 2-16,5 1 16,-11-1-1,-5 2-15,-2 0 16,-3 2-16,0 0 16,-2 2-16,1 0 15,0-1-15,1 2 0,-2-5 16,-2 2-16,0 0 15,1-1-15,0 1 16,-2-3-16,-2 3 0,2-3 16,-1 2-16,-1 0 15,1 0-15,-1-2 16,1 0-16,-1 1 16,1 0-16,0 1 15,1-1-15,-1 0 16,1 1-1,0 3-15,1-2 16,0 0-16,1-2 16,0 1-16,-3-2 15,2-2-15,1 0 16,0 0-16,-2-2 16,0 1-16,0 0 15,-2-1-15,1 2 0,-1-5 16,0 1-16,-1-2 15,0 1-15,1-1 16,-3 0-16,-1-1 16,-1 1-16,2-1 15,-1 1-15,-4 0 16,2 0-16,0 0 0,1-1 16,-5 2-16,2 1 15,-2 0-15,3 2 16,-2 1-16,-1-1 15,0 3-15,2 1 16,1 0-16,-3 3 0,0-1 31,-2 0-31,-3 1 16,-1-3-16,-2-2 0,-3-2 16,-6-1-16,-3-7 15,-12 7-15,-13 5 16</inkml:trace>
  <inkml:trace contextRef="#ctx0" brushRef="#br0" timeOffset="126114.0331">27895 11696 0,'-14'2'15,"14"-2"-15,42-10 16,-26 4-16,2-1 16,-9 3-1,-9 4-15</inkml:trace>
  <inkml:trace contextRef="#ctx0" brushRef="#br0" timeOffset="128636.2077">27662 11203 0,'0'0'0,"0"0"16,0 0-16,0 0 16,0 0-16,0 0 0,0 0 15,0 0-15,0 0 16,0 0-16,0 0 16,0 0-16,0 0 15,0 0-15,0 0 0,0 0 16,0 0-16,0 0 15,49-2-15,-30 5 16,-9-1-16,11 3 16,-13-2-16,15 5 15,-15-5-15,15 4 16,-14-3 0,13 6-16,-1 1 15,-3-3-15,-3 2 16,1 0-16,-2-2 15,2 1-15,-1 0 16,1 3-16,-2 0 16,1 2-16,-1 2 15,-2 2-15,-1 1 0,-2-1 16,-1 3-16,-1-2 16,-2 1-16,-1-3 15,1 1-15,-3-1 16,0-1-16,-1 1 15,-2 0-15,-3 0 16,0 1 0,-2 1-16,0-1 15,-3 1-15,0-1 16,-1 0-16,-4-2 16,0-2-16,-4 0 15,0-1-15,-4-1 16,-2 1-16,0-1 15,-23 10-15,11-6 0,-2 0 16,1-2-16,0 0 16,2-3-16,-3 2 0,-2-2 15,-1 2 1,0-5-16,-4 1 0,-1 0 16,0-1-16,-1 1 15,-2 0-15,-1-1 0,0-2 16,-3 4-16,-2-4 15,3 1-15,-4-1 16,0-1-16,-1 1 16,1-2-16,-4 0 15,-2-3-15,-1 3 16,0 0 0,1 0-16,-1 0 15,0-2-15,-2 0 16,-2 1-16,-2-1 15,-3 2-15,1-1 16,-2 3-16,-1-1 16,0 0-16,-1 2 15,-1 0-15,-1 0 0,0-1 16,-2 1-16,0 0 16,-2-2-16,2 1 15,0 0-15,3 2 16,-4-1-16,1 0 15,-2-1-15,-1 1 16,1 0 0,-3 1-16,2-2 15,-5 0-15,2-1 16,-2 0-16,1 1 16,-1-2-16,4 3 15,-2-3-15,0 2 0,-1-4 16,1 2-1,2-1-15,0-3 0,-1 0 0,3 0 16,-3 0-16,1-1 16,-1-1-16,4 2 15,-4-2-15,2-1 16,1-1-16,1 0 16,1 1-16,-1 1 31,0 0-31,1 1 0,0 0 15,3 1-15,-1-2 16,3 0-16,2 1 16,-1 1-16,2-2 15,2 1-15,4 1 16,-1-1-16,4-2 16,-2 0-16,3 1 0,0-3 15,2 0-15,2-1 16,4-4-16,0 2 15,5-2-15,0-2 16,5-3-16,1 0 16,2-3-16,2-1 15,1-1-15,3 0 0,2 0 16,3-1-16,2-1 16,-1 1-16,1-2 15,3-1-15,5 1 16,-1-5-16,1 2 15,2 2-15,3-2 32,2-5-32,4-2 15,4-3-15,3 6 16,1 2-16,1 22 16,1-12-16,2 0 0,0-2 15,1-2-15,3-1 16,0 0-16,3 1 15,2 0-15,1-1 16,19-12-16,-8 8 0,3 5 16,1 1-16,2 3 15,1 1-15,3 0 16,5 1-16,-1 3 16,5-1-16,2 1 31,24-3-16,9-1-15,10 0 16,-12 4-16,-2 2 16,-4 2-16,-2 1 15,0 0-15,-2 1 16,4-1-16,-3-1 16,8 2-16,-5 0 0,6 2 15,-1 1-15,3-1 16,-1 1-16,6 1 15,-6-2-15,5 1 16,-6-4-16,8 3 16,0 0-16,3-1 15,-1 2-15,1-1 0,0 2 16,0-1-16,1 1 16,-3 0-16,3-1 15,0-2-15,-2 2 16,4-1-16,-2 2 15,4-2-15,-1 0 16,0 5 0,2 0-16,-3 0 15,6-1-15,-2 2 16,-3 0-16,-2 3 0,2-1 16,5 1-16,-4-1 15,-1 1 1,1 1-16,-3-1 0,-3-1 15,1 1-15,-1 0 16,-2 1-16,-4 1 0,1 0 16,-2 0-16,0 1 15,-3 2-15,0-4 16,-2 1-16,-2-2 16,2 2-16,-3-3 15,0 2 1,-5-2-16,2-3 15,-4 0-15,1 0 16,0-2-16,-2 1 16,2 0-16,-2-1 15,0 1-15,-1 0 16,1 1-16,-1 1 16,-3 2-16,-1-1 0,-1 1 15,1 1-15,-2 2 16,-6 3-16,-2-2 15,-1 2-15,-3 0 16,-3 3-16,-2 0 16,-19-5-16,-21-7 0</inkml:trace>
  <inkml:trace contextRef="#ctx0" brushRef="#br0" timeOffset="133117.5573">17900 13079 0,'0'0'16,"0"0"-16,0 0 0,0 0 16,0 0-1,0 0 1,0 0-16,0 0 16,0 0-16,0 0 15,0 0-15,0 0 16,0 0-16,-55 41 0,34-33 31,-26 3-31,7-4 0,0-3 16,0 0-16,1-4 15,-2-3-15,-5 0 16,0 3-16,-4-1 0,2 2 16,-6 1-1,-3 0-15,0 2 16,-2 1-16,-4 0 15,-1 0-15,0-3 16,-2-1-16,0-1 16,-1-1-1,-13 2-15,-8 2 16,-2 0-16,7 0 0,6 0 16,2 1-16,4-2 15,-1-1-15,0 2 16,-3-2-16,1-1 15,-1 0-15,1 0 0,-3 1 16,2-1 0,-1-1-1,1-1-15,3 2 0,-3 1 16,2 1-16,-3-2 16,-11-3-1,-4 0-15,-5 2 16,11 1-16,3 2 31,-19 2-31,-7-1 0,-5-1 16,19-2-16,7 1 15,13 1-15,5 1 16,6 0-16,0 0 16,2-1-16,1 0 15,-1-2-15,0 2 16,2-2-1,1 0-15,0 0 16,2-2-16,-2 2 16,1 0-16,0 0 15,-1 0-15,-1 0 16,1 0-16,-1 0 16,1 0-16,-1 0 15,-2-2-15,2 0 0,0-1 16,1 1-16,-2 0 15,1 0-15,2 2 16,0 0-16,4-2 16,1 0-16,2-2 15,2-2-15,-4-2 16,-2 0-16,4-2 0,1 1 16,3 0-16,-2-1 15,2-4-15,0-1 0,4 0 16,-1 0-16,7-1 15,6 0-15,4-3 16,3-1-16,-1 1 16,3 0-1,0 0 1,17 14-16,-8-10 0,0 0 16,1-2-16,-1-1 15,-1-1-15,2 0 16,1 1-16,-1 1 15,1 0-15,1 2 16,0-2-16,4 2 0,1 1 16,4-3-16,3 2 15,4 0-15,5-3 16,0 2-16,6 0 16,0-1-16,25-12 15,-7 8-15,-3 2 16,1 1-1,0 0-15,2 2 16,-4 4-16,3-3 16,1 3-16,3 1 15,2 0-15,2 0 16,1 1-16,4 1 16,0 2-16,4-2 15,2 1-15,0 1 0,4 0 16,1 0-16,7-1 15,0-1-15,1 3 16,0 0-16,5 2 16,2-2-16,1 1 15,2 1-15,0-1 0,0 1 16,3 1-16,-1-1 16,2 2-16,-1-1 0,3 1 15,-3 0-15,4 1 16,-1 0-16,4 1 15,-3 0-15,3 0 16,-2 1-16,3-2 16,-2 1-1,1-1-15,-2 1 16,-1 0-16,1 2 16,-2 0-16,2-2 15,1-1-15,-1 1 16,-1 3-16,0 2 15,13-4 1,3-2-16,2-3 0,-11 2 16,-4 3-16,-4 1 15,-4 4-15,-1-1 16,2 1-16,-3-3 16,1 1-16,-5-2 15,3 0-15,-4 2 16,2 1-1,7 0 1,16 3 0,15 3-1,-4 0-15,-12-1 16,-15 0-16,-9-3 16,-8 1-16,-8 0 15,0-1-15,0 0 0,-3 1 16,0 0-16,-4-1 15,2-1-15,-3 0 16,-3 1-16,-1 3 16,0 1-16,-2 0 15,-6 1-15,-1-1 0,-2 1 32,2 0-32,-6 2 15,2 1-15,-5 2 0,-1 1 16,-19-13-16,10 6 15,0 2-15,2 1 16,1 1-16,0 3 16,-1 2-16,-3 1 15,-2 1-15,-4 0 0,-3 1 16,-3 1-16,-6 25 16,-4-12-16,-9 0 15,-6 6 1,-9 2-16,-9 3 15,-27-5 1,36-21-16,31-22 0</inkml:trace>
  <inkml:trace contextRef="#ctx0" brushRef="#br0" timeOffset="164719.6426">12451 14298 0,'0'0'0,"0"0"0,0 0 16,0 0-16,0 0 0,0 0 15,0 0 1,0 0-1,0 0-15,0 0 16,58 43-16,-34-37 16,2-2-16,23 6 0,-7 0 15,0 2-15,-1-2 16,0-1-16,-6 2 16,0-1-16,0 3 15,3-1-15,4 3 16,0-5-16,2 0 15,-3-2 1,3-1-16,0 1 16,0 1-16,-2-1 15,-2-2-15,2-1 16,4 0-16,-5 0 16,0-1-16,0 1 15,-1 0-15,3 0 16,0 0-16,10-2 15,1 2-15,7-2 16,3 1 0,2-1-16,1 1 15,-9-2-15,-4 2 16,-1 0-16,-2 0 16,-2-2-1,-1 0-15,1 1 16,5 1-16,1-1 15,1-1-15,-2 0 0,-1 1 16,0-3-16,4-1 16,0 0-1,10-1-15,2 0 16,2-3-16,-10-1 16,0 0-16,-4 2 15,-2-1-15,-3 1 0,-1-1 16,1 0-16,2-1 15,2 2-15,-1-1 16,1 0 0,7 1-1,4-1-15,3 0 16,-10 2-16,0-2 16,-3 0-16,-2 1 15,-1 1-15,0 1 16,0-1-16,2 1 15,-3 0-15,2 0 16,0 0-16,0 1 0,1-1 16,1 2-16,2 0 15,1 1-15,1 1 16,-1-1-16,0 0 16,1 0-16,-1-1 15,1 0-15,-1-2 16,11 0-16,4 0 15,16 0 1,-7 0-16,2 0 16,0 0-1,-1 1-15,3-2 16,-12 2-16,-3 0 31,8 3-31,2 1 16,5-1-16,-9 0 15,-3-2-15,-1-1 0,-4 0 16,-1 0-16,1 1 16,0 1-16,0 0 15,-1 2-15,-1 0 16,3-2-16,0 0 0,-1-1 16,-5 0-16,1-2 15,2 1-15,-2-3 16,-2 0-16,1-1 15,1 2-15,0 1 16,0 0-16,0 0 16,-2-1-1,0 0-15,-1-1 16,1-1-16,-2 0 16,-1 3-16,0-1 15,-1 0-15,-1 0 16,0-1-16,-2-1 15,-4 1-15,3 1 16,-4-3-16,-1 1 0,-4-2 16,5-1-1,8-4 1,9-1 0,1 0-16,-9 0 15,-14 1-15,-6 5 16,-4 1-16,-4 3 0,-2 2 15,-2 1-15,-23 0 16,12 0-16,1-3 16,2 2-16,1-3 15,1 0 1,-1 1-16,1-2 0,-2 2 31,-1 2-31,-1-1 0,-13 1 16,12-2-1,-16 1-15,9-1 0,-12 3 16</inkml:trace>
  <inkml:trace contextRef="#ctx0" brushRef="#br0" timeOffset="165891.786">22984 14452 0,'0'0'16,"0"0"-16,0 0 15,0 0-15,0 0 16,0 0-16,126 5 16,-69-7-16,14-1 0,7 1 15,8-3-15,1 1 16,4 1-16,-1 1 15,4-1-15,-1 3 16,3 0-16,2 0 16,2 0-1,3-1-15,1 1 16,2 1-16,3 2 16,5 0-16,2-1 15,2 2-15,1 1 16,0 2-16,0 0 15,-1-1-15,-1 0 0,-1 0 16,0 0-16,-1 0 0,-1 0 16,0 1-16,1-1 15,-3-1-15,1-2 16,0 1-16,2-1 16,-3 0-16,1-2 15,-1 0-15,0 0 16,-1-1-1,-2 0-15,-1 0 16,-1-2-16,-2-1 16,-3 0-16,-2 0 15,-2 0-15,1-1 16,-2 2-16,-1-1 16,0 0-16,-1 2 15,0-1-15,-2 1 0,0 1 16,-1-1-16,1 0 15,-4 0-15,-3 0 16,-3-4-16,-1 1 16,1-4-16,-1 1 15,-2-1-15,-1 0 16,-5 0-16,-3 3 0,-3 0 16,-6 0-16,-3 0 15,-5 2-15,-2 1 16,-8 2-16,-4 0 15,-7 0-15,-28 2 16,12 1-16,-4 1 0,-9-1 31,3 0-31,-7-3 0</inkml:trace>
  <inkml:trace contextRef="#ctx0" brushRef="#br0" timeOffset="169485.7446">4612 15484 0,'0'0'16,"0"0"-16,0 0 0,0 0 16,0 0-16,0 0 15,0 0-15,0 0 0,0 0 16,0 0-16,0 0 15,0 0-15,0 0 16,0 0-16,0 0 16,65 35-16,-21-24 15,-8-3-15,4-2 0,1 1 32,5-1-32,3 2 0,3-1 15,1-2-15,1 1 16,5 1-16,5 0 15,1 0-15,1 0 16,0 0-16,5-2 16,-2 2-16,6-3 15,-1 3-15,3-3 0,-1 2 16,2 0-16,1 0 16,3 0-16,-1 0 15,2-3-15,3 2 16,0-2-16,-2-1 15,4 0-15,0-1 16,2 1 0,-2-1-16,3-2 15,-2-1-15,3 1 16,4-2-16,3 0 16,0-1-16,0 0 15,1 0-15,0-2 16,1 1-16,1 0 15,-1 0-15,0 0 0,-1-1 16,0 2-16,-2-1 16,1 0-16,-2 1 15,6-3-15,2 3 16,1 0-16,0 2 16,-6 1-16,1-2 15,1 1-15,-2 0 0,0 4 16,0 0-16,-1 1 15,-3-3-15,1 1 0,-4-1 16,2 3-16,-1 1 16,1 0-16,-4 2 15,1-1-15,0 0 16,1-3 0,0 2-16,3-2 15,-2 1-15,-2-2 16,-2 2-16,-1-1 15,-3 1-15,-1-1 16,0-2 0,0 0-16,-2 0 0,1 0 15,-2-2-15,3 1 0,-2-1 16,0-2-16,2 3 16,1-2-16,-1 0 15,2-2-15,0 4 16,3-1-16,3 1 15,-1 1-15,0 1 16,-1 0 0,2 0-16,0-2 15,0 1-15,0-3 16,1 1-16,2 1 16,-2 1-16,3 1 15,-3-1-15,-1 0 16,2-2-16,0-2 15,0-1-15,-2 2 0,2 1 16,-2 3-16,1 1 16,0 0-16,1-2 15,-2-3-15,0 2 16,-2 0-16,1 0 0,-3-1 16,1 2-16,0 0 15,0-3-15,-1 1 0,-2 1 16,0 0-16,-3-1 15,1-1-15,-2 1 16,-1 0-16,2 0 16,0 1-16,0-1 15,-2 0-15,2 0 16,0 0 0,0 0-16,0 0 15,0 2-15,0-2 16,-1 0-16,1-1 15,1 0-15,0 3 16,0-2-16,0 0 16,0 0-16,-1 1 15,-3 0-15,-2 0 0,0 0 16,2-1-16,0 2 16,0 0-16,2-2 15,-5-1-15,1 1 16,-3-2-1,15 2-15,5-2 16,3 3 15,11-1-31,6 2 16,3 2-16,-22 0 16,2-1-1,-4-1-15,-3 0 16,-11 1-16,-7-1 15,-2-2-15,-4 1 0,1 2 16,0 1-16,1 1 16,-3-1-16,0 2 15,1-1-15,0-1 0,0 1 16,-3-1-16,-1 0 16,0-3-16,-1-2 15,-1 0 1,0 1-16,0 4 15,1-2-15,0 1 16,-2 0-16,-1 0 16,2 1-1,9-2-15,5 0 16,1-1-16,-8 1 16,-3-1-16,-4 1 0,-1 1 15,-2 1-15,-3-1 16,2 0-1,9-1-15,6 3 16,2 0 0,3-1-16,-1 0 15,0-1-15,-11-1 0,-3 2 16,-1-1 0,5 1-16,5-1 15,-3 0 1,4 0-16,0-2 15,-2 3-15,-9-2 16,-2 0 0,-3 0-1,12-2 1,4 2-16,5-3 16,-5 2-1,-3-2-15,-1 0 16,-12-1-16,-6 1 15,-2 1-15,-6-2 0,0-1 16,0 3-16,0-2 16,-1 2-16,-3-1 0,-1-1 15,-1 0 1,2 0-16,-3-2 0,-1-1 16,-1 2-16,-1-1 31,-2 1-31,-1-3 15,-1 0-15,-22 7 0,13-4 16,24-4-16,-33 6 16,12-1-16,1-1 15,-1 0-15,-1 0 16,-2-3-16,1 2 16,0-1-16,-5 1 0,-8 5 15,10-5-15,-12 4 16,12-4-16,-14 3 15,11-2-15,-12 2 16,9-2-16,-9 3 16,-3 2-16,2-1 15,6-4-15,-4 5 0,-3 0 16,1 0-16,-1-2 16,-1 2-16,0 0 15,1 0-15,-1-1 16,0 1-16,-1-1 15,-2 0-15,-1-2 16,9-4 0,-5 7-16</inkml:trace>
  <inkml:trace contextRef="#ctx0" brushRef="#br0" timeOffset="173589.6418">19655 14098 0,'0'0'0,"0"0"15,19 48-15,-17-33 16,-3 1-16,-4 0 31,-5 3-31,-36 34 16,16-25 0,-5-5-16,-5 1 0,-3-5 15,-2-2-15,-2-4 0,0-2 0,-2-2 16,-2-2-16,-6-3 15,1-4-15,-4-4 16,1-3-16,-4-2 16,-1-4-16,-1-3 15,-1-1-15,3-1 16,1-2 0,3-1-16,3-1 15,-3-1-15,5-4 16,1 0-16,7 0 15,1 0-15,3-1 16,4-2-16,4 0 16,6-3-16,2 2 15,4-4-15,3-1 0,5-3 16,3 2-16,3-1 16,4-2-16,5 0 0,6-3 15,8 1-15,6 0 16,5 1-16,7 2 15,6 0-15,6 5 16,5 1 0,3 5-16,4 3 15,4 9-15,6 7 16,7 7-16,2 6 16,4 7-16,1 4 15,3 7-15,0 6 16,3 3-16,1 5 15,-2 3-15,-3 4 0,-2 3 16,-3 2-16,-4 2 16,-4 3-16,-7 0 15,-6 1-15,-8 1 16,-9 0-16,-10-2 16,-12 1-16,-13 0 15,-14-3 1,-12 1-16,-16-4 15,-18-1-15,27-23 16,28-24-16</inkml:trace>
  <inkml:trace contextRef="#ctx0" brushRef="#br0" timeOffset="181786.2716">27850 14125 0,'0'0'0,"0"0"0,0 0 15,0 0 1,0 0-1,0 0 1,59 33-16,-59-30 0,-2 2 16,5 7-16,-8 0 15,-7-1-15,-5 0 16,-50 16 0,28-16-16,-2-2 15,1 0-15,-1-2 0,-3 2 16,0 1-16,-1-1 15,0 3-15,-5 0 16,-1 2-16,-4 0 16,-1-3-16,-2 4 15,-2-3-15,-3 2 16,2-1 0,-1 0-16,-1 0 15,-3-2-15,3 0 16,0 0-16,2 1 15,-2-1-15,-2-1 16,0-1-16,2 0 16,0 0-16,2-3 15,-3 1-15,-1-1 0,3-1 16,0-3-16,-2-1 0,-1-1 16,0-1-1,1 0-15,2 0 0,-2-1 16,3-1-16,0 0 15,0-1-15,2-2 16,1 1-16,1-2 0,-1-1 16,2-1-16,-2-1 15,-2-1-15,-3-2 16,3 1-16,1 0 16,0 1-16,0-2 15,1-1-15,2-1 16,-2-2-1,3-2-15,1 0 16,5-1-16,2 2 16,1-1-16,-1-1 15,4-2-15,2 0 16,4 0-16,3 2 16,2-3-16,0 1 15,1-1-15,2 0 0,0-2 16,3 1-16,2-4 15,5 0-15,2 0 16,0-2-16,2-2 16,4 0-16,1 0 15,4 2-15,4 0 16,6-1 0,3 1-16,3-1 15,4 1-15,6 1 16,4 0-16,2 2 15,3-3-15,5 1 16,2 1-16,1 2 16,2-1-16,2 0 15,3 1-15,0 2 0,2 1 16,-1 2-16,5 0 16,3 2-16,2 3 0,5 2 15,2 1-15,3 2 16,1 1-16,-1 2 15,4 2-15,3 0 16,3 1-16,1 0 0,3 3 16,-1 1-16,0 1 15,-1-1-15,1 2 16,2 3-16,1 0 16,2 1-16,-3 1 15,0 0-15,-4 2 16,4-2-1,-3 1-15,1 0 16,1 1-16,0 2 16,2 0-16,-4 1 15,0 0-15,-2-1 16,1 1-16,-1 1 16,0 1-16,0 1 15,1 4-15,0-2 0,-2 0 16,1 1-16,-3 0 15,-4 1-15,1 0 16,-4 2-16,-3 1 16,-1 1-16,-3-1 15,-4 0-15,-3 3 16,-1 1 0,-5 1-16,0-1 15,-7 1-15,-2 0 16,-8 1-16,-3 3 15,-7 2-15,-2 4 16,-4 1-16,-5 3 0,-8-2 16,-7 3-1,-9 2-15,-9 3 0,-12 1 16,-12-3-16,-19-5 0,-17-10 16,43-14-16,43-15 15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2-24T09:36:23.84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4909 4531 0,'9'79'0,"-1"-33"16,-4-12-1,1 11-15,-1-1 16,3-3-16,-4-4 15,1-7-15,-2-24 16,2 12-16,0-3 16,1-2-16,-1 0 15,-1-13 1,-3-4-16,3-1 0,3 0 0,-2 3 16,-4 2-16</inkml:trace>
  <inkml:trace contextRef="#ctx0" brushRef="#br0" timeOffset="563.9299">5180 4572 0,'0'0'0,"0"0"16,78 41 0,-43-37-16,3-7 15,-5-4-15,-2-8 0,-1-8 16,-4-4-16,0-3 16,-3 0-16,-10 2 15,-1 2 1,-12 3-1,-5 5 1,-22-9-16,23 19 0,-36-16 16,10 10-16,21 10 15,-11-1-15,0 2 16,2 3-16,10 2 16,-10 4-16,3 2 15,3 6-15,6 6 0,2 28 16,4-5-16,1 5 15,5 3-15,3 0 16,4 2-16,0-1 16,-3 2-16,1-4 15,0-3-15,-3-4 16,1-3-16,-3-4 0,-3-2 16,-2-29-16,0 15 15,0-3-15,-2-2 16,-1-3-16,-1-12 15,0-4-15,3 4 0,0 0 16</inkml:trace>
  <inkml:trace contextRef="#ctx0" brushRef="#br0" timeOffset="733.2224">5160 4759 0,'0'0'0,"0"0"0,0 0 16,83 20-16,-32-6 16,9 2-16,1-3 0,-1-3 15,0 0-15,-29-5 16,-31-5-16</inkml:trace>
  <inkml:trace contextRef="#ctx0" brushRef="#br0" timeOffset="1118.7878">6638 4439 0,'0'0'0,"0"0"15,0 0-15,0 0 16,-82 36-16,47-8 16,-1 7-16,-1 2 15,7 2-15,4 3 16,7 1-16,5-6 0,7 4 16,5-5-16,7-2 15,11-2-15,7-6 0,9-5 16,5-8-16,8-7 15,7-9-15,3-5 16,3-10-16,-4-9 16,1-5-1,-3-7-15,-26 20 16,-26 19-16</inkml:trace>
  <inkml:trace contextRef="#ctx0" brushRef="#br0" timeOffset="1419.6361">7081 4252 0,'0'0'0,"-14"53"16,9-21 0,-2 13-16,-1 9 15,-4 6-15,-2 1 16,3 0-1,-1-2-15,7-4 16,5-2-16,4-6 16,4-4-16,5-6 15,1-6-15,3-8 16,5-8-16,8-10 0,6-11 16,5-11-16,5-11 15,0-5-15,-22 16 0,-24 17 16</inkml:trace>
  <inkml:trace contextRef="#ctx0" brushRef="#br0" timeOffset="1889.7507">7547 4607 0,'0'0'16,"-60"32"0,29-3-16,-3 8 15,0 6-15,4 3 16,7 3-16,6 0 15,4-4-15,9-6 16,4-5-16,0-27 16,3 10-16,4-3 15,6-3-15,-1-6 0,24-13 16,-2-12-16,7-9 16,-5-7-16,-1-5 15,-5-1-15,-1 1 16,-4 3-16,-8-1 15,-1 5-15,-8 4 16,-1 1-16,-6 26 0,0-11 16,-1 9-16,2-5 15,-4 6-15,1 5 16,-1 2-16,-1 9 16,-5 34-16,2-4 15,3 5-15,6-1 16,3 0-1,4-4-15,3-2 16,0-3-16,2-4 16,2-3-16,-1-7 0,-12-20 15,9 5-15,23-9 16,-5-13-16,5-11 16,-2-8-16,-16 16 15,-18 17-15</inkml:trace>
  <inkml:trace contextRef="#ctx0" brushRef="#br0" timeOffset="2406.7618">8126 4612 0,'0'0'32,"0"0"-32,-24 85 0,15-48 15,-3 14-15,6 0 16,3 2-16,7-4 15,9-2-15,-2-9 16,7-5-16,4-7 16,4-8-16,3-8 15,7-11-15,7-9 0,2-10 16,3-7-16,0-7 16,0-3-16,-4-3 15,-4-2-15,-7 1 16,-8 1-16,-4 3 15,-4 4-15,-9 5 16,-7 21-16,1-9 0,-2 9 16,0 7-16,0-10 0,-2 1 15,0 11-15,0 2 16,-5 25-16,2 1 16,4 9-16,2 4 15,6 1-15,3 1 31,3 0-31,3-4 0,-2 0 16,4-5-16,2-6 16,-2-3-16,-15-23 15,10 10-15,0-2 16,1-5-16,2-3 16,-10-6-16,14-4 15,11-25-15,-17 19 0,-14 12 16</inkml:trace>
  <inkml:trace contextRef="#ctx0" brushRef="#br0" timeOffset="2839.1981">9401 4617 0,'0'0'15,"0"0"-15,0 0 16,0 0-16,0 0 16,0 0-16,-64 43 15,23-23-15,-7-2 0,3 0 16,6-2-16,7 2 0,10 2 16,19-17-1,-1 28-15,19-6 0,15 3 16,11 0-16,10 1 15,5 3-15,-2-3 16,-5-1 0,-4 3-16,-8-2 15,-9-2-15,-15 0 16,-9-2-16,-4-19 16,-5 9-16,-21 16 15,19-23-15,-31 18 16,6-6-16,-3-6 15,-3-6-15,0-6 0,4-3 16,3-7-16,8-7 16,8-7-16,8 12 15,7 10-15</inkml:trace>
  <inkml:trace contextRef="#ctx0" brushRef="#br0" timeOffset="3224.6873">9714 4966 0,'0'0'0,"0"0"15,104-21-15,-61 10 16,17-9 0,6-3-16,-4-5 15,-5-1-15,-9 0 0,-10 3 16,-13 4-1,-22 18-15,3-6 16,-9 2-16,-30 8 16,-10 13-16,-8 7 15,-10 10-15,0 4 0,3 6 16,9-2-16,8-2 0,11-2 16,16 0-16,12-1 15,15-5-15,20-1 16,16-6-16,20-3 15,14-4-15,13 1 16,14-3 0,11 3-16,7-1 15,-63-7-15,-65-7 16</inkml:trace>
  <inkml:trace contextRef="#ctx0" brushRef="#br0" timeOffset="5321.8514">16662 4379 0,'0'0'0,"0"0"15,14 69-15,-4-33 16,0 7-16,0 4 0,-2-2 16,-2 0-16,-4-4 15,0-9-15,-2-5 16,0-21-16,1 9 16,0-2-16,-1-2 15,1-4-15,0-3 16,0-4-1,4-6-15,17-17 16,5-4-16,6-13 16,7-5-16,6 0 15,2 2-15,2 4 16,1 9-16,-7 7 16,-3 8-16,-3 3 15,-4 8-15,-4 7 0,-2 6 16,-3 8-16,-3 11 15,-7 8-15,-8 5 16,-4 2-16,-3 1 16,-3-3-16,-3 0 15,1-2-15,-3-3 0,2-8 32,3-5-32,3-18 15,0 5-15,1-2 0,3-8 16,6 1-16,24-20 15,3-11 1,5-11-16,7-9 0,0-3 16,1 1-16,-1 5 15,-4 0-15,-5 8 0,-3 3 16,-2 10-16,-10 4 16,-18 18-16,5-4 15,-2 2-15,-4 6 16,0 1-1,-2 5-15,-8 30 0,-2-1 16,-2 12-16,1-1 0,2 3 16,1-4-16,7-1 15,2 0-15,2-7 16,1-1-16,3-5 16,9-4-16,3-9 15,10-6-15,7-8 16,8-10-1,7-7-15,9-5 16,2-4-16,6-4 16,0-3-16,2 0 15,-2-2-15,-8 3 16,-4-4-16,-11 4 16,-8 2-16,-15 5 15,-9 2-15,-13 14 0,0-4 16,-4 1-16,-3 5 15,-16 2-15,-15 9 16,-10 8-16,-5 10 16,1 6-16,1 8 15,6 0-15,9 2 16,9 1 0,13-3-16,8-3 15,10-7-15,8-3 16,9-8-16,7-8 0,11-10 15,4-11-15,7-11 16,6-4-16,0-4 16,-3 2-16,-9 1 15,-9-3-15,-10 1 0,-11 0 16,-5 2-16,-12 21 16,3-10-16,-4 1 15,0 9-15,-2 0 16,-1 2-16,-3-2 15,2 9-15,-7 23 16,8 3-16,5 6 0,6 4 16,7-1-16,1 0 15,6-6-15,-1-2 16,2-5-16,-1-4 16,3-5-16,-19-16 15,35 2-15,-6-12 16,2-12-1,-1-7-15,-2-4 16,-18 14-16,-16 18 16</inkml:trace>
  <inkml:trace contextRef="#ctx0" brushRef="#br0" timeOffset="5491.1264">19484 4773 0,'-13'63'0,"9"-17"16,1-4-16,-2 13 15,6-4-15,1-4 16,3-4-16,1-9 16,3-9-16,-7-22 15,5 7-15,2-9 0,-9-1 16,0 0 0</inkml:trace>
  <inkml:trace contextRef="#ctx0" brushRef="#br0" timeOffset="5638.2649">19096 4314 0,'0'0'15,"0"0"-15,0 0 0,0 0 16</inkml:trace>
  <inkml:trace contextRef="#ctx0" brushRef="#br0" timeOffset="6255.48">19728 4745 0,'11'30'0,"2"16"15,-5-8-15,-1 10 0,-3-3 0,-1-7 16,-1-7-16,-2-22 15,0 9-15,1-12 16,-1-6-16,0 0 16,0 10-16,-1-4 15,1-12-15,-3-24 16,2-7 0,7-8-16,8-7 15,3 0-15,9 1 16,5 2-16,2 8 15,0 7-15,0 7 16,-4 10-16,-2 6 16,-22 10-16,11 2 15,-2 5-15,1 6 0,8 25 16,-7-5-16,-4 5 16,-2 0-16,-4 1 15,-4 0-15,1-2 16,3 0-16,0-2 15,2-3-15,-7-25 16,5 12 0,-1-2-16,2-1 15,6-4-15,2-3 16,4-4-16,26-18 16,-24 8-16,-21 6 0</inkml:trace>
  <inkml:trace contextRef="#ctx0" brushRef="#br0" timeOffset="6578.4644">21531 4761 0,'0'0'16,"0"0"-1,0 0-15,-113-1 16,35 13-16,6 7 16,9 7-16,11 5 15,17 2 1,12 8 0,16 4-16,13 2 15,17-5 1,23-4-16,19-10 15,17-9-15,2-17 16,-1-11-16,-1-11 16,-42 9-16,-40 11 15</inkml:trace>
  <inkml:trace contextRef="#ctx0" brushRef="#br0" timeOffset="7380.5574">21791 4158 0,'0'0'16,"0"0"-16,0 0 16,37 58-16,-19-7 15,-3 10-15,-6 7 16,-2 3-16,-1-1 15,-2 14-15,-2-2 16,0 0-16,0-14 31,5 3-31,2-8 16,3-9-16,1-21 16,3-16-16,7-16 15,8-14 1,10-10-16,4-8 15,6-5-15,6-6 16,3 0-16,-1-1 16,2 5-16,-4 1 15,-2 10-15,-11 3 16,-12 9-16,-14 4 16,-18 11-16,-6 4 0,10-4 15,-6 6-15,-6 18 16,-15 6-16,-10 7 15,-4 4-15,0-1 16,2-3-16,7-2 16,7 1-16,9-4 15,8-1-15,8-8 0,-3-16 16,8 5-16,21 1 0,4-14 16,3-11-16,5-9 15,0-8-15,1-6 16,-2-1-16,-6 0 15,-8 6-15,-9 7 16,-15 15 0,4-5-1,-3 2 1,-7 3-16,-3 8 16,-17 11-1,8 7-15,7 10 16,9 8-1,8 2-15,8-3 0,4-6 16,4-8-16,1-3 16,-21-15-16,35 8 15,-10-11-15,-21-1 16,31-15-16,-12-3 16,-14 9-16,-14 10 15</inkml:trace>
  <inkml:trace contextRef="#ctx0" brushRef="#br0" timeOffset="7881.88">23157 4730 0,'0'0'16,"0"0"-16,-8 87 0,4-54 15,0 9-15,5 1 16,2-4-16,2-2 0,2-5 15,7-1-15,7-7 16,3-4-16,5-8 16,3-8-16,4-11 15,5-13-15,5-6 0,-2-5 16,0-5-16,-7 1 16,-4-4-16,-10 4 15,-6 0-15,-7 0 16,-8 5-16,-2 24 15,-2-9-15,-3 1 16,4 7 0,-3 2-16,1 5 15,-5-2-15,1 7 16,0 9-16,4 31 16,6-6-16,8 1 15,5 0-15,3-2 16,4-5-16,-3-8 15,4-3-15,-2-4 0,3-3 16,-20-15-16,31 2 16,-10-13-16,-1-7 15,-3-6-15,-4-5 16,-3 0-16,-6 14 0,-9 15 16</inkml:trace>
  <inkml:trace contextRef="#ctx0" brushRef="#br0" timeOffset="8545.9381">24047 4737 0,'0'0'16,"0"0"-16,0 0 15,0 0-15,0 0 0,0 0 16,0 0-16,0 0 16,0 0-16,0 0 0,-27 44 15,15-8-15,3 0 16,8 3-16,7-2 15,5-2-15,2-1 16,1-1-16,-4-5 16,-8-23-16,3 13 15,-2 0 1,-1 0-16,-3 0 16,-1 1-16,-3-2 15,-3-1-15,1-2 16,-5-3-16,-1-1 15,6-8-15,-10 5 16,9-7-16,-11 2 16,15-7-16,-8-1 0,4-4 15,11-4-15,26-18 16,1 4-16,5-2 16,5 5-16,2 5 15,1 8-15,-3 3 16,-3 0-16,-4-1 15,-2-1-15,2 3 0,3 1 16,4 0-16,0 2 16,-3-2-16,-3-5 31,-11-8-31,-17-6 16,-17-3-16,-18 9 15,-13 9 1,-11 8-16,-2 8 15,3 8-15,10 7 16,5 6-16,13 5 16,16 6-16,14 8 0,18 6 15,16 4-15,17-2 16,15 0-16,7-2 16,10-5-16,4-3 15,19 0-15,-57-23 16,-55-20-1</inkml:trace>
  <inkml:trace contextRef="#ctx0" brushRef="#br0" timeOffset="11377.9703">8950 6612 0,'62'29'15,"-60"-27"-15,7 5 16,3 4-16,0 1 0,-7 5 15,-17 16-15,-12-5 16,-7-2 0,-13 0-16,-9-4 15,-13 1-15,-7 0 0,-8 1 16,-5-2-16,-2-1 16,-3-2-16,-1-2 0,-1-1 15,0-4-15,-5-3 16,2-5-16,1-5 15,2-4-15,-2-3 16,2-7-16,2-3 16,6-5-16,1-9 15,6-2 1,3-6-16,3-3 16,5-4-16,8-6 15,8-2-15,3-3 16,12-5-16,5-1 15,9-4-15,8-2 0,8 1 16,8 1 0,7 3-16,2 3 0,8 1 15,11 2-15,7 1 16,6 3-16,2 4 0,10 1 16,9 5-16,4 2 15,7 4-15,9 4 16,8 5-16,9 7 15,8 7 1,7 7-16,7 7 16,1 9-16,4 11 15,0 11-15,5 11 16,-6 11-16,-5 10 16,-10 9-16,-8 8 15,-13 7-15,-9 4 16,-16 1-16,-14 3 0,-20-1 15,-15-2-15,-16 0 16,-14-2-16,-19-5 16,-14-4-16,-25-6 15,-15-10-15,41-32 16,45-31-16</inkml:trace>
  <inkml:trace contextRef="#ctx0" brushRef="#br0" timeOffset="13060.4252">11309 8188 0,'0'0'0,"0"0"16,0 0-16,0 0 15,-31 41-15,-1-16 16,-5 2-16,-11 0 16,-8-2-16,-11-1 0,0-4 15,-5 0-15,1-4 16,-2-4-16,-2-2 16,-82-1-1,77-10-15,-1-6 16,1-4-16,1-5 15,2-5 1,3-8-16,2-6 16,4-4-16,4-6 15,5-5-15,5-4 16,9-3-16,7-2 16,7-4-16,8-1 15,6-2-15,12-3 16,10 1-16,9 2 0,9 1 15,6 5-15,11 2 16,8 6-16,10 2 16,11 6-16,6 3 15,7 7-15,7 3 16,10 7-16,8 4 16,5 9-1,4 7-15,0 9 16,1 5-16,2 10 15,0 10-15,-4 10 16,-6 9-16,-11 12 16,-9 9-16,-20 9 15,-7 5-15,-18 3 0,-13 0 16,-25-1-16,-15-2 16,-17-3-16,-19-3 0,-12-3 15,-14-4-15,-10-6 16,-12-5-16,47-31 15,46-29-15</inkml:trace>
  <inkml:trace contextRef="#ctx0" brushRef="#br0" timeOffset="14332.9129">9087 9534 0,'84'12'0,"-49"-8"15,-14 2-15,3 0 16,-17-3-16,3 4 0,-4 5 31,-3 2-31,-3 2 16,-19 25-16,-9-11 15,-14-3-15,-5 3 0,-7 1 0,-2-3 32,-6 0-32,-1-1 0,-4-2 15,-5 0-15,-2-3 16,2-5-16,-2 1 15,-2-5-15,2-4 16,-3-5-16,3-5 16,-4-6-16,5-9 15,2-2-15,0-9 16,6-6-16,3-3 0,1-5 16,5-4-16,5-5 15,6-3-15,4-2 0,4-6 16,3 0-16,6-4 15,6-2-15,12-2 16,10 0-16,12 1 31,10 2-31,5 0 0,9 2 16,5 6-16,13 3 16,6 5-16,8 4 15,14 6-15,1 9 16,15 7-16,-2 6 15,8 10-15,4 8 16,1 11-16,3 13 0,-9 12 16,-2 14-16,-7 12 15,-9 13-15,-12 7 16,-20 7-16,-10 3 16,-18 3-16,-16 1 15,-16 3-15,-19-5 16,-23-5-1,-20-9-15,-24-8 16,-20-9-16,-25-15 16,69-24-16,69-24 15</inkml:trace>
  <inkml:trace contextRef="#ctx0" brushRef="#br0" timeOffset="16439.0438">19490 6525 0,'0'0'15,"0"0"-15,0 0 16,0 0-16,0 0 16,0 0-1,-61 74 1,-7-40-1,-15 1-15,-3-1 16,8-6 15,-40 13-15,-36 6-16,-24 7 16,21-13-16,21-8 15,10-9-15,-8-5 16,-21-6-1,-30-4 1,5-9-16,13-4 16,27-3-1,6-9-15,10-6 32,-19-15-17,8-7-15,7-8 16,32 6-16,20-3 15,14 1-15,13-2 16,8-1-16,7-3 16,6-5-16,8 2 15,9-2-15,4 0 0,5 1 16,6-3-16,9 1 16,9-1-16,8 1 15,11-1-15,10 0 16,11 4-16,9-1 0,9 4 15,10 0-15,8 5 32,8 1-32,9 4 0,7 10 15,9 1-15,3 4 16,32 7 0,40 8-1,20 8-15,-11 12 16,-26 12-16,-18 9 15,-17 10-15,-11 9 0,-10 8 16,-9 8-16,-10 5 16,-15 6-16,-14 5 15,-15 20 1,-15 10-16,-19 6 16,-19-8-16,-20-5 15,-25 15-15,-22 0 16,-19 6-16,-5-15 15,-15-13-15,45-46 16,44-48-16</inkml:trace>
  <inkml:trace contextRef="#ctx0" brushRef="#br0" timeOffset="18369.4587">19961 8126 0,'0'0'16,"0"0"-16,0 0 15,0 0-15,-62 39 16,18-25-16,-8-3 16,-6 0-16,-7 1 15,-3-1-15,-9 0 16,-5-1-16,-9 1 0,-4-1 15,-5 2-15,0-2 16,-5 2-16,-1 2 16,-4 0-16,-2 0 15,-5-4-15,-2 1 16,0 3-16,1 1 16,3-6-1,-2-3-15,1-1 16,2 4-16,2 2 15,-1 0-15,6-4 16,-1-3 0,-5-4-16,-4 3 15,3-2-15,18-2 0,6-3 16,12-4-16,7-3 0,6-1 16,5-2-16,5 3 15,3 0 1,2 0-16,-5-8 15,2-2-15,-1-2 16,9 6 0,4-4-16,2-3 0,-2-1 15,6 3-15,3 0 16,7 0 0,2-1-16,2 1 0,-2 0 31,-1 0-31,-4-1 0,2-5 15,-1 1-15,2 0 16,3 4-16,3-2 16,1-4-16,4-1 15,0-4-15,7 0 16,2-4-16,5-2 16,4-1-16,4 1 15,7-2-15,7-2 16,4 2-16,10-1 0,4 0 15,8 1 1,19-7-16,10 1 16,13 1-16,-1 4 15,4 4-15,2 5 0,4 5 16,4 7-16,2 2 31,7 3-31,3 5 16,5-1-16,0 7 15,2 0-15,2 5 0,3 4 16,0 2-16,-1 4 16,-1-1-16,-1 4 15,1 4 1,17 10-16,9 0 0,3 4 16,-17-2-16,-9 2 15,-9-1-15,-6 2 16,-5 1-16,-2 1 15,-7 1-15,-6 1 16,-3 0-16,-8 2 31,5 8-31,-12 2 16,1 3-16,-19-4 16,-12 0-16,-15 0 15,-7 0-15,-12-1 16,-9 4-16,-9-3 15,-11 2-15,-9-3 16,-15 2-16,-13-4 0,-13 2 16,-16-5-16,-11-4 15,-10-6-15,51-15 16,54-15-16</inkml:trace>
  <inkml:trace contextRef="#ctx0" brushRef="#br0" timeOffset="20212.0953">18890 9575 0,'0'0'0,"0"0"15,120 4 1,-85-7-16,1-1 0,-5 1 16,-4 1-16,-2-1 0,-19 3 15,5 0 16,-3 1-31,12 4 16,-18-1-16,8 4 16,-9 2-16,-8 2 15,-30 10-15,-2-3 0,-7 1 16,-9 2 0,-3 1-16,-4-3 0,-1 1 15,-7-1-15,-3-1 0,-5 3 16,-2-1-16,-3 1 15,-6-3-15,-5 1 16,-1-1-16,-6 0 16,2-1 15,-59 5-31,-20-1 0,-19-2 16,48-4-16,13-3 15,19-7 1,-5-9-16,2-4 15,-4 2-15,18-7 16,3-9 0,11-5-1,4-3-15,19-1 16,13-4 0,5-9-16,1-2 15,8-6-15,12 4 16,9-8-1,7 0-15,5-3 16,7 8-16,1-1 0,3 2 16,2 0-16,2 1 15,3 0-15,9 1 16,11-9 0,13-8-1,7-4-15,4 2 16,-2 10 15,23-8-31,16 0 16,18 2-16,-9 18 31,41-1-31,17 1 16,16 7-16,-3 20 15,2 11-15,-1 15 0,-20 2 31,31 24-31,10 11 16,23 23 0,-39 4-16,-17 7 15,-40-4-15,-23-1 16,-18 1-16,-16 1 16,-11 15-16,-18 5 15,-18 4-15,-20-15 16,-22-4-16,-17-9 15,-19-3-15,-16-7 16,-17-8-16,-7-12 16,50-22-1,53-21-15</inkml:trace>
  <inkml:trace contextRef="#ctx0" brushRef="#br0" timeOffset="26161.0762">26482 5468 0,'3'63'16,"-3"-26"-16,-2 16 15,-10 75 1,1-57-16,-1 0 0,-2 1 15,-1 1 1,-5 7-16,2 0 16,0-1-16,4-16 15,0-9-15,3-12 16,4-3 0,2-8-1,4-7 1,-1-18-16,1-2 15,1-4-15</inkml:trace>
  <inkml:trace contextRef="#ctx0" brushRef="#br0" timeOffset="26446.2376">26209 6003 0,'0'0'0,"0"0"0,75-38 16,-40 27 0,9-4-16,5 3 0,0 1 0,3 0 31,9-2-15,9 2-16,4-3 15,-12 1-15,-14 1 16,-9 0-16,-8 2 15,-22 8 1,-9 2-16,0 0 16</inkml:trace>
  <inkml:trace contextRef="#ctx0" brushRef="#br0" timeOffset="26878.5268">26847 6159 0,'-11'70'0,"19"-36"0,2-9 31,5 3-31,4-4 16,4-5-16,2-7 0,-20-10 15,12 1-15,3-6 16,19-18-16,-11-3 16,1-7-16,-4-5 15,-5-2-15,-9 1 16,-7 4-16,-5 3 0,-1 25 16,-19-21-16,14 23 15,-35 2-15,4 8 16,-3 6-16,3 6 15,-1-1-15,5 4 16,1-4-16,8-1 16,5-4-1,27-17-15,-19 15 16,7-1-16,8-7 16,3 4-16,-6-7 15,0 0-15</inkml:trace>
  <inkml:trace contextRef="#ctx0" brushRef="#br0" timeOffset="27276.2694">27728 5813 0,'0'35'0,"-1"20"16,-1-5-16,0 20 16,-3 6-1,-1 14 1,-1 7-1,0 12-15,4-13 16,0-3 0,0-24-16,2-12 0,2-8 15,4-9-15,1-7 16,-5-27-16,4 8 0,-1-3 16,1-9-1,-1-6-15,-2 3 0,-2 1 16</inkml:trace>
  <inkml:trace contextRef="#ctx0" brushRef="#br0" timeOffset="27580.1093">27738 6090 0,'3'-95'0,"5"59"15,11-12-15,2 10 16,10-11-16,4 5 15,5 8-15,2 7 16,1 8-16,-4 6 0,-3 9 16,-7 9-16,-3 6 15,-6 10-15,-5 8 16,-10 7-16,-7 6 16,-8 7-16,-7 1 0,-5 5 15,-10 10 1,-5 4-16,-1 3 15,4-11-15,6-9 16,13-24-16,15-26 16</inkml:trace>
  <inkml:trace contextRef="#ctx0" brushRef="#br0" timeOffset="28219.6109">28598 5938 0,'0'0'0,"0"0"31,0 0-31,0 0 0,-105 64 16,57-9 0,-6 19-1,-2 16-15,7-4 16,15-14-16,16-22 15,14-18-15,2-23 16,9 1-16,6-5 16,36-17-16,-1-14 15,10-15 1,6-20-16,-3-8 16,-5-3-1,-9 6-15,-9 7 16,-8 10-1,-12 18-15,-5 11 16,-13 20-16,-4 6 16,6-5-1,-11 20-15,-5 15 32,-9 24-17,-3 15-15,0 18 16,9-12-16,11-12 31,18-9-31,14-12 16,13-10-1,4-27-15,-20-4 0,-23-7 16</inkml:trace>
  <inkml:trace contextRef="#ctx0" brushRef="#br0" timeOffset="28652.0641">29147 5921 0,'-18'21'15,"0"8"1,9-3-16,1 12 15,9-2 1,15-5-16,18-10 16,10-6-16,1-4 15,-4 4 1,-12 16 0,-14 12-16,-16 8 15,-16 2-15,-9 0 16,-8-1-1,-2-4-15,4-5 16,0-8-16,7-6 16,6-9-16,16-16 15,-5 3-15,8-9 16,11-15-16,9-11 16,9-11-16,10-8 15,6-11-15,6-7 0,-25 33 0,-26 32 16</inkml:trace>
  <inkml:trace contextRef="#ctx0" brushRef="#br0" timeOffset="28968.584">29888 5732 0,'0'0'0,"0"0"16,-71 65-16,41-34 15,-12 11-15,-3 4 16,0 5-16,5-1 15,9-3-15,17-14 16,15-8-16,1-19 31,41 9-31,5-11 16,10-1-16,-1 2 16,-6 1-16,-6 4 15,-10 4 1,-11 13-16,-17 11 15,-15 9-15,-16 3 16,-12 3-16,-11 3 0,-6-1 16,-3-5-16,27-23 15,29-27-15</inkml:trace>
  <inkml:trace contextRef="#ctx0" brushRef="#br0" timeOffset="30272.3112">27838 4877 0,'0'0'0,"-31"55"0,9-15 16,-13 19-1,-14 12-15,-11 16 0,-13 10 32,-43 53-17,-173 217-15,160-205 16,-9 6-16,8-5 15,3-7-15,22-24 16,8-13 0,5-4-16,9-7 15,6-14-15,19-21 16,13-17 0,11-16-16,8-19 15,7-20-15,10 1 16,9-2-16</inkml:trace>
  <inkml:trace contextRef="#ctx0" brushRef="#br0" timeOffset="30704.692">26298 5404 0,'0'0'0,"0"0"16,32 103-16,-9-55 15,8 14-15,5 2 0,6 2 16,0 0-16,2 0 16,4 2-16,0 0 15,-2 0-15,0-4 16,-1-1-16,-1-2 16,-4-2-16,-3-1 15,-4-5-15,-1-1 0,-4-4 16,-3-1-16,-2-2 15,-3-7-15,-3-9 16,-7-14-16,-10-15 16</inkml:trace>
  <inkml:trace contextRef="#ctx0" brushRef="#br0" timeOffset="31529.2945">27509 7103 0,'0'0'0,"0"0"0,0 0 16,0 0 0,0 0-16,0 0 0,0 0 15,0 0-15,0 0 16,0 0 0,89-12-16,-42 6 15,3 1-15,2 0 16,5 0-16,2 0 15,3 1-15,4 2 16,6-1-16,8 1 16,5 1-16,1 0 15,6 0-15,3-1 0,7-2 16,1 2-16,5 1 16,-1 0-16,5 0 15,-1-1-15,3-1 16,-3-1-16,-5 1 15,-3 1-15,-6 1 16,-11 1 0,-10 2-16,-11-1 15,-12 4-15,-14-2 16,-11 0-16,-37-3 16,17 0-16,-6 2 15,9 3-15,-30 1 16,-13-5-16,14 2 0,18-3 15</inkml:trace>
  <inkml:trace contextRef="#ctx0" brushRef="#br0" timeOffset="32062.0783">27735 7248 0,'0'0'15,"0"0"-15,0 0 0,0 0 16,0 0-16,0 0 15,0 0-15,0 0 16,0 0-16,0 0 16,0 0-16,28 23 15,16-16-15,4-2 0,7-2 16,6-1-16,5-1 16,8-1-16,4 0 15,8-1-15,4-1 16,5 1-16,2-1 15,6 0-15,-1-1 16,3 3 0,0-3-16,0 2 15,-3-3-15,-1 1 16,-3-2-16,-7 5 16,-8-1-16,-11 3 15,-7 2-15,-9 3 16,-10 2-16,-8 3 15,-6 1-15,-5 6 0,-23-15 0,0 0 16,-4-4-16</inkml:trace>
  <inkml:trace contextRef="#ctx0" brushRef="#br0" timeOffset="59044.3456">11291 6623 0,'0'0'0,"0"0"16,0 0-16,0 0 0,0 0 15,0 0-15,0 0 16,0 0-16,0 0 16,-24 58-16,15-45 0,-3 0 15,-1-2 1,0 2-16,-1 0 15,-3-1-15,0-1 0,0 1 16,2-2 0,0-2-16,2 1 0,8-6 15,-9 3-15,8-4 0,-12 2 16,10-7-16,-13 3 16,14-1-16,-13-3 15,14 0-15,-11-4 16,12 2-16,-12-5 15,4-3-15,1 0 16,1-1 0,0 0-16,1-1 15,1-2-15,1-1 16,2 2-16,0-3 16,4 0-16,0 0 15,3-1-15,3-2 16,2-2-16,16-18 15,-3 13-15,4 2 0,-3 2 16,-16 19-16,9-6 16,-1-2-16,2 0 15,1 1-15,4-1 16,0 3-16,3 0 0,24 4 16,-9 4-1,1 7 1,-1 2-16,-4 5 15,5 4-15,-2 5 16,-2 5-16,-8 2 0,-4 3 16,2 1-16,-3 2 15,-5 0-15,-6 2 16,-7 1-16,-4-1 16,-6-1-16,-9-1 0,-5-3 15,-1-4-15,0-4 16,11-9-16,11-12 15</inkml:trace>
  <inkml:trace contextRef="#ctx0" brushRef="#br0" timeOffset="60163.0005">11860 8136 0,'0'0'0,"0"0"0,0 0 16,0 0-16,0 0 16,0 0-16,0 0 0,20 52 15,-22-37-15,-3 0 16,-3 1 0,-28 28-1,20-30-15,-4-5 16,-1 1-16,0-2 15,-3-5-15,0 1 0,-1-3 16,0-2-16,2-3 16,-1-2-16,1-1 15,1-3-15,3-2 16,1-3-16,4-1 16,1-2-16,4-1 15,2-3 1,5-1-16,3 0 15,11-22-15,1 11 16,1 4-16,-9 20 16,6-8-16,0 1 15,2 1-15,2-2 16,1 0-16,0 1 16,0 3-16,4 2 0,22-1 15,-6 10-15,-5 3 16,-4 7-16,5 4 0,4 6 15,-2 4-15,-5 4 16,1 4-16,-2 1 16,-3 1-16,-5 1 15,-3 0 1,-7 1-16,-5-1 16,-4 1-16,-4 1 15,-5 0-15,-6 1 16,-1-1-16,0-1 15,7-16-15,8-17 16</inkml:trace>
  <inkml:trace contextRef="#ctx0" brushRef="#br0" timeOffset="61065.7442">12060 9789 0,'0'0'16,"-31"42"0,1-13-1,-10-3 1,-5-14-16,9-8 16,0-3-16,-2-1 0,3-3 15,6-3 1,5-5-16,2-3 0,-2-2 15,18 12 1,-25-24-16,12 4 16,3-2-16,-3-3 15,3-3-15,6 0 16,5-3-16,3-1 16,7 0-16,7-1 15,11 2-15,6 4 16,4 5-16,0 5 0,-2 3 15,7 7-15,8 2 16,2 4-16,-6 5 16,-1 5-16,2 8 15,3 8-15,-3 2 16,-5 7-16,-9 5 16,-7 0-16,-8 7 0,-7-3 15,-7 4-15,-6-1 16,-4-1-16,-11-4 15,11-17-15,10-20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2-24T09:38:24.398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12155 9175 0,'0'0'15,"0"0"1,0 0-16,0 0 16,0 0-16,0 0 15,0 0-15,0 0 16,54 28-16,-17-20 0,-2 0 16,-1 0-1,4-2-15,4 0 16,6 0-16,13 5 15,8-4-15,9 1 16,-5-3-16,3 1 0,-3-1 16,1-2-16,3 1 15,4 0-15,3-2 16,-2-1-16,4 1 16,-3-2-16,4-1 0,-2-2 15,2 1-15,-3-2 16,-1 1-16,0 1 15,-6-1-15,3 2 16,-6-1-16,4 1 16,-5-1-16,3 1 15,-4-2 1,3 2-16,-4-2 16,4 2-16,-3-1 15,0 2-15,-6 0 16,2 2-16,-6 0 15,-5 1-15,-7 0 16,-2 0-16,-1-2 16,-11 0-16,-10 0 0,-26-1 15,-8 0-15,17 0 16,-5 0-16,15 0 16,-17 0-16,-2 0 15,0-1-15,0 1 0,0 1 16,-3 1-1,-4 0 1,7-2-16,0 0 0</inkml:trace>
  <inkml:trace contextRef="#ctx0" brushRef="#br0" timeOffset="9575.9055">26688 8957 0,'0'0'16,"0"0"-16,0 0 0,99-3 16,-8-1-1,-39 1 1,0-1-16,70 3 16,19 1-1,20 3 1,-69 1-16,7 0 15,9 1-15,5 3 16,8 2-16,4 2 16,5 0-16,3 0 0,2-2 15,3 0-15,-1 0 16,-1-2-16,-5 0 16,-2 1-16,-2 0 15,-1-4-15,0 1 16,-5-1-16,-4-3 15,-5 0 1,-4-2-16,-3-2 16,-4-2-16,-6-1 15,-4 0-15,-4-1 16,-6-2-16,-2 0 0,-4 1 16,-4-1-16,-4 3 15,-2 0-15,-4 3 16,-4 4-16,-5 4 0,-1 0 15,-3 2-15,-4 0 16,-2 1-16,-2 3 16,-5 0-16,-4 0 15,-25-8-15,10 5 16,-11-6-16,-5-3 16</inkml:trace>
  <inkml:trace contextRef="#ctx0" brushRef="#br0" timeOffset="24682.1035">21596 10246 0,'0'0'0,"0"0"0,0 0 16,-127 8-16,72-4 16,-6-1-16,-4-2 15,-4-2 17,-26-2-32,-5 0 15,-8-1-15,27 2 16,8 1-16,15 1 15,14 0-15,10 0 16,25 1-16,-9 0 16,5-1-16,9 0 15,0 0-15,4 0 0,0 0 16</inkml:trace>
  <inkml:trace contextRef="#ctx0" brushRef="#br0" timeOffset="24967.3746">21736 10310 0,'0'0'0,"-122"24"15,71-19-15,-21-1 0,-10-1 16,-8-5-16,-9-2 16,-1 1-1,-23-4-15,-5 0 16,-7 2-16,15 4 16,8 2-16,6 0 15,55 1 1,51-2-16</inkml:trace>
  <inkml:trace contextRef="#ctx0" brushRef="#br0" timeOffset="29495.5737">24565 10185 0,'0'0'16,"0"0"-16,0 0 15,0 0-15,-15 65 0,-10-41 16,-10 2-16,-4-2 16,-8-2-16,-3-6 15,-7 1-15,-2-3 16,-3-1-16,-4-3 15,-1 0-15,-7-5 16,0 1-16,-4-1 0,-3-1 16,-3-3-16,-2 1 15,2-5-15,0 0 16,-3-2-16,0-1 16,1-3-16,5-4 0,0-3 15,0-2 1,5-3-1,-1-5-15,7-3 16,4-3-16,4-5 0,7-1 16,4-5-16,2 0 15,4-4-15,3-1 16,6-4-16,6-1 16,4 0-16,7-2 15,4-1-15,5 1 0,9-1 16,7-1-16,9 0 15,10-1-15,7-1 16,17 2-16,9 2 16,12 3-16,9 4 15,10 3-15,9 6 16,5 8 0,10 7-16,1 7 15,6 9-15,4 8 16,7 7-16,2 9 15,3 7-15,-3 12 16,-1 6-16,-3 13 16,-5 9-16,-4 11 15,-9 9-15,-11 7 0,-11 5 16,-14 2-16,-14 1 16,-26 2-16,-24-1 15,-31-3-15,-30-7 16,-30-13-16,38-37 0,42-39 15</inkml:trace>
  <inkml:trace contextRef="#ctx0" brushRef="#br0" timeOffset="37093.0205">14757 11530 0,'0'0'16,"0"0"-16,0 0 16,0 0-16,0 0 15,0 0-15,0 0 16,0 0 0,-98 38-16,56-31 15,-6 0-15,-1 0 16,1 0-16,-1 0 15,-3 0-15,-6 0 16,-3-1-16,-2 0 16,-2 0-16,-3 0 0,-1 0 15,-6-1-15,0 0 0,-2 0 16,1 0-16,2 1 16,-3-3-16,-1 0 15,-1 0-15,-2-1 16,0-1-16,-4-1 15,2-1-15,-5 1 16,4-2-16,-5 0 0,5 1 16,-4 0-16,6-1 15,-5 2-15,5-2 16,-2 1-16,1 1 16,-1-1-16,4-3 15,-1 0-15,6-2 16,-3 0-1,7-2-15,-4 1 16,5-2-16,-5-2 16,6-1-16,3-1 15,5-3-15,1 2 16,3-4-16,2 3 16,3-4-16,0 1 15,6-2-15,-1-1 0,5-2 16,7-1-16,5-1 15,5-2-15,0 1 16,6-2-16,4-2 16,2-2-16,1 0 15,3-1-15,0 1 16,0-1 0,3 2-16,3-2 15,2 1-15,0 1 16,3-1-16,7 2 0,5 1 15,2 1-15,3-1 16,4 1-16,7 1 16,2 0-16,6-2 15,3 1-15,12 4 0,2 0 16,4 4-16,4-1 16,4 2-16,6-2 15,3 2-15,1 0 16,3 2-16,0 1 15,5 2-15,-3 2 16,7 2-16,-2-2 0,5 4 16,1 1-16,2 3 15,6 0-15,-4 2 16,3 4-16,-2 2 16,3-1-16,-3 4 15,1 0-15,-2 2 16,1 1-1,1 3-15,0 0 16,0 0-16,-6 0 16,-1 3-16,3 3 15,-2 1-15,-1 1 16,-6 2-16,6 4 16,-8 1-16,1 4 15,-5 2-15,0 4 0,-2 1 16,-5 5-16,-3-1 15,-8 3-15,-5 2 16,-2 1-16,-7 2 16,-4 2-16,-8 1 15,-11 12-15,-13-1 16,-20 2 15,-40-3-31,-31-7 0,39-30 16,40-27-16</inkml:trace>
  <inkml:trace contextRef="#ctx0" brushRef="#br0" timeOffset="55312.547">21716 11450 0,'0'0'16,"0"0"-16,0 0 15,0 0-15,0 0 16,0 0-16,0 0 16,-118 11-16,60-8 0,-8 0 15,-3 2-15,-2 1 16,-68 10 0,75-6-16,3-3 15,6 2-15,7 0 0,6 0 16,7 0-1,7-2 1,23-4-16,-7 2 0,5 2 16,9-5-16,3 5 15,34 1-15,-22-4 32,-17-4-32</inkml:trace>
  <inkml:trace contextRef="#ctx0" brushRef="#br0" timeOffset="55662.8613">21887 11632 0,'0'0'15,"-85"10"-15,38-10 16,-85 0-1,-16-4 1,73 4-16,-3 1 16,4 1-16,1-1 15,3 3 1,3-1-16,6 1 16,7 0-16,11 0 15,6 0-15,6 3 16,26-7-16,-11 3 15,5-2 1,7 2-16,-4 0 16,11-3-16,-3 0 0,0 0 15</inkml:trace>
  <inkml:trace contextRef="#ctx0" brushRef="#br0" timeOffset="57969.7283">26280 11518 0,'0'0'15,"0"0"-15,-85 49 16,8-19-16,-17-1 15,-11 2 1,46-17 0,-5-2-16,-2-1 15,-6 2-15,-3-4 16,-4 0-16,-1-2 16,0-3-1,-3 0-15,1-2 16,-2-3-16,0 1 15,0-2-15,1-1 16,1-5-16,1-3 16,3-2-16,2-3 15,5-4-15,1-4 16,7-3-16,3-3 0,6-4 16,1-5-16,10-2 15,8-4-15,1-2 16,4-4-16,1-1 15,10-5-15,10 0 16,11-3-16,8-2 16,7-2-1,5 4-15,5-1 16,8 3-16,9 2 16,8 5-16,7 3 15,8 4-15,10 6 0,7 4 16,8 3-16,2 7 15,7 3-15,4 8 16,4 3-16,5 7 0,4 2 16,6 4-16,-1 6 15,-2 4-15,-2 6 16,-2 5-16,3 6 16,-5 3-16,-5 7 15,-11 5-15,-7 6 16,-10 4-16,-9 5 0,-14 4 15,-11 6-15,-14 1 16,-12 0-16,-18 1 16,-13 1-16,-19-3 15,-12-4-15,-19-5 16,-15-5-16,-16-7 16,-16-8-1,53-20-15,53-21 16</inkml:trace>
  <inkml:trace contextRef="#ctx0" brushRef="#br0" timeOffset="64507.6743">15664 12650 0,'0'0'0,"0"0"16,0 0-16,0 0 16,0 0-16,0 0 15,0 0-15,0 0 0,0 0 31,0 0-31,-56 38 16,10-23-16,3-2 16,-8-1-1,-1 0 1,-10 3 0,-10 3-16,-6 0 31,-17 2-16,-12 1 1,-7 0-16,14-2 0,14-1 16,9-4-16,5-3 15,2-1-15,0-3 0,-1 0 16,-1 0-16,1 0 16,0-1-16,-3-1 15,2 0-15,-2 0 16,2-1-16,1 0 15,0-1-15,-3 0 16,1 0 0,-2-1-16,2-1 15,0-2-15,-1 1 16,3-1-16,0 0 16,-1-2-16,3 0 15,-1 1-15,0-2 16,-5 2-16,4-3 15,-2-1-15,2-1 0,-4 1 16,1 0-16,0 0 16,2-2-16,-1-2 15,1-1-15,-3 2 16,7-3-16,-3 1 16,3-3-16,-4 2 15,5-2-15,-1-2 0,4-1 16,-1-1-16,6 1 15,1 0-15,1-3 16,2-1-16,3-1 0,1 2 16,5-2-16,1 0 15,2-2-15,0 2 16,3-2 0,4 0-16,3 0 15,0 1-15,-1 0 16,1 1-16,9 1 15,4-2-15,1 0 16,15 19-16,-5-12 16,0-2-16,-2-2 15,3 1-15,0-4 0,2-1 16,4 1-16,3 0 16,2 0-16,3-2 15,14-16-15,3 11 16,5 3-16,0 5 15,3 1-15,1 4 16,7 2 0,2 0-16,6-1 15,5 0-15,2 2 16,6 0-16,1 1 16,5 0-16,-1 1 15,4 0-15,0-1 16,5-1-16,-1 3 15,6 0-15,-1 2 0,4 1 16,0-1-16,-4 0 16,3 0-16,-4-1 15,4-2-15,-3 3 16,7-3-16,2 4 16,4 0-16,1 2 15,0 2-15,2-2 16,-4 3-1,4-2-15,1 2 16,0 1-16,1 2 0,-1 4 16,2-3-16,-5 1 15,6 3-15,0 2 16,3 1-16,-4 1 16,-2-1-16,4 3 0,-3 0 15,-1 2-15,0 0 16,0 0-1,10 2-15,4 5 16,-2 1-16,-11 0 16,-11-2-16,-3-4 15,-11 1-15,1-2 0,-7 2 16,2-1-16,-8-2 16,-2-2-16,-7 3 15,-3 7-15,-5 2 16,-6-1-16,-1-2 15,-4 2-15,-5 5 16,-1 3 0,-3 9-1,-2 7-15,-4 2 16,-6 1-16,-5 0 16,-7-2-16,-5 0 15,-7-1 1,-22 2-1,-37-3-15,39-21 0,34-24 0</inkml:trace>
  <inkml:trace contextRef="#ctx0" brushRef="#br0" timeOffset="92131.2327">5948 15191 0,'0'0'15,"0"0"-15,0 0 16,0 0 0,0 0-16,0 0 0,0 0 15,-177-21 1,116 19-16,-6 0 15,4 4 1,-1 0-16,2 3 16,3 0-16,5 2 15,12 0-15,4 3 16,9-2-16,22-6 16,-7 3-16,1 3 15,7-1-15,9-2 16,20 10-16,7-4 0,11-5 15,5 0-15,-21-3 16,-25-3-16</inkml:trace>
  <inkml:trace contextRef="#ctx0" brushRef="#br0" timeOffset="92363.0357">5902 15283 0,'0'0'16,"0"0"-16,0 0 15,0 0-15,0 0 16,0 0-16,-55 30 16,4-23-16,-12-3 15,-11-2-15,-5-2 16,-1 0-16,-5-1 0,2-1 16,5 2-16,-3 2 15,6 0-15,0 1 0,7-5 16,33 1-16,35 1 15</inkml:trace>
  <inkml:trace contextRef="#ctx0" brushRef="#br0" timeOffset="96396.9524">14524 15178 0,'0'0'16,"0"0"-16,0 0 0,0 0 15,0 0 1,-92 64 0,55-48-16,-3-1 0,-3 1 15,-5-1-15,-1-3 16,-2-1-16,-2 1 15,-1 1-15,1-2 16,-5-1-16,0 0 16,-5 1-16,1 0 15,-2-3 1,-71 10 0,70-8-16,0 1 15,-2-2-15,-1-1 16,-1-1-16,-1-1 15,2-2-15,0 1 16,-3-2-16,0 1 0,2-1 16,1 1-16,-1-1 15,-3-2-15,2-2 16,2 0-16,4-5 0,-1 0 16,0-2-16,3 0 15,-1-5-15,-2 1 16,2-5-16,4 0 15,4 1 1,-2-2-16,3-2 16,1-1-16,-1-3 15,3 2-15,-1-4 16,3 2-16,-1-3 16,5 0-16,-1-2 15,5 1-15,1-2 16,3 1-16,5-2 15,3 2-15,6-2 0,4 0 16,5-6-16,3 3 16,4-5-16,3 0 15,9-4-15,5-1 16,6 0-16,3 1 16,5-1-16,0-1 0,0 1 15,2 0-15,0 1 16,5-1-16,-1 4 15,5 0-15,0 3 16,4-1-16,3 2 16,6 2-16,0 2 15,7 3 1,5 4-16,6 2 16,5 5-16,8 2 15,6 4-15,4 2 16,2 7-16,3 3 15,4 3-15,4 1 16,1 3-16,0 3 0,4 0 16,0 2-16,1 2 15,0 1-15,1 4 0,-2 2 16,-2 3-16,-1 1 16,-1 2-16,-2 3 15,12 12 1,-1 6-16,0 5 15,-16-1 1,-9-1-16,-12-1 16,-11-1-16,-6-1 15,-9 2 1,-4 9-16,-11 6 16,-7 2-16,-12-6 15,-10-6-15,-16-2 16,-11-2-16,-16-2 0,-9-4 15,-21-5-15,-15-6 16,-16-8-16,51-13 16,48-13-1</inkml:trace>
  <inkml:trace contextRef="#ctx0" brushRef="#br0" timeOffset="103840.5115">31518 15170 0,'0'0'0,"0"0"15,0 0-15,56 32 16,-43-22-16,-4 1 0,-4 4 16,-6 1-16,-46 46 15,-27-9 1,26-28 0,-4-1-16,-5-3 15,-4 3-15,-6-3 16,-2 2-1,-6-3-15,-2 1 16,-8-1-16,-2-2 16,-5 0-16,-5-2 15,-2-2-15,-4-2 16,-1-3-16,-4-4 0,-3-2 16,-2-1-16,-1-3 15,-5-2-15,2-3 0,1 0 16,1-5-16,5-2 15,-1-2-15,5-1 16,2-1-16,8-3 16,4-1-16,5-6 15,5-3-15,3-6 16,7-3-16,8-4 0,7 1 16,7-4-16,5-1 15,6-4-15,1-4 16,6-2-16,3-4 15,7 1-15,1-1 16,6-2-16,4 0 16,4 2-1,3-4-15,5 1 16,7 1-16,7 4 16,5 2-16,9 3 15,7 2-15,10 6 16,10 3-16,9 4 15,9 3-15,7 3 16,8 4-16,7 3 0,6 3 16,5 5-16,3 4 15,4 5-15,3 2 16,3 4-16,3 2 16,2 2-16,1 3 15,2 2-15,-2 5 0,3 4 31,-2 3-31,-5 1 16,0 1-16,-2 2 0,-2 6 16,-3 3-16,-5 2 15,-1 1-15,-5 3 16,-2 2-16,-6 8 16,-7 0-16,-7 4 15,-7 3-15,-7 4 0,-9 0 16,-12-1-16,-9 4 15,-11-1-15,-10 1 16,-13 2-16,-10 5 16,-13 2-16,-17-1 15,-17-3-15,-17 2 16,-15-3 0,-15-4-16,-17-12 15,58-23-15,59-26 16</inkml:trace>
  <inkml:trace contextRef="#ctx0" brushRef="#br0" timeOffset="117577.7129">10111 16562 0,'0'0'0,"0"0"16,0 0-16,0 0 15,0 0-15,0 0 16,0 0-16,-86 15 15,48-13-15,-5-2 0,-3-4 16,-6-1-16,-4 0 16,-5-1-16,-2 1 15,-6 0-15,-5 0 0,-5-1 16,-5-1 0,-5 1-16,-6 1 15,-3 1-15,-6-1 0,-1-1 16,-5-1-1,-1 0-15,-2 2 0,0 0 16,3 1-16,-1 1 0,2 1 16,4 0-16,2 2 15,7 2-15,4-1 16,8 0-16,6 0 16,5 1-16,5 0 15,10-1-15,9 2 16,9-2-1,9 1 1,24-2-16,-8 1 0,9-1 16,-3 0-16,3 0 15,-8 1-15,11-1 16,0 2-16,3-2 16,0 0-16,0 0 15,0 0-15,0 0 0,0 0 16,0 0-16,0 0 15,1 0-15,-1 0 16,0 0-16,0 0 16,0 0-16,0 0 15,0 0-15,2-2 16,-1 1 0,1-2-16,2 0 15,-11 1-15,7 2 0</inkml:trace>
  <inkml:trace contextRef="#ctx0" brushRef="#br0" timeOffset="118449.1454">4872 16687 0,'0'0'0,"0"0"16,0 0-16,0 0 15,-95 31 1,18-30 0,-23-5-16,-5-3 15,-11-1-15,-2-2 16,-33 0 0,-12 3-16,-15 3 15,16 3-15,8 3 0,8 3 16,15 3-16,9 0 15,14 2-15,8 2 0,17 2 16,13 0-16,14-3 16,15 0-16,12-2 15,37-12-15,-16 6 16,6-3-16,-12 2 16,14-2-16,0 0 15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2-24T09:41:43.769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8273 8938 0,'0'0'0,"0"0"0,0 0 0,0 0 15,0 0-15,0 0 16,0 0-16,0 0 16,0 0-16,-106-17 15,59 16-15,-9 2 16,-3 0-16,-3-1 15,-3 3 1,-7 1-16,-4-1 16,4 0-16,-9-2 15,5-1-15,-4-1 16,2-1-16,-5 1 16,2 0-16,2-1 15,0 2-15,7-1 16,4-1-16,6 0 0,5-1 15,4 0-15,8 2 16,5-1-16,6 1 16,27 1-16,-12 0 15,4 0-15,7 0 0,-5 0 16,13 0-16,0 0 16,-3 0-16,3-1 0,0 2 15,0-1-15,0 1 16,-2 1-16,2-2 15,0 0-15</inkml:trace>
  <inkml:trace contextRef="#ctx0" brushRef="#br0" timeOffset="6630.7433">13390 8185 0,'-12'84'32,"8"-46"-17,-1 1-15,2-3 16,3-1-16,5-6 15,7-3-15,10 8 32,-8-23-32,1-4 15,-7-9-15,33-7 0,-9-9 0,5-8 16,0-3-16,-2-2 16,-9 4-16,-8 2 15,-14 20-15,2-10 16,-2 0-1,-2 0-15,-2 1 0,-2 3 16,-1 8 0,-3-2-16,3 7 0,0 4 15,-3 0-15,2 6 16,4 5-16,8 2 16,2 1-16,23 16 15,1-7 1,7-4-16,-2-4 15,0-5-15,1-5 16,3-1-16,-6-4 16,-10-1-16,-21-5 15,6 2-15,-4-2 16,-5-3-16,1-1 16,11-7-16,-5-1 0,-7-9 15,-8-23-15,-2 7 16,-6-2-16,-4-1 15,-2 0-15,3 5 16,5-1-16,4 4 16,4 2-16,2 24 15,0-8-15,0-2 0,0 4 16,-2 2-16,2 9 16,0 2-16,0 2 15,1 2-15,0 0 16,0 4-16,0 7 15,4 1-15,-2-8 0,-2-9 16</inkml:trace>
  <inkml:trace contextRef="#ctx0" brushRef="#br0" timeOffset="7548.9289">14174 8258 0,'0'0'0,"0"0"0,0 0 16,0 0-16,96 31 15,-57-32-15,5-3 16,-2-4-16,-3-3 16,-8-3-16,-5-1 15,-20 12-15,7-6 16,0-2-16,-4-1 16,-4 1-16,-7 7 15,0-7 1,-7 10-16,-31-4 15,0 4-15,-1 5 16,1 3-16,8 4 16,7 2-16,20-9 0,-6 7 15,1 2 1,3 4-16,2 2 0,2 3 16,3 2-16,13 24 0,10-13 15,11-1-15,3-3 16,6-3-16,7-4 15,3 1-15,-3-2 16,1-5-16,1-2 16,-5-5-16,-23-6 15,-24-5 1</inkml:trace>
  <inkml:trace contextRef="#ctx0" brushRef="#br0" timeOffset="8636.5466">15246 8213 0,'0'0'16,"2"84"-16,-1-74 0,2 15 16,2-1-16,5-1 15,18 14-15,-3-10 0,3-5 16,-2-6-16,-1-8 16,1-7-16,9-4 15,1-7-15,-4-2 16,-6-3-16,-6-1 15,-16 13 1,7-8-16,-4-2 16,2-1-16,-3 0 15,-2 0-15,-3 1 16,0 7-16,-3 2 16,-1 1-16,-1-4 15,3 8-15,5 3 16,1-1-16,24 16 0,-1 3 15,4 0-15,5 0 16,3-2-16,2-1 16,0-2-1,3 0-15,-2-1 16,-5-6 0,-12-9-16,-7-8 0,-14 3 15,2-31 1,-8 0-16,-4-5 15,-2 0 1,-2-2-16,-1 2 0,-1 0 16,0 9-16,2 8 31,6 19-31,1 1 16,2 3-16,-3-7 0,1 4 15,2 8 1,-1 3-16,3 4 15,2 5-15,-2-6 16,-2-11-16</inkml:trace>
  <inkml:trace contextRef="#ctx0" brushRef="#br0" timeOffset="8899.5744">16298 8245 0,'0'0'16,"0"0"0,0 0-1,27 79-15,-21-42 16,0 8-16,1-2 15,5 21 1,-9-46-16,-3-18 0,0 0 16</inkml:trace>
  <inkml:trace contextRef="#ctx0" brushRef="#br0" timeOffset="9115.7834">16063 7883 0,'0'0'16,"0"0"-16,0 0 31,16 14-31,-11-10 15,-5-4-15</inkml:trace>
  <inkml:trace contextRef="#ctx0" brushRef="#br0" timeOffset="9438.7246">16511 7875 0,'7'49'0,"-1"1"0,2 11 15,-2-20-15,4 21 16,2-6-16,0-3 0,1-3 15,1-1-15,-1-3 16,1-13-16,-1-8 16,-10-18-16,6 6 15,-2-4-15,-2-7 16,1 4-16,-6-6 16</inkml:trace>
  <inkml:trace contextRef="#ctx0" brushRef="#br0" timeOffset="9918.0545">16726 7820 0,'0'0'16,"0"0"-16,11 57 0,-3-22 15,0 9-15,0 2 16,5 5 0,-3 0-16,2 8 15,2 2-15,0 3 16,-2-7-16,0-6 0,-2-5 15,4-5-15,-5-5 16,0-9-16,-3-13 16</inkml:trace>
  <inkml:trace contextRef="#ctx0" brushRef="#br0" timeOffset="10403.8484">17764 7954 0,'0'0'16,"-86"17"15,49 7-31,-13 12 16,-3 9-16,12-6 15,8 3-15,11 1 16,13-1-16,11-5 16,12 0-16,10-2 15,9-7-15,11-4 16,5-3-16,7-6 0,5-10 15,3-7 1,8-8-16,-37 4 0,-35 6 16</inkml:trace>
  <inkml:trace contextRef="#ctx0" brushRef="#br0" timeOffset="10920.7515">18270 8053 0,'0'0'0,"0"0"16,0 0-16,0 0 15,-78 30-15,49 2 16,0 7-16,6 4 0,7 0 16,8-1-16,5-2 15,4-3-15,3-4 16,-3-28-16,4 12 15,2-4 1,3-2-16,-1-10 16,30-10-1,-4-13 1,0-14-16,-4-7 16,-9 0-16,-6 4 15,-3 0-15,-4 3 16,-3 3 15,-4 7-15,-5 19-16,-3 19 15,-3 17-15,1 8 16,3 4-16,7 5 16,9 2-16,3-3 15,3 5 1,4-4-16,7-2 0,0-13 0,0-8 15,-3-11-15,-19-12 16,9-2-16,19-23 16,-10-1-16,-9 12 15,-15 14-15</inkml:trace>
  <inkml:trace contextRef="#ctx0" brushRef="#br0" timeOffset="11444.2234">18710 8133 0,'0'0'16,"0"2"0,0-2-16,0 0 15,7 82-15,-7-37 16,-2 5-16,-3-1 0,0 1 16,2-3-16,6-5 15,2-9-15,1-5 16,-6-21-16,4 7 15,-1-4-15,1-2 16,-2-9 0,2-4-16,20-24 15,1-3-15,0-11 16,2-4-16,0 0 16,1 3-16,-6 1 15,-4 6-15,-2 3 16,-3 10-16,-10 19 15,3-5-15,-1 3 16,-1 5-16,3 1 0,-5 7 16,12 25-1,-4 4-15,0 15 16,-2 0 0,-1-2-16,1-3 15,1-3-15,-1-3 16,-2-10-16,-3-5 0,-1-19 15,2 5-15,-1-3 16,2-6-16,1-4 16,7 2-16,3-7 15,18-19-15,-8 2 16,-12 11-16,-14 14 16</inkml:trace>
  <inkml:trace contextRef="#ctx0" brushRef="#br0" timeOffset="12378.0677">19659 8185 0,'0'0'0,"0"0"15,0 0-15,0 0 16,-107 16-16,59 3 15,4 4-15,0 5 16,8 0-16,7 1 16,10-1-1,9 1-15,9 2 16,15 4 0,13 1-16,16-4 15,6-6-15,3-7 16,2-7-16,3-5 0,-1-7 15,-5-1-15,-6-4 16,-9 2-16,-11-1 0,-25 4 16,0 0-16,-6-2 15,5-6-15,4 8 16,-9-4-16,-8-3 16,-1 0-16,2-2 15,5-2-15,2-1 16,7-3-1,22-16-15,4 6 16,8-1-16,2 3 16,2 3-16,0 2 15,-3 4-15,-8 3 16,-8 1-16,-25 13 16,10-6-16,-5 2 15,-1 1-15,-6 0 0,-16 1 16,-3 2-16,-3 3 15,2 1-15,20-4 16,-8 3-16,2 1 16,0 1-16,0 1 15,4 2-15,2 0 16,3 0-16,5-7 0,2 7 16,2-9-16,6 6 15,-1-10-15,11 5 16,5-4-16,0-5 15,22-8-15,-35 10 16,9-4-16,-4-1 16,-2 1-1,-5-2-15,-4-1 16,-4 2-16,-7-3 0,-30-2 16,-4 6-1,-5 6-15,-3 2 0,0 7 16,-1 4-16,9 4 15,7 1-15,10 3 16,17-14-16,-4 10 0,9 20 16,12-4-16,13-1 15,19 4 1,12 0-16,11-1 16,0-6-16,-2-1 15,2-7-15,-4-2 16,0-5-1,-32-5-15,-32-7 16</inkml:trace>
  <inkml:trace contextRef="#ctx0" brushRef="#br0" timeOffset="12763.6539">20463 7834 0,'0'0'16,"0"0"-16,0 0 0,0 0 15,-8 93 1,7-41-16,2 5 16,5 27-1,6 4-15,3 6 0,0-18 16,-3-5-16,0-9 16,-1-5-16,-3-6 15,0-5-15,0-3 16,-5-8-16,-2-9 15,0-14-15,-1-12 16</inkml:trace>
  <inkml:trace contextRef="#ctx0" brushRef="#br0" timeOffset="13650.793">21365 8174 0,'-40'62'0,"-10"11"31,30-33-31,5-2 16,7-3-16,12 0 16,15-2-16,13-5 0,12-7 15,4-6-15,7-5 16,-1-9-16,-1-6 16,-1-10-16,-2-3 15,-7-2-15,-10 1 0,-11-5 16,-15-2-16,-16-4 15,-20 1-15,-14 1 16,-14 1-16,0 3 16,-3 5-16,3 3 15,3 7-15,7 1 16,7 3 0,14 4-16,35 2 15,-16 3-15,-9 2 16,11 4-16,25 22 15,11-10-15,55 18 16,-61-31-16,-25-9 16</inkml:trace>
  <inkml:trace contextRef="#ctx0" brushRef="#br0" timeOffset="14531.2153">21935 8209 0,'0'0'0,"0"0"15,0 0-15,-44 55 0,35-22 0,5 3 16,14 0 0,7-3-16,19 0 15,13-1-15,10-5 16,-2-8-16,-2-8 15,-5-7-15,0-5 16,-4-5-16,-6-4 16,-9-2-16,-9 1 15,-16 8-15,1-7 16,-4 0-16,-5-3 16,-5 0-16,-3-2 15,-2 0-15,-3 3 0,9 5 16,1 4-16,3-1 15,-8-3-15,9 8 16,2 3-16,-7 0 16,5 7-16,12 25 15,2-4-15,6 0 16,-1 0 0,4-3-16,7-5 15,3-4-15,1-3 16,-2-9-16,2-8 15,1-7-15,-3-8 16,-6-6-16,-7-9 16,-6-6-16,-2-2 15,-1-2-15,-2 2 0,-4 0 16,-5 7-16,-2 7 16,3 20-16,-1-7 15,0 8-15,1 0 0,-1 2 16,2 3-16,2 2 15,13 23-15,5 3 32,-2 4-32,1 4 15,-5-1-15,1-3 0,0-7 16,1-3-16,-14-20 16,6 9-16,0-4 15,-5-6-15,-1 2 16,-2-4-16,-2-3 15,-3-2-15,1-1 0,-2-6 16,-7-28 0,9 5-16,5-4 0,2 2 15,1 6-15,-2 25 16,1-13-16,0 2 16,0 2-16,0 0 15,2 0-15,-1 13 0,7-6 16,23 14-16,-1 2 15,-4 6-15,-13-8 16,-16-7-16</inkml:trace>
  <inkml:trace contextRef="#ctx0" brushRef="#br0" timeOffset="15155.2582">23623 7658 0,'6'73'0,"-6"-33"16,-2 24-16,-1-11 16,1 20-16,2 1 15,4-5-15,2 1 16,1-4-16,0-3 16,0-3-16,2-8 0,1-4 15,1-10-15,0-4 16,1-9-16,-10-21 15,4 6-15,0-5 16,-3-8-16,1-3 16,-1 4-16,-3 2 15</inkml:trace>
  <inkml:trace contextRef="#ctx0" brushRef="#br0" timeOffset="15418.3898">23327 8029 0,'0'0'0,"0"0"15,0 0-15,0 0 16,0 0-16,0 0 16,116 18-16,-64-8 15,0 2-15,1 2 16,-2 2-16,-1 1 15,-7 2-15,-6-3 0,-9 3 16,-23-18-16,8 7 16,-9-4-16,-4-4 0,0 0 15</inkml:trace>
  <inkml:trace contextRef="#ctx0" brushRef="#br0" timeOffset="16205.0811">24028 8099 0,'0'0'15,"0"0"-15,25 83 16,-18-54-16,4 12 15,-3 3-15,-4-3 16,-2-2-16,1-1 16,-1-3-16,3-4 15,0-3 1,-4-23-16,2 9 16,-2-8-16,-1-6 15,1 7-15,0-2 16,-2-10-16,-1-1 15,-11-32-15,2 5 16,-2-5-16,0-4 16,1 1-16,1-1 0,4 0 15,3 1-15,3 0 16,2 5-16,1 3 16,1 2-16,-1 26 0,4-12 15,5 3-15,4 0 16,28-1-16,-33 8 15,12 4-15,1 3 0,-2 1 16,-3 4-16,1 2 16,-2 3-16,-3 1 15,0 0-15,-3 1 16,-2 2-16,-2-1 16,-3 1-16,-1-5 15,-2-4 1,0 2-16,0-7 15,0 0-15,2-1 16,1 0-16,1 3 16,10 3-16,2 1 15,2 2-15,3 1 16,15 19-16,-11 0 16,-7 8-16,-4 2 0,-4 5 15,-4 1-15,0 0 16,-2-1-16,2-5 15,-1-4-15,0-5 16,-6-22-16,4 7 16,-5-1-16,-3-5 15,-1-8 1,-3 0-16,-2-6 16,3 2-16,7 4 15</inkml:trace>
  <inkml:trace contextRef="#ctx0" brushRef="#br0" timeOffset="16374.4632">24185 7763 0,'0'0'0,"0"0"15,0 0-15,0 0 16,0 0-16,0 0 15,0 0-15</inkml:trace>
  <inkml:trace contextRef="#ctx0" brushRef="#br0" timeOffset="16791.2586">24691 8022 0,'0'0'16,"34"57"-16,-16-25 0,3 11 15,0 2-15,-4 6 16,0 2-16,-3 2 15,1-1-15,-1-1 16,2 1-16,-2-2 0,-3-1 16,-2-1-16,0-1 31,2-5-31,2-5 0,-1 1 16,4-8-16,-4-4 15,-11-22-15,7 6 16,-4-1-16,-2-4 15,-5-7-15,-1-5 16,-6 1-16,-17-30 16,8 0-16,7 15 0,12 19 15</inkml:trace>
  <inkml:trace contextRef="#ctx0" brushRef="#br0" timeOffset="17138.92">24780 8361 0,'-25'-123'16,"22"75"-1,4 12 1,5-10-16,5 2 16,7 1-16,4 5 15,4 5-15,4 7 16,5 8-16,4 7 16,1 6-16,-1 9 15,1 8-15,-5 6 16,-4 6-16,-6 4 0,-7 2 15,-7 0-15,-6 3 16,-7-2-16,-7 0 16,-6-2-16,-7-4 15,-5 0-15,-2-3 16,-1-3-16,-4-3 0,-2-4 16,-1-5-16,2-4 15,3-4-15,24 0 16,-8-4-16,-1-3 0,5-4 15,6 7-15,6 5 16</inkml:trace>
  <inkml:trace contextRef="#ctx0" brushRef="#br0" timeOffset="17477.6326">25483 8529 0,'0'0'0,"0"0"16,0 0-16,0 0 0</inkml:trace>
  <inkml:trace contextRef="#ctx0" brushRef="#br0" timeOffset="39747.0223">13014 6110 0,'0'0'16,"0"0"-1,24 51-15,-8-14 0,0 10 31,-4 7-31,-4 6 16,-3-1-16,0 4 0,-2 0 16,-1-3-1,0-3-15,-1-8 0,0-7 16,1-8-16,-1-26 16,1 9-16,0-1 15,0-4-15,0-2 0,-2-11 16,1-4-16,-1 5 15,0 0 1</inkml:trace>
  <inkml:trace contextRef="#ctx0" brushRef="#br0" timeOffset="41019.3948">13946 6448 0,'0'0'0,"1"-60"15,-2 47-15,0 2 0,0 8 16,-3-4-16,4 10 16,-5 1-16,3 7 15,-4 31-15,2-3 16,0 3-16,5 3 15,3-1-15,2-3 16,5-4 0,3-4-16,6-7 15,1-6-15,-16-16 16,13 7-16,2-8 16,1-3-16,23-18 15,-8-6-15,-1-7 16,-2-5-16,-7 1 15,-4 4-15,-7 3 0,-13 22 16,6-8-16,-4 2 16,-2 6-16,0 1 15,-2 2-15,0-3 16,0 9-16,0 1 16,1 2-16,3 4 15,1 2-15,6 3 0,2-1 16,22 15-16,-6-11 15,3-1-15,0-3 16,-5-4-16,-21-7 0,12 2 16,-2-1-16,3 1 15,0 0-15,0 1 16,-11-6 0,11 2-16,-14-4 15,13-5 1,-4-24-16,-6-3 0,-6-6 15,0-5 1,0 1-16,4 1 0,-2 5 16,-1 2-16,-2 6 15,-1 25-15,-2-11 0,1 11 16,-3-5-16,-2 3 16,2 9-16,0 2 15,-7 3-15,3 5 16,2 6-16,4 3 15,1-10-15,1-11 16</inkml:trace>
  <inkml:trace contextRef="#ctx0" brushRef="#br0" timeOffset="41266.7987">14906 6393 0,'0'0'0,"22"52"0,-9-18 16,-6-7-16,2 8 15,-4-1 1,-3-6-16,-2-21 15,0 11-15,0 0 16,-1-4-16,1-3 16,0-11-16,0 0 15</inkml:trace>
  <inkml:trace contextRef="#ctx0" brushRef="#br0" timeOffset="41482.9444">14789 6078 0,'0'0'0,"0"0"16,0 0-16,0 0 16,0 0-16,0 0 15,49 42-15,-42-37 0,-7-5 16</inkml:trace>
  <inkml:trace contextRef="#ctx0" brushRef="#br0" timeOffset="41736.8464">15188 5978 0,'0'0'0,"22"74"0,-15-23 15,-4-2-15,3 12 0,-1 11 16,-1-4-16,-2 4 16,-2-7-16,-2-2 15,1-5-15,3-7 16,2-7-16,0-7 16,4-6-16,-6-25 15,5 5 1,1-4-16,-8-7 15,0 0-15</inkml:trace>
  <inkml:trace contextRef="#ctx0" brushRef="#br0" timeOffset="41984.2551">15457 6030 0,'0'0'0,"1"76"16,4-27-16,3-2 16,4 14-16,0 5 15,1-3-15,0-5 0,0-1 16,2-6-16,1-3 16,1-11-16,2-8 15,2-5-15,-10-13 0,-11-11 16</inkml:trace>
  <inkml:trace contextRef="#ctx0" brushRef="#br0" timeOffset="42808.4805">16373 6321 0,'55'-65'0,"-35"38"16,0-5-16,-21 20 16,-6 0-16,-15 7 31,-14 15-31,-9 11 0,-3 12 15,0 3-15,3 8 16,3 0-16,11-1 16,15-3-16,10-4 15,12-1-15,10-7 16,11-9-16,11-9 16,5-10-16,5-13 0,4-8 15,-1-6-15,-2 0 16,-6 1-16,-8-3 0,-8 2 31,-11-2-31,-10 8 0,-5 19 16,-2-9-16,-3 3 15,0 7 1,-3-1-16,1 8 16,0 6-16,3 31 15,9-4-15,6 8 16,3 3-1,8 18-15,2 6 16,0 9-16,-8-4 16,-4-2-16,-6-7 0,-9-5 15,-7-4-15,-9-7 16,-7-12-16,-7-11 16,-8-7-16,-5-10 15,-2-12-15,-3-10 16,-1-12-16,0-10 15,4-11-15,2-9 0,6-6 16,5-4-16,6 2 16,4 2-16,7 6 15,8 6-15,7 13 16,5 7-16,-3 19 16,5-6-16,5 3 15,-2 6 1,11-2-16,29 9 15,-8 2-15,1 3 16,0 3-16,1 0 16,1-2-16,-2-5 15,0-3-15,-1-4 16,-1-4-16,-19 2 0,-20 3 16</inkml:trace>
  <inkml:trace contextRef="#ctx0" brushRef="#br0" timeOffset="43225.16">16772 6497 0,'12'74'16,"-1"-45"-1,4-7 1,16 13-16,13-1 16,8-10-16,3-12 0,0-9 15,11-17 1,3-11 0,-5-6-16,-19 2 15,-23 4-15,-22-3 16,-18 0-16,-19 5 15,-13 7-15,-8 8 0,-2 7 16,3 1-16,3 2 16,10 3-16,7 1 15,12 4 1,16 11 0,15 1-16,17 3 15,9-9 1,-15-7-16,-17-9 0</inkml:trace>
  <inkml:trace contextRef="#ctx0" brushRef="#br0" timeOffset="43973.972">17714 6295 0,'0'0'16,"116"8"-16,-31-13 31,-24-4-31,71-21 16,-78 12-16,-10-6 15,-9-2-15,-10-1 16,-7 2-16,-16 20 16,1-11-16,-5 1 31,-31-21-31,-8 12 0,-6 4 15,9 11 1,2 12-16,4 13 31,2 22-31,7 19 16,7 8-16,9 1 16,5-3-16,6 6 15,7 19 1,4 6-16,2 4 15,-3-20-15,-2-14 16,-7-9-16,-4-9 16,-2-4-16,-3-12 15,1-9 1,2-16-16,0-1 16,-1 2-16,0-3 15,1-18 1,0 9-16,1 6 0</inkml:trace>
  <inkml:trace contextRef="#ctx0" brushRef="#br0" timeOffset="44212.3111">17741 6545 0,'0'0'0,"0"0"0,79 37 0,-43-31 16,15 3-16,8-3 15,5 1-15,1-2 16,-1-5-16,-4-4 16,-7-5-16,-2-1 15,-26 6-15,-25 4 16</inkml:trace>
  <inkml:trace contextRef="#ctx0" brushRef="#br0" timeOffset="44675.9097">18416 6593 0,'0'0'15,"29"61"-15,-16-32 0,5 6 16,6-3 0,3-8-16,6-4 31,11-8-31,9-4 16,3-5-16,-9-9 15,-7-6-15,-9-4 16,-10-8-1,-26-12 1,-24-1-16,-17 1 16,-5 14-16,1 8 0,0 8 15,3 6-15,6 3 16,11 3-16,7 1 16,28-9-16,-10 7 15,-8 4-15,13-6 16,-3 8-16,7 1 15,7-2 1,6-3-16,2 0 16,3-5-16,22-9 15,-7-7-15,-18 8 16,-19 6-16</inkml:trace>
  <inkml:trace contextRef="#ctx0" brushRef="#br0" timeOffset="45061.3099">18883 6456 0,'0'0'0,"40"53"15,-24-24-15,4 7 16,0 10-16,2-2 31,0-1-31,-5-9 16,-1-3-16,-12-23 15,6 8-15,0-2 16,-6-7-16,-1-3 16,0-3-16,4 4 15,-3-10-15,-4-4 16,-1-8-16,-7-36 16,3 3-16,2-5 15,1 3 1,2 4-1,3 5-15,4 13 16,2 8-16,-4 19 16,8-3-16,3 5 0,4 3 15,-11-1-15,-9-1 16</inkml:trace>
  <inkml:trace contextRef="#ctx0" brushRef="#br0" timeOffset="45747.6284">19879 6475 0,'18'-21'0,"5"-5"0,-8 8 16,-12 14-16,10-22 15,-56 13 1,0 19-16,-8 12 16,-2 7-16,-1 4 15,8 1 1,10 8-16,16 2 15,9 0-15,16-8 16,12-7-16,14-8 16,20-11-16,8-8 15,6-6-15,-4-5 16,-6 2-16,-10 0 16,-13 4-16,-27 6 15,8-2-15,-7 1 16,2 1-16,-8 1 31,-1 1-31,0 2 16,3 5-16,0 4 15,12 28 1,4-7-16,10-1 16,0-7-16,3-7 15,-1-9-15,-1-7 16,-22-3-16,-7 1 0,0 0 15</inkml:trace>
  <inkml:trace contextRef="#ctx0" brushRef="#br0" timeOffset="46950.7537">20477 6365 0,'0'0'16,"10"58"-16,-5-25 15,5 6-15,0 2 16,5-1-16,2-3 0,7-4 16,6-3-16,1-6 15,1-4-15,2-7 16,1-6-16,-2-7 15,-3-6-15,0-6 16,-1-3-16,-5-4 16,-10-2-1,-5-3-15,-8 17 16,-2-9-16,-4-4 0,-2 1 16,-2-2-1,0 2-15,-1 3 16,3 4-16,5 9 15,-1-5-15,7 8 16,2 2-16,24 9 0,0 1 16,4 6-16,-1 4 15,-3 6-15,-1-1 16,-2 3-16,-1-3 16,1 0-16,-3-4 15,-21-18-15,9 7 16,0-1-16,-3-1 0,-7-9 15,6 2-15,0-6 16,9-27-16,-7-5 16,1-6-16,-3-6 15,-2-1 1,-3-7-16,-4-1 16,-2 4-1,-5 10 1,-4 13-16,10 22 15,-7-4 1,-12 17 0,9 14-16,3 11 15,10-1-15,10 1 16,12-3-16,7-1 0,5-3 16,7-2-16,6-6 15,4-3-15,1-5 16,4-5-16,-1-4 15,-4-5-15,-7-5 0,-8-4 16,-9-2-16,-9-4 31,-13-3-31,-13-1 16,-15 0-16,-11 2 16,-12 6-16,-5 8 0,-4 5 15,5 8-15,4 5 16,11 6-16,8 3 15,10 6-15,14-18 16,-1 35-16,14-11 0,8 0 16,9-2-16,4-3 15,7-9-15,2-3 16,4-7-16,0-4 16,-2-2-16,-3-4 15,-5-2-15,-9-4 16,-22 8-16,9-7 0,-4-3 15,-2-2-15,-2-1 16,-3-2-16,-3 2 16,-2 1-16,0 11 15,-4-7-15,5 13 16,1 0-16,-4 2 16,4 5-1,4 7-15,15 24 16,-14-30-16,21 28 15,-4-14-15,-13-16 16,7 2-16,2-1 16,1-6-16,19-13 15,-6-10-15,-1-7 16,-3-13-16,-12 20 0,-15 19 16</inkml:trace>
  <inkml:trace contextRef="#ctx0" brushRef="#br0" timeOffset="47220.2789">22153 6088 0,'0'0'0,"0"0"0,0 0 16,14 89-16,-5-41 16,2 12-16,1 4 15,1 1-15,2-4 16,-2 0-16,3-2 15,-3-4-15,-2-3 16,1-4-16,-4-8 0,0-7 16,-6-27-16,4 10 15,-1-4-15,0-8 16,0-7-16,12-24 16,-10 16-16,-7 11 15</inkml:trace>
  <inkml:trace contextRef="#ctx0" brushRef="#br0" timeOffset="47521.0943">22428 6083 0,'0'0'0,"0"0"0,11 70 16,-3-30-16,4 14 15,2 5-15,1 3 16,2 0-16,0-1 16,-2-2-16,-4-2 15,1-4-15,0-3 0,3-6 16,-1-5-16,-3-8 16,-10-26-16,1 0 15,2 5-15,0-3 0,-1-10 16,1-4-16,6-32 15,-2-3-15,-3 18 16,-5 24-16</inkml:trace>
  <inkml:trace contextRef="#ctx0" brushRef="#br0" timeOffset="47968.7614">22923 6256 0,'0'0'0,"-18"56"16,-10-19-16,1-15 16,-12 6-16,-2-4 15,0-4-15,2-4 16,1-2-16,4-2 16,9-3-16,11-6 15,16-3 1,-2 0-16,-7 2 15,3-1-15,-1 1 16,7-2-16,3 0 16,1 0-16,5 1 15,-2 0-15,10 4 16,1 1-16,0 4 16,-3 5-16,11 23 15,-6-5-15,0-2 0,0-1 16,0-2-16,2-1 15,1-2-15,4-3 16,-1-3-16,-1-3 16,-1-1-16,1 0 15,-20-11-15,11 5 0,1-3 16,3-1-16,-10-1 16,-12-4-16</inkml:trace>
  <inkml:trace contextRef="#ctx0" brushRef="#br0" timeOffset="48269.6376">23448 6509 0,'0'0'0,"0"0"16,0 0-16,45 51 0,-25-22 16,0 3-16,-1 0 15,-4 0-15,0-2 16,-2-1-16,3 1 16,-4-2-16,-11-23 15,5 12-15,0-2 16,-2-1-1,1-4-15,-3-11 16,-2 1-16,0 0 16</inkml:trace>
  <inkml:trace contextRef="#ctx0" brushRef="#br0" timeOffset="48724.2286">23713 6496 0,'0'0'0,"0"0"16,22 88 0,-9-50-16,3 0 15,2-1-15,4-4 16,-2-2 0,-2-3-16,-13-24 15,7 9-15,-1-1 16,-1-2-16,2-5 15,-6-7-15,11 1 16,-2-5-16,1-5 16,-2-3-16,1-2 15,-1-1-15,-3 3 0,-1 1 16,-7 8-16,5-4 16,-8 9-16,3-2 15,-1 4-15,3 0 16,10-2-16,-1 6 15,2 5-15,13 22 16,-19-24-16,21 27 0,-5-6 16,0-5-16,-4-1 15,0-5-15,-18-15 16,9 5-16,-2-3 16,-7-7-16,4-1 15,-8 2-15,0 0 0</inkml:trace>
  <inkml:trace contextRef="#ctx0" brushRef="#br0" timeOffset="48924.838">23418 6177 0,'0'0'16,"0"0"-16,57 39 15,-47-34-15,-10-5 16</inkml:trace>
  <inkml:trace contextRef="#ctx0" brushRef="#br0" timeOffset="49241.3645">24471 6265 0,'14'28'0,"8"19"15,-6-4-15,4 15 16,-3 5 0,1 1-16,0-1 15,-2-2-15,3-4 16,0 0-16,0-7 16,0-5-16,-3-7 15,-1-5-15,-12-28 16,5 7-16,-3-6 15,-5-6-15,0 0 0</inkml:trace>
  <inkml:trace contextRef="#ctx0" brushRef="#br0" timeOffset="49488.751">24361 6517 0,'0'0'16,"0"0"-16,78 39 16,-33-27-16,7 3 15,5-2-15,-1-6 16,-2-1 0,-3-5-16,-4-4 15,-7-1-15,-8-4 16,-11-4-16,-9 7 0,-12 5 15</inkml:trace>
  <inkml:trace contextRef="#ctx0" brushRef="#br0" timeOffset="50206.384">24901 6174 0,'0'0'16,"0"0"-16,0 0 15,0 0-15,24 61 16,-13-13 0,-4 9-16,-2 6 15,-5 2-15,-2-1 16,-4-3-16,3-1 16,1-4-16,3-9 15,0-4-15,5-8 16,0-6-16,-5-24 15,3 6-15,0 0 0,2-4 16,-5-8-16,7-2 16,14-22-16,1-4 15,5-7 1,2-2-16,1-1 0,-4 4 16,-1 3-16,-2 4 15,-6 6-15,-15 19 0,8-5 16,-2 1-16,-4 11 15,6-1-15,-1 6 16,6 26-16,-3-4 16,-3 2-16,4-5 15,1 3-15,7-6 16,7 2 0,10-8-16,9-4 15,1-8-15,0-8 16,0-8-16,-2-7 0,-2-2 15,-6 0 1,-9 3-16,-25 12 0,6-7 16,-8 1-16,-6-1 15,-26-4-15,-2 10 0,-5 7 16,-2 8-16,5 7 16,9 7-16,8 1 15,12 5-15,10-1 16,13 2-16,10-7 15,9-1-15,9-6 16,5-4 0,4-10-16,-2-5 15,-1-10-15,-3-6 16,-1-7-16,-25 12 16,-24 12-16</inkml:trace>
  <inkml:trace contextRef="#ctx0" brushRef="#br0" timeOffset="50607.509">26207 6570 0,'0'0'16,"0"0"-16,32 80 16,-22-45-16,8 11 15,-1 1 1,2-4-16,-1-3 15,-1-3-15,-1-7 16,0-7-16,-13-18 16,5 7-1,2-7 1,-9-18-16,-4-15 16,-4-3-16,1-8 0,-1-3 15,2-1-15,1 0 16,-1 1-16,0 2 15,-2 4-15,3 4 16,3 1-16,2 25 16,2-10-16,4 0 15,3 0-15,22 0 16,1 8-16,5 12 16,-6 5-16,-14-4 15,-18-5-15</inkml:trace>
  <inkml:trace contextRef="#ctx0" brushRef="#br0" timeOffset="51108.9552">26984 6722 0,'0'0'15,"0"0"-15,0 0 16,0 0-16,5-55 15,-32 27-15,-6 16 0,-8 8 16,-5 10-16,2 7 16,9 6-16,6 5 15,7 2-15,9 6 0,11 2 16,9 3-16,13-2 16,10-2-16,10-6 31,4-7-31,6-7 15,1-8-15,0-7 0,-1-8 16,-1-1-16,-9-3 16,-9 0-16,-9 0 15,-19 10-15,4-4 16,-3-2-16,-4 2 16,-2 2-16,-2-4 0,2 8 15,-2-7-15,3 9 16,1 0-16,1 3 15,2-2-15,1 4 16,3-1-16,5 3 16,2 6-16,4 1 15,0-1-15,2 1 0,-2-1 16,0-1-16,-1-5 16,-10-7-16,10 0 15,-17 0-15,0 0 16</inkml:trace>
  <inkml:trace contextRef="#ctx0" brushRef="#br0" timeOffset="51309.4894">27552 6725 0,'0'0'0,"0"0"16,0 0-16,41 60 15,-22-21-15,-1 5 16,1 5-16,-5-4 15,0-5-15,-4-7 0,-2-4 16,-6-25-16,2 6 16,0-5-16,-6-10 15,-10-27-15,8 19 0,4 13 16</inkml:trace>
  <inkml:trace contextRef="#ctx0" brushRef="#br0" timeOffset="51463.1914">27275 6273 0,'0'0'15,"0"0"-15,0 0 0,0 0 16,0 0-16,0 0 16,0 0-16,0 0 0,0 0 15</inkml:trace>
  <inkml:trace contextRef="#ctx0" brushRef="#br0" timeOffset="52064.9716">27701 6678 0,'0'0'0,"0"0"16,0 0-16,0 0 16,42 76-16,-27-37 15,-1 0-15,-2-1 16,0-6-16,-10-27 15,4 12-15,0-2 0,0-2 16,0-2-16,-6-11 16,2 2-16,6 5 15,-4-11-15,8-1 16,16-26-16,-4 0 16,0-3-16,1 0 15,-3 4 1,0 0-16,-1 6 15,-4 3-15,-13 16 16,7-6-16,-8 8 16,4-6-16,0 4 15,-3 6-15,-1 3 16,7 2-16,-1 5 16,1 6-16,0 5 0,7 28 15,-4-13-15,0 3 16,-2 0-16,1-2 15,-2-4-15,3-5 16,-1-3-16,-10-20 16,6 6-16,3 0 15,1-4 1,-4-11-16,2 6 0,-10-3 16</inkml:trace>
  <inkml:trace contextRef="#ctx0" brushRef="#br0" timeOffset="52180.9158">28535 6851 0,'0'0'0,"0"0"15,0 0-15,0 0 16,0 0-16,0 0 0,0 0 16</inkml:trace>
  <inkml:trace contextRef="#ctx0" brushRef="#br0" timeOffset="63037.2651">8451 11117 0,'0'0'0,"0"0"16,0 0-16,0 0 0,0 0 16,-94 6-16,56-4 15,2-1-15,1-1 16,3 0-16,2 3 16,-4 0-16,-4 0 15,-3-1-15,4 0 16,-3-1-1,-6 0-15,0 0 16,-1-1-16,-1 1 16,-5-1-16,0 1 15,1 1-15,-1-1 0,-4 0 16,0-1-16,-2 1 16,3-1-16,-6 2 15,2 0-15,-3 0 16,-1-1-16,2-2 0,-1 1 15,3-2-15,3 0 16,2 0-16,9 0 16,11-2-16,5 1 15,23 3-15,-13-1 16,5-2-16,7 3 0,-7-1 16,11 1-16,3 0 15,1 0-15,2 1 16,-1 2-16,1-2 15,2 1-15,-8 3 16,4-3-16,0-2 16,0 0-1,0 0 1</inkml:trace>
  <inkml:trace contextRef="#ctx0" brushRef="#br0" timeOffset="68023.6661">16659 9753 0,'0'0'0,"3"5"16,-6-10-1,28 67-15,-14-29 0,-1 11 16,0 2 0,-5 17-16,-1-6 15,1 11-15,0-5 16,1 3 0,4 10-1,6 5-15,6-1 16,-3-19-16,-3-15 15,-4-12-15,-10-28 0,2 6 16,-1-3-16,-4-13 0,1 4 16,0 0-16</inkml:trace>
  <inkml:trace contextRef="#ctx0" brushRef="#br0" timeOffset="69511.3931">17109 9842 0,'0'0'0,"0"0"31,0 0-31,0 0 0,0 0 16,0 0-16,24 47 0,-20-30 15,0 2-15,-3 1 16,-2 0-16,-2 0 16,-3-2-16,-2 0 15,-1 0-15,-1-1 16,-1 1-16,0-2 15,1-1-15,7-12 0,-3 7 16,6-10-16</inkml:trace>
  <inkml:trace contextRef="#ctx0" brushRef="#br0" timeOffset="69843.5669">17457 9842 0,'1'62'0,"0"-33"15,-2 16-15,-1-12 16,2 63-1,1-46-15,8 51 32,5-41-32,0-4 0,3-1 15,-6-10-15,0-14 0,-3-7 16,-6-18-16,1-2 16,-2-1-1,-1-3-15,0 0 0</inkml:trace>
  <inkml:trace contextRef="#ctx0" brushRef="#br0" timeOffset="70176.0156">17723 9826 0,'28'103'0,"-17"-46"15,2 23 1,-2 12 0,-3-2-16,0 1 15,0-18 1,2-9-16,-1-9 15,1-6-15,1-5 16,2-8-16,0-9 0,-9-24 16,5 7-1,-5-7-15,-4-3 16</inkml:trace>
  <inkml:trace contextRef="#ctx0" brushRef="#br0" timeOffset="70946.6442">18600 9655 0,'0'0'0,"10"74"16,0-35-16,14 72 15,-11-51 1,-4 4 0,5 11-1,2 14 1,2 5-1,-7-15 1,-5-12-16,-5-16 0,-2-11 16,1-33-16,-1 8 15,1-10-15,-1 4 16,1-4 0,0-8-16,0 0 0,3-9 0,10-31 15,16-3 1,9-3-16,7 4 15,-6 12-15,-5 9 16,0 12-16,3 10 16,-1 9-16,-4 8 15,-8 4 1,-8 2-16,-13-14 16,1 10-16,-4 2 15,-4 1-15,-5 1 16,-20 15-16,-5-12 15,-6-7-15,-2-2 16,-1-8-16,2-4 16,0-3-16,1-4 0,4-3 15,8-5-15,7-4 0,11 9 16,10 7-16</inkml:trace>
  <inkml:trace contextRef="#ctx0" brushRef="#br0" timeOffset="71463.7581">19177 10205 0,'0'0'0,"81"17"16,-46-15-16,-8-3 15,21-4-15,4-7 16,-1-4-16,-13-2 15,-7 0-15,-23 14 16,3-7-16,-4-2 0,-5 2 16,-6 1-16,-25-6 31,-8 8-31,-7 6 16,-3 4-16,6 5 0,4 4 15,1 5-15,6 3 16,9 4-16,11 1 15,14 2-15,10 3 16,9 4-16,10-2 16,8 0-16,11 0 0,5 1 15,6-1 1,24 1 0,5-3-16,-45-14 15,-47-15-15</inkml:trace>
  <inkml:trace contextRef="#ctx0" brushRef="#br0" timeOffset="72103.3307">20771 9981 0,'0'0'0,"0"0"0,-89-28 31,34 30-15,-3 0-16,4 6 15,13 0-15,9 3 16,26-6-16,-11 24 15,20 1-15,12 0 16,11-1-16,15 1 31,37 19-15,12 11-16,1 4 16,-33-12-16,-25-12 15,-21-6 1,-21-5-16,-16-8 31,-8-6-31,-6-5 16,1-4-16,3-5 15,5-6-15,24 4 16,-9-5-16,4-3 0,3-5 16,5-3-16,18-27 15,8 7-15,-12 16 16,-11 21-16</inkml:trace>
  <inkml:trace contextRef="#ctx0" brushRef="#br0" timeOffset="72636.0114">21051 10068 0,'0'0'0,"-40"64"15,26-32 1,7-8-16,0 11 0,5-1 16,14 5-1,10-2 1,23 3-16,5-10 16,21-9-16,1-15 15,7-10-15,-10-6 16,-8-4-16,-13-2 15,-12-2-15,-10-3 16,-21 16-16,5-11 16,-4-2-16,-4-2 0,-4-1 15,-4-2-15,-4 4 16,-4 0 0,0 3-16,1 6 31,0 11-31,9 17 0,2 11 31,6 1-31,4 5 0,3 0 16,3 0-1,1-2-15,3-3 0,1-2 16,-1-3-16,-13-22 16,10 9-16,2-1 15,3-5 1,3-4-16,20-15 0,-8-6 0,1-6 15,-17 12-15,-19 13 16</inkml:trace>
  <inkml:trace contextRef="#ctx0" brushRef="#br0" timeOffset="72936.8905">22162 10092 0,'0'0'16,"0"0"-16,0 0 15,-6-3-15,12 6 16,-6-3-16,-68 63 16,41-28-16,1 5 15,7 0-15,6-2 16,2 1-16,1-3 0,5-1 16,9-3-16,5-2 15,7-2-15,3-2 16,9-5-16,4-3 15,2-8-15,4-4 16,3-7-16,2-3 0,-1-6 16,-3-6-16,-3-2 15,-18 8-15,-18 10 0</inkml:trace>
  <inkml:trace contextRef="#ctx0" brushRef="#br0" timeOffset="73222.1441">22614 10218 0,'0'0'0,"0"0"15,0 0-15,0 0 16,0 0-16,0 0 16,0 0-16,0 0 15,-56 24-15,30 6 16,0 5-16,2 2 0,5 2 15,8 3-15,11-5 16,8 1-16,6-1 16,7-2-16,9-3 15,6-7-15,4-6 16,0-7-16,5-6 16,0-5-1,1-4-15,-4-6 16,-20 5-16,-22 4 15</inkml:trace>
  <inkml:trace contextRef="#ctx0" brushRef="#br0" timeOffset="73685.7762">22804 10429 0,'0'0'0,"0"0"15,0 0-15,125-17 0,-78 7 16,4 0-16,2-2 16,-1-1-1,-4 1 1,-12 1-16,-7 3 0,-24 4 16,0 0-16,-5-1 15,-14-13-15,-13 5 16,-14 4-16,-7 4 15,-2 3-15,5 7 16,3 4-16,2 4 0,5 2 16,10 1-16,9 5 15,9 3-15,12 2 16,10 3-16,5 3 16,7 3-16,5-2 15,7 1-15,5-2 16,4-2-16,5-5 0,-1-4 15,8-1-15,-1-8 16,6-5-16,-6-9 16,1-8-16,-7-8 15,-26 8-15,-27 10 0</inkml:trace>
  <inkml:trace contextRef="#ctx0" brushRef="#br0" timeOffset="74055.6601">23906 10323 0,'0'0'16,"0"0"-16,0 0 15,0 0-15,-24-54 0,-11 40 16,-2 7-16,0 6 16,6 4-16,4 7 15,0 5-15,1 6 0,8 5 16,8 4-1,12 7-15,10 2 0,10 4 16,4 1-16,8 1 16,-1-4-1,-1-1-15,-6-5 16,-7-4-16,-9-7 16,-7-16-16,-3 7 15,-4-2-15,-5-2 16,-3 0-16,-6-3 15,-4-3-15,-2-3 16,-1-4-16,1-4 0,3-1 16,7-6-16,4-1 15,5-2-15,3 6 16,2 10-16</inkml:trace>
  <inkml:trace contextRef="#ctx0" brushRef="#br0" timeOffset="74441.1806">24361 10339 0,'0'0'0,"0"0"16,0 0-1,0 0-15,0 0 16,-68 46-16,42-23 15,3 2-15,5 7 16,6 2-16,12 4 0,10 1 16,5 2-16,4-3 15,-4 0-15,0-5 16,-3-1-16,-3-3 0,-10-20 16,3 9-16,-13 18 15,-8-8-15,-6-3 16,0-5-16,3-6 15,30-17-15,-25 11 16,2-2-16,9-6 16,-9 0-1,1-6-15,3-3 16,6 2-16,5 7 16</inkml:trace>
  <inkml:trace contextRef="#ctx0" brushRef="#br0" timeOffset="75011.6568">24585 10416 0,'0'0'0,"156"-16"16,-108 2 0,-2-7-16,-7-4 0,-8-7 15,-4 2-15,-8-5 0,-6 3 16,-11-3-16,-4 5 15,-8-1-15,-5 6 16,-3 2-16,14 17 16,-11-7-16,-2 2 15,-3 5-15,1 3 16,-3 4-16,-16 23 0,11 5 16,5 7-16,7 8 15,7 4-15,5 5 16,2 7-16,-5 3 15,0 1-15,1 3 16,4 0-16,3 0 16,1-1-1,2-4-15,-2-2 16,1-6-16,0-5 16,1-3-16,-3-8 15,1-3-15,-4-29 16,2 10-16,-2-2 15,0-3-15,-1-11 16,0-5-16,2 5 0,0 0 0</inkml:trace>
  <inkml:trace contextRef="#ctx0" brushRef="#br0" timeOffset="75243.5333">24473 10578 0,'0'0'0,"0"0"15,0 0-15,0 0 16,82 39-16,-36-25 16,9 3-16,2-2 15,3 0-15,1 3 0,-1-2 16,-7 1-16,-25-9 15,-28-8-15</inkml:trace>
  <inkml:trace contextRef="#ctx0" brushRef="#br0" timeOffset="75814.0259">25190 10284 0,'-26'65'15,"15"-33"-15,8-3 0,3 8 16,7 5-16,6-1 15,13 2-15,8-2 16,11-2-16,-3-4 0,3-5 16,-1-6-16,0-9 15,0-9-15,-6-9 16,-1-10-16,-3-6 16,-5-7-16,-10-4 15,-13-5-15,-9 0 16,-6-2-1,-3 3-15,2 4 16,2 3-16,4 22 16,-2-8-16,0 1 15,0 4-15,2 7 16,-1-2-16,3 9 16,7 31-16,3 1 15,3 4-15,8 3 0,5 2 16,1-6-16,-2-3 15,0-2-15,1-5 16,2-6-16,1-8 16,-3-8-16,0-10 15,-19-3-15,23-24 16,-16 16 0,-12 12-16</inkml:trace>
  <inkml:trace contextRef="#ctx0" brushRef="#br0" timeOffset="76099.0767">25950 9947 0,'0'0'0,"0"0"0,0 0 16,0 0-16,-4 86 15,9-32-15,7 8 16,8 7-16,2 0 15,-2 5-15,-4-2 16,2 1-16,3-4 16,1-5-16,-5-4 15,-4-6-15,-1-8 16,-1-8-16,1-5 16,3-9-16,-8-13 15,-7-11-15</inkml:trace>
  <inkml:trace contextRef="#ctx0" brushRef="#br0" timeOffset="76299.6805">26473 10563 0,'0'0'0,"0"0"0,14 39 16,-11-33-16,-3-6 15</inkml:trace>
  <inkml:trace contextRef="#ctx0" brushRef="#br0" timeOffset="77380.6082">19897 11007 0,'0'0'0,"0"0"16,0 0-1,0 0-15,0 0 0,0 0 16,0 0-1,-102 21-15,43-16 16,-15-1-16,-9-2 16,-10-1-16,-10-2 15,-7 1-15,-10-2 16,-6 2-16,-4 1 16,-26 0-1,-15 1-15,-6 0 0,20 1 16,10 2-16,9 5 15,12 1-15,11-3 16,12-5-16,10 0 16,10-1-16,15-1 15,13-1-15,12-1 16,13 0 0,30 1-16,9 1 15,-16-2-15,3 1 16,-12 0-16,18 0 0,1-1 15,3 1-15,-2 0 16,-4 0-16,0 0 16</inkml:trace>
  <inkml:trace contextRef="#ctx0" brushRef="#br0" timeOffset="88509.094">8105 13071 0,'0'0'15,"0"0"-15,-146 5 16,75-2-1,-11 0-15,-5-2 16,-7 1-16,2-2 16,1 2-16,5 0 15,5 4-15,7-1 16,7 1-16,-32 13 16,68-10-1,25-6-15,-4 4 0,7 1 16,23 8-16,15-9 15,-20-2-15,-15-5 16</inkml:trace>
  <inkml:trace contextRef="#ctx0" brushRef="#br0" timeOffset="88740.9091">8110 13273 0,'0'0'0,"0"0"15,-109 24 1,51-18-16,-27 1 0,-5 1 16,-7-2-1,0-2-15,-3 0 16,1 0-16,3-1 16,10-1-16,8-3 15,39 0-15,39 1 16</inkml:trace>
  <inkml:trace contextRef="#ctx0" brushRef="#br0" timeOffset="95435.5413">17556 12032 0,'0'0'15,"0"0"-15,0 0 16,0 0-16,-23 54 15,11-22-15,2 1 16,2 3-16,6 3 16,5-3-16,6 0 15,4-6-15,6 1 0,1-3 0,6-7 16,0-6-16,1-8 16,3-7-16,-2-8 15,0-9-15,34-29 16,-35 20-1,-10 0-15,-4-4 16,-11 24 0,1-11-16,-2-1 15,0 1-15,-1 2 16,-1 2-16,-1 12 16,2 3-16,0 3 15,-1-1-15,10 28 16,7 0-16,10 2 15,5-1-15,2-3 0,0-2 16,0 1-16,-2-2 16,0-3-16,1-5 15,-1-6-15,-5-4 16,-21-8-16,8 1 16,-7-2-16,6-4 15,-3-6 1,0-28-16,-6 3 15,-3-6-15,-3-4 16,-2 2-16,-1-1 0,-2 2 16,-1-1-1,1 7-15,0 6 16,6 25-16,-2-8 16,-1 4-16,5 9 15,-1 2-15,1 2 16,9 23-16,1 4 15,9 3-15,4-1 16,8-5-16,5-2 16,5-2-16,3-6 15,5-5 1,-1-5-16,3-4 16,-2-3-16,-6-5 15,-7-6-15,-9-7 16,-9-4-16,-15 16 15,3-9-15,-6-1 16,-5 0-16,-7-1 16,-27-6-16,4 7 0,-3 5 15,4 3-15,6 5 16,23 4-16,-10 2 16,6 6-16,1 24 15,12 1-15,8 1 16,11 1-16,8 5 15,5 2-15,10 0 0,6-3 16,4 3 0,21 5-16,5-5 15,12-11-15,-46-15 0,-48-18 16</inkml:trace>
  <inkml:trace contextRef="#ctx0" brushRef="#br0" timeOffset="96391.4738">19504 12088 0,'-37'53'31,"22"-21"-31,8-7 0,0 9 15,6 1-15,5-3 16,9-2 0,5-4-16,12-1 0,5-4 15,10-6-15,3-6 16,3-7-16,0-7 16,-4-6-16,-4-3 0,-10 0 15,-11 3-15,-29 14 16,11-7-16,-5-1 15,6-6-15,-11 10 16,-3-6-16,-1 6 16,-7-3-16,10 5 15,-9 0 1,17 2-16,5 0 16,-3 4-16,36 9 15,2-6-15,8-4 16,1-8-16,7-6 15,2-6 1,-2 0-16,-17 1 16,-13-1-16,-22 9 0,4-4 15,-7-3-15,-6-2 16,-3-2-16,-2-1 16,-4-1-16,-20-16 15,7 6-15,2-1 16,6 3-16,5 0 15,11 21 1,0 0-16,2 5 16</inkml:trace>
  <inkml:trace contextRef="#ctx0" brushRef="#br0" timeOffset="96607.6203">20480 12257 0,'34'46'16,"-26"-27"-16,1 7 15,-5-7-15,-3-13 16,0 11-16,0 0 16,-3-2-16,-2-2 0,1-13 15,1 8-15,2-8 0</inkml:trace>
  <inkml:trace contextRef="#ctx0" brushRef="#br0" timeOffset="96792.5144">20250 11768 0,'0'0'16,"42"61"-16,-21-42 0,9 3 15,-14-10-15,-16-12 16</inkml:trace>
  <inkml:trace contextRef="#ctx0" brushRef="#br0" timeOffset="97077.6577">20726 11787 0,'0'0'0,"20"72"15,-8-28-15,-4-4 0,3 18 16,-1 5-16,-2 1 0,2 0 15,0-1-15,4-2 16,4-5-16,-1-5 16,1-5-16,1-6 15,-1-9-15,2-9 16,-17-20-16,8 1 16,-11-3-16,0 0 0</inkml:trace>
  <inkml:trace contextRef="#ctx0" brushRef="#br0" timeOffset="97325.0628">20982 11839 0,'0'0'0,"0"0"0,0 0 16,5 70-1,2-14-15,1 11 16,1-2-16,4-1 16,0-4-16,-2-1 0,-3-2 15,-4-4-15,-3-7 16,-1-22-16,0-24 0</inkml:trace>
  <inkml:trace contextRef="#ctx0" brushRef="#br0" timeOffset="97764.0507">19758 12110 0,'0'0'0,"0"0"15,2 72-15,1-39 16,4 3-1,0-4-15,-3-16 0,-4-16 16</inkml:trace>
  <inkml:trace contextRef="#ctx0" brushRef="#br0" timeOffset="99483.9999">21548 12030 0,'0'0'0,"0"0"0,19 69 0,-9-36 16,2 4-1,0 2-15,6-3 16,3-1-16,2-3 16,-1-1-16,-2-4 15,3-3-15,1-5 16,3-4-16,-23-12 15,34 9-15,-30-11 16,1-1-16,13-1 0,15-15 16,-8-5-16,-6-4 15,-6-4-15,-3-3 16,-6-3-16,-1-2 16,-4-2-16,-2-2 15,-4-4-15,1 22 16,2 23-16</inkml:trace>
  <inkml:trace contextRef="#ctx0" brushRef="#br0" timeOffset="99700.1582">22316 12244 0,'7'33'15,"3"9"-15,-6-11 16,1 8-16,-1-6 16,-3-27-16,0 10 15,0-1-15,1-7 16,-2-10-16,0 2 0,0 0 16</inkml:trace>
  <inkml:trace contextRef="#ctx0" brushRef="#br0" timeOffset="99885.0621">22119 11746 0,'0'0'16,"0"0"-16,0 0 0,0 0 15,0 0-15,41 40 16,-28-29-16,-13-11 0</inkml:trace>
  <inkml:trace contextRef="#ctx0" brushRef="#br0" timeOffset="100332.6116">22659 12059 0,'0'0'0,"-70"19"16,30-4-16,12-5 15,-5 3-15,8-3 0,34-13 16,-26 13-16,10 0 15,8 1-15,26 15 16,8-4-16,9 1 16,7 0-16,-1 0 15,-6 0-15,-3-1 16,-9-1-16,-9-1 0,-11 0 16,-12-15-16,-1 9 15,-8 0-15,-3-1 16,-26 14-16,8-8 0,0 1 15,-3-7-15,3-1 16,24-11 0,-10 4-1,0-2-15,10-3 16,-4 0-16,10-2 0,2-3 16,-7 3-16,5 2 15</inkml:trace>
  <inkml:trace contextRef="#ctx0" brushRef="#br0" timeOffset="100586.5394">22945 12160 0,'0'0'16,"5"61"-1,-2-24-15,2-9 16,4 9-16,1-1 16,0-3-16,2-2 15,-1 0-15,1-3 16,-10-21-16,5 8 16,-1 0-16,-1-4 15,-5-11-15,0 0 0</inkml:trace>
  <inkml:trace contextRef="#ctx0" brushRef="#br0" timeOffset="100802.7733">22685 11762 0,'0'0'16,"0"0"-16,0 0 16,82 32-1,-62-28 1,-20-4-16</inkml:trace>
  <inkml:trace contextRef="#ctx0" brushRef="#br0" timeOffset="101072.4234">23320 11667 0,'16'59'16,"-6"-25"-16,1 16 16,-4-6-16,0 18 15,-1 4-15,-3-2 16,3 4-1,0-2-15,4 1 16,0 0-16,4-4 16,-1-1-16,4-10 15,-2-3-15,2-9 16,-1-3-16,-2-10 0,-4-14 16,-10-13-1,1 0-15,-1 0 0</inkml:trace>
  <inkml:trace contextRef="#ctx0" brushRef="#br0" timeOffset="101304.3075">23142 12026 0,'0'0'0,"0"0"16,0 0-16,0 0 15,45-42-15,3 40 16,12 8-16,11 9 16,4 5-16,2 5 15,-38-12-15,-39-13 16</inkml:trace>
  <inkml:trace contextRef="#ctx0" brushRef="#br0" timeOffset="101868.3323">24118 12143 0,'-13'74'16,"18"-38"-16,3-9 15,8 7-15,8 0 16,13-7-16,6-5 16,8-8-16,1-7 15,3-8-15,-3-6 16,-7-6 0,-10-1-16,-14-5 15,-15-5-15,-14-4 16,-18-1-16,-16-4 15,-13-1-15,-8 2 16,-4 5-16,2 5 16,3 4-16,9 6 15,6 6-15,11 3 0,12 3 16,34 1-16,-15 3 16,-7 5-16,27 14 15,12-2-15,8-3 16,4-1-16,-18-8 0,-21-9 15</inkml:trace>
  <inkml:trace contextRef="#ctx0" brushRef="#br0" timeOffset="102770.8747">24579 11994 0,'0'0'0,"-8"93"15,17-58 1,9 0-16,9-1 16,5-3-16,8-4 15,0-1-15,8-4 0,-2-3 16,1-5-16,-6-4 15,-3-7-15,-7-5 16,-24 0-16,7-5 16,-4-4-16,-3-5 15,-17-24-15,-5 8 16,-9 0 0,-4 3-16,0 3 15,3 7-15,7 3 16,13 14-16,-1-3 15,-1 6-15,8 5 16,-7 2-16,23 26 16,0-1-16,8 2 15,5 0-15,2-1 16,2-3-16,0-2 16,-1-4-16,-2-4 15,-2-7-15,-6-9 0,-28-9 16,24 3-16,9-26 15,-10-1-15,-2-5 16,-2-5 0,-4 1-16,-3 1 15,-2 7-15,-3 24 16,0-11-16,1 4 16,0 4-16,0 8 15,-1 2-15,6 2 16,12 25-16,-2 2 15,-2 8-15,0 0 0,-3 2 16,2-2-16,-2 0 16,-1-5-16,-1-5 15,-10-23-15,5 10 16,-2-4-16,0-1 16,-3-8-16,2 2 15,-5-9-15,1-2 0,-8-35 16,0-2-16,-3-7 15,4-2-15,1 0 16,0 3-16,1 6 16,2 2-16,2 9 15,2 27-15,0-10 16,2 2 0,3 5-16,1 7 15,6-2-15,22 14 16,-2 7-16,0 3 15,-1 2-15,-3 1 0,0 0 16,-15-11-16,-13-13 16</inkml:trace>
  <inkml:trace contextRef="#ctx0" brushRef="#br0" timeOffset="103310.0391">26047 11940 0,'65'-23'0,"-32"13"0,11-5 16,-12 2-16,11-7 16,-5-5-1,-10-3-15,-8-2 0,-11 0 16,-11 2-16,-11 4 16,-7 2-16,-7 4 15,-6 6-15,-1 6 0,-1 7 16,4 9-16,4 7 15,4 8-15,3 9 0,6 10 16,5 6-16,7 8 16,8 7-1,4 5-15,3 7 0,4 3 16,3 1 0,-4-1-1,2-1-15,-2-4 0,2-4 16,-5-9-16,-2-5 15,-4-11-15,-2-7 16,-4-12-16,-2-24 16,-1 6-16,-3-11 15,-17-19-15,13 12 0,9 9 16</inkml:trace>
  <inkml:trace contextRef="#ctx0" brushRef="#br0" timeOffset="103510.5551">25892 12283 0,'0'0'16,"0"0"-16,0 0 15,0 0-15,0 0 16,83 13-16,-32 0 16,4 3-16,3 2 15,2 3-15,0 1 16,-7-2-16,-11-5 15,-8-4-15,-18-6 0,-16-5 0</inkml:trace>
  <inkml:trace contextRef="#ctx0" brushRef="#br0" timeOffset="103958.47">26474 12062 0,'0'0'16,"0"0"-16,0 0 0,61 36 15,-38-2-15,-1 4 16,-3 7-16,-4 2 16,-3 3-16,-1 0 0,-2-4 15,2-1-15,-2-5 16,-1-1-16,-1-9 15,-5-2-15,-2-24 16,0 2-16,1 2 16,-4-4-16,0-4 15,-2-4-15,-15-25 0,3-2 16,1-8-16,5-6 16,3-2-16,4 1 15,-2-2-15,4 2 16,0 3-16,0 5 15,0 6-15,4 26 16,1-11 0,4 3-16,4 1 15,3 5-15,6 5 16,22 14-16,-10 4 16,-4 3-16,-11-7 15,-17-11-15</inkml:trace>
  <inkml:trace contextRef="#ctx0" brushRef="#br0" timeOffset="104259.3104">26956 12266 0,'0'0'16,"3"67"-16,3-34 16,0 6-16,3 0 0,0 2 15,1-1-15,0-1 16,0-1-16,0-3 16,-3 0-16,1-4 0,-4-26 15,1 12-15,1-3 16,-1-5-16,-5-11 15,2-1-15,0 2 16,-2 1-16</inkml:trace>
  <inkml:trace contextRef="#ctx0" brushRef="#br0" timeOffset="104444.1976">26847 11756 0,'0'0'16,"0"0"0,0 0-16,0 0 15,0 0-15,0 0 16,57 60-16,-23-35 16,-17-11-16,-17-14 0</inkml:trace>
  <inkml:trace contextRef="#ctx0" brushRef="#br0" timeOffset="104860.8694">27147 12315 0,'0'0'16,"82"17"-16,-39-19 15,-9-6 1,12-5-16,2-6 15,-6 1-15,-7 0 16,-10 1-16,-21 13 16,4-7-16,-7 0 15,-19-9-15,-10 7 16,-9 5-16,-7 6 16,0 7-16,0 7 0,8 4 15,8 5-15,9 7 16,8 4-16,9 2 15,13 4-15,7 1 16,10 3-16,6-2 16,7-1-16,7-6 15,4-2 1,5-6-16,-1-8 16,-1-10-16,-2-8 15,-5-10-15,-24 5 0,-24 6 16</inkml:trace>
  <inkml:trace contextRef="#ctx0" brushRef="#br0" timeOffset="105979.3132">27831 12296 0,'0'0'0,"0"0"0,0 0 16,0 0-16,-7 83 15,12-44-15,5 2 16,-1 0-16,4-2 15,-1-3-15,0-4 0,-8-27 16,3 12-16,1-2 16,-1-2-16,-1-5 15,-3-8-15,-1-6 16,5 1-16,0-35 16,-2 1-16,1-3 15,4-2 1,-1 3-16,0 4 15,0 5-15,1 4 16,-7 24-16,4-10 16,2 2-16,1 3 15,-3 9-15,8-2 16,2 6-16,17 28 16,-10-5-16,-5 6 0,-3-2 15,-1 1-15,-12-25 16,3 11-16,3 2 15,-1 2-15,-1 0 16,-1 0-16,0 0 16,-1-3-16,0-3 15,3-3 1,-3-11-16,7 5 16,4-7-16,2-4 0,23-18 15,-9 1-15,4-3 16,1-2-16,-18 14 15,-19 12-15,42-21 16,2-2-16,1 4 16,-14 8-16,-28 12 0,12-8 15,-15 7-15,3-1 16,-3 2-16,-5 0 16,-4 1-16,-18 7 15,2 5-15,-9 4 16,3 4-16,4 4 15,8 5-15,8 2 0,6 0 16,8 1-16,6 0 16,5-2-16,8 0 15,3-6-15,7-3 16,3-8-16,1-8 16,2-10-16,2-9 15,-3-8 1,-4-10-16,-9-6 15,-4-6-15,-7-4 16,-7-4-16,-5-6 16,-5-4-16,-4-3 15,-4-1-15,1-2 16,-3 0-16,1 3 16,-1 1-16,0 7 0,3 1 15,4 6-15,-1 8 16,3 10-16,4 25 15,1 1-15,0 4 16,-2-8-16,1 2 16,1 9-16,-2 3 15,-1 32 1,1 3-16,1 10 16,-1 5-16,3 5 0,2 3 15,5 3-15,5 1 16,2 1-16,4-1 15,1-3-15,1-5 16,0-4-16,-1-5 16,1-9-16,-2-9 0,-4-9 15,-13-20-15,6 3 16,0-4-16,-6-7 16,3-5-16,0-6 15,-1-33-15,-3 26 16,-1 22-16</inkml:trace>
  <inkml:trace contextRef="#ctx0" brushRef="#br0" timeOffset="106418.147">29243 12275 0,'0'0'0,"0"0"15,0 0-15,0 0 16,0 0-16,0 0 16,0 0-16,-66 28 15,46-19-15,3 3 16,2 1-16,5 2 16,3 5-16,14 23 0,8-6 15,10 1-15,3-3 16,3 0-16,1-1 15,-3 2-15,-5-5 16,-5-3-16,-8-5 16,-10-17-16,0 8 0,-4-3 31,-6 1-31,-4-2 16,-5 0-16,-3-5 0,-1 0 15,-1-3-15,1-2 16,3-2-16,11 1 15,-9-4-15,1-3 16,6-2-16,3-3 16,1-5-16,4 10 0,2 8 15</inkml:trace>
  <inkml:trace contextRef="#ctx0" brushRef="#br0" timeOffset="106549.6483">29502 12652 0,'0'0'16,"0"0"-16,0 0 15,0 0-15,10 36 16,-11-31 0</inkml:trace>
  <inkml:trace contextRef="#ctx0" brushRef="#br0" timeOffset="115396.9329">7337 15009 0,'0'0'16,"0"0"-16,0 0 15,0 0-15,0 0 16,0 0-16,0 0 16,0 0-1,0 0 1,0 0-16,0 0 16,0 0-16,19 25 0,-68-17 15,-8 0-15,-4-3 16,-67 8-1,63-6-15,-1 2 0,0 2 16,-2 0 0,0-1-16,5 1 0,6 0 15,2 0-15,4 1 16,11-3-16,8 1 16,9-3-1,29-8-15,-12 2 16,3 1-16,-10 5 15,13-3-15,1-3 16,-2 6-16,7-9 16,-4 5-16,-2-3 15</inkml:trace>
  <inkml:trace contextRef="#ctx0" brushRef="#br0" timeOffset="116985.6018">7416 15136 0,'0'0'15,"0"0"1,0 0 0,0 0-16,82 15 15,-82-15-15,0 0 16,6-1-16,-4 1 16,-6 1-16,-18 7 0,-13 2 15,-18 2-15,-8 2 16,-12 4-16,-7 1 15,-6 3-15,-3-2 16,-2 0-16,-2 1 16,1 0-16,6 0 15,7-4-15,7-2 16,8-2 0,6-5-16,7-5 15,9 0-15,9-3 16,13-3-16,27 3 0,-7 0 15,0 0-15</inkml:trace>
  <inkml:trace contextRef="#ctx0" brushRef="#br0" timeOffset="120816.6501">16034 13763 0,'0'0'0,"5"73"0,-1-29 32,-1 15-32,1 9 0,1 5 15,-1 5-15,3-2 16,1 2-16,3-7 15,3 1-15,1-7 16,1-1-16,-1-7 16,2-8-16,-2-12 0,-1-10 15,-7-16-15,-7-11 16</inkml:trace>
  <inkml:trace contextRef="#ctx0" brushRef="#br0" timeOffset="121973.3188">16987 14165 0,'0'-4'0,"0"1"15,0-2-15,-3-19 16,-3-3-16,0-3 16,1 9-1,5 21-15,-2-3 16,-1-7-16,1 6 0,1 2 15,0 0-15,1 2 16,0 0-16,0 4 16,1 1-16,-5 18 15,0 5-15,2 11 16,3 5-16,1 4 0,5 0 16,-1-1-16,3 0 15,0-3 1,6-7-16,7-2 15,9-5 1,4-6-16,2-10 16,-3-9-16,0-12 15,-2-11-15,3-9 16,-3-5-16,-1-4 16,-8 1-1,-2-4-15,-6 4 16,-4 2-16,-8 12 15,-3 18-15,1-5 16,0 6-16,1 6 16,3 4-16,4 2 31,27 27-15,8 5-16,6 3 15,3-4-15,-8-8 16,-1-7-1,-7-5-15,-4-4 16,-9-10-16,-16-10 16,4 4-16,13-20 15,-7-11-15,-4-11 16,-8-3-16,-5-4 16,-7 0-16,-6 1 15,-1-2-15,-4 4 0,0 1 16,-3 9-16,1 2 15,1 5-15,14 23 16,-5-10-16,1 2 0,0 4 16,8 9-16,3 4 15,-1 0-15,19 21 16,1-3-16,2 4 16,4-3-16,-13-11 15,-15-12 1</inkml:trace>
  <inkml:trace contextRef="#ctx0" brushRef="#br0" timeOffset="122204.793">18249 14344 0,'5'27'0,"2"11"16,-4-10-16,3 8 15,-2-5 1,-2-5-16,-2-20 16,0-2-16,0-4 0</inkml:trace>
  <inkml:trace contextRef="#ctx0" brushRef="#br0" timeOffset="122436.6189">17938 13721 0,'0'0'0,"0"0"0,0 0 16,0 0-16,46 48 16,-16-30-16,1-3 15,-14-6-15,-17-9 16</inkml:trace>
  <inkml:trace contextRef="#ctx0" brushRef="#br0" timeOffset="122706.2409">18448 13765 0,'24'88'15,"-19"-43"1,3 22-16,7 75 15,-5-71 1,2 3-16,4-5 0,0-1 16,3-6-16,0-6 31,-2-10-31,-1-8 16,-3-13-1,-6-12-15,-7-13 0</inkml:trace>
  <inkml:trace contextRef="#ctx0" brushRef="#br0" timeOffset="122991.4995">18721 13771 0,'0'0'31,"0"0"-31,16 93 16,-3-41-16,3 5 15,6 6-15,1 1 16,0 2-16,-4 0 16,5 0-16,1 0 15,5-2-15,-3-5 16,-3-6-16,-11-27 0,-13-26 15</inkml:trace>
  <inkml:trace contextRef="#ctx0" brushRef="#br0" timeOffset="124041.2681">19993 13853 0,'20'-61'0,"-22"52"31,-3-2-31,-7 1 16,-31 2-16,-2 12 15,-5 10-15,-4 8 0,1 5 16,8 5 0,9 5-16,11 3 0,10 1 15,21 42 1,12-47-16,10-5 0,9-4 15,7-7-15,5-10 16,2-8-16,0-9 16,-3-6-16,-2-7 15,-6-4-15,-9-1 16,-9-2-16,-9-3 16,-5-3-16,-4 3 0,-4 24 15,0-12-15,-1 1 16,-1 3-16,-1 2 15,3 9-15,-2-4 16,3 11-16,-1 0 16,5 33-16,1 6 15,1 9 1,-2 9-16,0 6 16,-3 5-16,2 7 15,0 5-15,0 2 16,-1 2-16,-1 0 15,1-4-15,1-8 16,2-5-16,-4-9 16,1-10-16,-4-15 0,-1-13 15,-2-21-15,-5 1 16,-20-20-16,2-14 16,-2-10-16,-2-14 15,3-8-15,1-3 16,2 3-16,1 1 0,3 6 31,3 7-31,6 10 0,3 10 16,9 22-16,0-8 15,5 3-15,6 3 16,32 0-16,-4 8 16,8 9-16,2 3 15,0 5-15,-5 0 16,-1 1-16,1-4 0,-5-2 15,-4-6-15,-8-4 16,-21-3-16,11-3 16,-12 2-16,-5 2 15</inkml:trace>
  <inkml:trace contextRef="#ctx0" brushRef="#br0" timeOffset="124558.3088">20785 14177 0,'0'0'15,"0"0"-15,0 0 16,0 0-16,0 0 0,0 0 16,-80 53-16,40-25 15,-2 4-15,5 1 16,10 3-16,7 0 15,4 2-15,10-2 16,7-4-16,10-3 0,6-4 16,8-4-16,8-6 15,3-10-15,3-9 16,3-11-16,-1-10 16,-2-5-16,-8-1 0,-6-2 15,-9 0 1,-7 2-16,-5 1 0,-3 2 15,-1 22 1,-1-9-16,-1 1 16,0 2-16,0 2 15,1 9-15,1 2 16,0 3-16,1-1 16,0 7-16,10 33 15,1-4-15,1 3 16,4 2-16,1-1 0,0-2 15,2-1-15,-2-5 16,1-4-16,-1-8 16,4-7-16,-12-8 15,-10-8-15</inkml:trace>
  <inkml:trace contextRef="#ctx0" brushRef="#br0" timeOffset="124765.4069">21293 14326 0,'0'0'0,"0"0"16,2 61-16,0-25 0,1 12 16,2 4-16,3 0 15,3-3-15,5-4 0,1-6 16,2-9-16,-1-10 15,-16-18-15,1 0 16,-3-2-16</inkml:trace>
  <inkml:trace contextRef="#ctx0" brushRef="#br0" timeOffset="124959.4927">21029 13876 0,'0'0'16,"0"0"-16,0 0 15,0 0-15,0 0 16,20 43-16,-8-29 16,-12-14-16</inkml:trace>
  <inkml:trace contextRef="#ctx0" brushRef="#br0" timeOffset="125498.7532">21500 14214 0,'0'0'16,"0"0"-16,22 75 15,-4 4 1,-8-38-16,-2-2 0,-3-1 0,2-10 16,-1-2-16,-5-20 15,3 8-15,-3-9 16,-1-5-16,3 8 15,0-2-15,1-10 16,12-19-16,2-6 16,6-5-1,3-5-15,4 0 16,-4 3-16,-1 5 16,-1 3-16,-1 5 15,-1 6-15,-19 15 16,8-3-16,4 2 15,-2 7-15,17 19 16,-7 4-16,-3 6 0,-3 2 16,-2 3-16,-5-1 15,1-2-15,-2 0 16,0-2-16,-2-1 16,1-3-16,-7-22 15,3 10-15,2-2 16,0 0-16,1-5 0,-8-10 15,0 0-15</inkml:trace>
  <inkml:trace contextRef="#ctx0" brushRef="#br0" timeOffset="126532.9346">22512 13960 0,'0'0'16,"-20"73"-16,16-43 0,2 7 15,6 3-15,9-1 16,8-2-16,5-3 16,7-2-1,3-4-15,6-4 16,1-10-16,0-5 16,-3-8-16,-2-6 15,-7-4-15,-5-8 16,-14-6-16,-5-4 15,-11-5-15,-1 1 16,-6 1-16,-1 4 0,8 20 16,-3-7-16,0 0 15,1 3-15,4 8 16,-2-3-16,7 10 16,13 17-16,7 1 15,6 8-15,3 1 0,3 2 16,4-4-16,2-2 0,-1-5 15,0-3-15,-3-8 16,-1 0-16,-5-9 16,-3-3-16,-23-3 15,26-19-15,-14-7 16,-4-8-16,-5-9 16,-7-6-1,-5-5-15,-6 1 16,-2 1-16,-3 4 15,-3 4-15,-4 6 16,1 8-16,-1 7 16,18 20-16,-9-4 15,-1 2-15,3 6 16,7 6-16,0 21 0,16-1 16,13 8-16,12 3 15,7 3-15,8-4 16,7-2-16,2-3 15,3-5-15,1-6 16,0-5-16,-7-8 16,-7-6-1,-11-5-15,-11-6 16,-13-5-16,-7-6 16,-12-6-16,-13-1 15,-10 0-15,-6 2 16,-4 3-16,0 6 15,1 6-15,3 6 16,5 7-16,4 11 0,19-6 16,-11 33-16,14-2 0,13 8 15,6 3-15,10 5 16,6-2-16,4-1 16,5 0-16,3-2 15,5-1-15,-2-7 16,-2-8-1,-3-10-15,-3-11 16,-5-13-16,-17 3 16,-19 0-16</inkml:trace>
  <inkml:trace contextRef="#ctx0" brushRef="#br0" timeOffset="126749.1097">24233 14012 0,'0'0'0,"0"0"16,0 0-16,0 72 16,7-29-16,1 6 15,0 0-15,2 0 16,1-2-16,5-2 0,-3-2 16,1-7-16,-5-9 15,0-17-15,-9-10 16,0 0-16</inkml:trace>
  <inkml:trace contextRef="#ctx0" brushRef="#br0" timeOffset="126918.4233">24004 13597 0,'0'0'15,"0"0"-15,0 0 0,0 0 16,0 0 0,0 0-16,28 44 0,5-14 0,-17-14 15,-16-16-15</inkml:trace>
  <inkml:trace contextRef="#ctx0" brushRef="#br0" timeOffset="127589.1602">24707 13976 0,'0'0'0,"0"0"0,-91 11 15,54-1-15,1 4 16,5 5-16,8 3 15,7 4-15,8 2 16,13 3-16,6-2 16,11-2-16,2-4 15,6-6-15,6-9 16,-1-9 0,1-9-16,-4-6 15,-5-5-15,-7-3 16,-7-4-16,-9-2 0,-7-2 15,-6 1-15,-6 6 16,1 4-16,11 17 16,-8-4-16,2 2 15,3 8-15,-5-1 0,0 31 16,9 6-16,8 13 16,9 10-16,2 7 15,5 4-15,1 1 16,-3 2-16,-4-3 15,-8 0-15,-9-5 16,-5-5-16,-13-10 0,-4-8 16,-7-10-16,-3-10 15,-4-10-15,-1-8 16,-1-9-16,-2-6 16,4-9-16,-2-8 15,6-7-15,1-5 16,5-5-1,0 0-15,3-1 16,5-1-16,3 4 16,4 3-16,6 8 15,4 24-15,1 2 16,0-7-16,5 3 16,2 7-16,4-2 15,3 3-15,-5 0 0,-8 0 0</inkml:trace>
  <inkml:trace contextRef="#ctx0" brushRef="#br0" timeOffset="128237.7901">24964 13400 0,'0'0'15,"0"0"-15,0 0 0,5 80 16,-2-28-16,1 11 15,-2 5-15,0 2 16,3 2-16,3 3 0,-1-3 16,-1-1-16,1-5 15,-1-7-15,2-6 16,2-9-16,0-11 16,-9-28-16,3 10 15,2-5-15,0-6 16,8-18-1,6-9-15,4-12 16,-1-4-16,1-2 16,-3 4-16,-1 4 15,-2 5-15,0 7 16,-14 17-16,6-6 16,1 3-16,-3 7 0,7 0 15,2 5-15,-2 4 16,9 25-16,-17-26 15,4 14-15,1 22 16,-8-31-16,0 11 0,2 0 16,-1-1-16,1-1 15,0-1-15,1-4 16,2-5 0,-4-13-16,5-1 15,11-32-15,-12 18 16,-9 16-16</inkml:trace>
  <inkml:trace contextRef="#ctx0" brushRef="#br0" timeOffset="128523.0254">25643 13325 0,'0'0'0,"0"0"15,15 94-15,-14-54 16,3 19 0,4 8-16,-1 3 15,-1 0-15,1 3 16,0 1-16,2-1 16,-1-2-16,1-1 15,2-5-15,-2-3 16,-1-9-16,0-5 15,-3-11-15,-4-9 0,-2-25 16,-1 4-16,2-7 0,0 0 16</inkml:trace>
  <inkml:trace contextRef="#ctx0" brushRef="#br0" timeOffset="128770.4577">25336 13650 0,'0'0'0,"0"0"16,0 0-16,0 0 15,104 34-15,-44-15 16,8 4 0,5 4-16,2-1 15,-1 2-15,-3 1 16,-8-4-16,-12-3 15,-10-5-15,-22-9 16,-19-8-16</inkml:trace>
  <inkml:trace contextRef="#ctx0" brushRef="#br0" timeOffset="128955.424">26222 14075 0,'0'0'0,"0"0"0,0 0 15,0 0-15</inkml:trace>
  <inkml:trace contextRef="#ctx0" brushRef="#br0" timeOffset="142958.8986">7480 17069 0,'0'0'0,"0"0"0,0 0 16,0 0 0,123 10-16,-123-10 15,0 0 1,7-1-16,10 0 15,-19 1-15,-16-3 16,-11 3-16,-15 4 0,-72 6 16,48-1-1,-2 0-15,3 1 16,-3 1-16,0 2 16,0-1-16,8 3 15,5-1-15,4-2 0,2 3 16,3-1-16,5 1 15,8 0-15,8-3 16,20-8-16,-5 5 0,2 1 16,4 0-16,5 2 15,20 9-15,12-8 16,16-4-16,-22-3 16,-25-6-1</inkml:trace>
  <inkml:trace contextRef="#ctx0" brushRef="#br0" timeOffset="143221.9296">7583 17397 0,'0'0'0,"0"0"16,0 0-16,0 0 15,-134-4-15,68 1 16,-8-2-16,-5 0 15,-9 3-15,-1 2 16,-2 3-16,0 4 16,2 2-1,7 5-15,9 1 16,5 2-16,6 1 16,8-5-16,12-4 15,12-4-15,30-5 0,0 0 16</inkml:trace>
  <inkml:trace contextRef="#ctx0" brushRef="#br0" timeOffset="148339.7881">13642 16165 0,'0'0'0,"0"0"15,0 0-15,68 153 32,-49-110-32,-3 1 15,4-5-15,-4 1 16,2-2-16,-5-5 16,0-5-16,-10-23 0,1 9 15,1-3-15,-4-6 16,1-1-16,-1-6 15,-1-2-15,4-21 16,3-5-16,0-9 16,2-4-16,1 1 15,2 1 1,2 4-16,3 3 16,1 6-16,-1 6 15,-11 17-15,10-4 16,-1 3-16,4 5 15,2 4-15,-1 5 16,13 24-16,-13-4 0,-5 4 16,-6 2-16,-1 0 15,1-4-15,1-2 16,-8-21-16,4 8 0,0-1 16,2-2-16,0-2 15,-4-11-15,8 1 16,13-26-16,-4-5 15,0-7-15,2-2 0,0 0 16,-2 2-16,1 5 16,-2 6-16,0 4 15,-16 20-15,8-7 16,2 2-16,-1 3 16,-4 5-16,10 1 15,2 4 1,-2 5-16,-1 5 15,10 23-15,-9-6 16,2 1-16,-2-1 16,-2 2-16,-1-6 15,0 0-15,4-5 16,1-2-16,-16-17 16,9 4-16,2-4 0,-10-2 15,-6-2-15</inkml:trace>
  <inkml:trace contextRef="#ctx0" brushRef="#br0" timeOffset="148910.0742">14792 16109 0,'0'0'0,"0"0"16,12 83-16,-11-85 0,21 30 15,-16-24-15,8 2 16,5-3-16,22-14 16,-9-4-16,-2 0 15,-3-1-15,-20 14 16,5-7-16,-2 3 15,-10 6-15,6 0 0,5-1 16,0 6-16,0 6 16,9 29-16,-5 0 15,5 8-15,3 7 16,2 3-16,-1 9 16,-1 2-16,-1 5 15,-3 1 1,-2 1-16,-8 1 15,-6-3-15,-6-4 16,-5-6-16,-9-9 16,-6-10-16,-7-9 15,-8-12-15,-5-10 16,-3-12-16,-2-10 16,-2-11-16,4-6 0,1-10 15,4-5-15,2-6 16,0-4-16,2 1 15,5 2-15,5 3 0,6 5 16,2 7 0,10 16-16,9 16 0</inkml:trace>
  <inkml:trace contextRef="#ctx0" brushRef="#br0" timeOffset="149458.4481">15656 15863 0,'18'71'0,"-4"-21"15,4 9-15,28 124 16,-23-91-16,1-2 15,2-2 1,-1-4-16,0-5 0,-2-5 16,-2-8-16,-4-8 15,17 46 17,-33-99-17,-1-5 1</inkml:trace>
  <inkml:trace contextRef="#ctx0" brushRef="#br0" timeOffset="149806.0877">15714 16176 0,'-16'-39'16,"3"-1"-16,-2-16 16,9 14-16,-1-12 15,7 6-15,6 5 0,5 7 16,10 5-1,10 12 1,12 10-16,6 14 16,5 12-16,1 9 0,1 8 15,-11 8-15,-10 5 16,-10 1-16,-9 1 16,-7 1-16,-9-2 15,-8-1-15,-8-6 16,-5-2-16,-4-3 15,-3-6-15,-2-8 0,-1-5 16,5-4-16,21-11 16,-10 1-16,3-2 15,9-4-15,-3 2 16,6 1-16</inkml:trace>
  <inkml:trace contextRef="#ctx0" brushRef="#br0" timeOffset="150329.5657">16573 16117 0,'0'0'16,"-65"59"-16,17-29 15,11-3-15,-12 12 16,5 0-16,4 1 15,10 1-15,8-2 16,11-1-16,10-3 16,8-5-16,9-5 0,7-8 15,9-7-15,7-6 16,1-10-16,0-6 16,0-11-16,-5-4 15,-4-2-15,-5-1 16,-6-2-16,-7 0 0,-7 0 15,-5-1 1,-6 3-16,-2 0 16,6 24-16,-5-11 15,-1 2-15,4 8 16,-3-3-16,0 2 16,3 10-16,-2 3 15,5 29-15,2 1 16,1 5-16,4 5 0,1 0 15,4 0-15,4-1 16,3-3-16,3-1 16,0-5-16,2-6 15,-1-8-15,1-13 16,-4-11-16,-2-17 16,-9 11-1,-9 9-15</inkml:trace>
  <inkml:trace contextRef="#ctx0" brushRef="#br0" timeOffset="151062.6336">16891 16064 0,'0'0'0,"0"0"0,0 0 16,0 0-16,38 42 15,-18-5-15,0 10 16,1 3-16,-3 7 15,1-4-15,-1 2 0,0-1 16,-1-2-16,-4-7 16,-3-5-16,-1-9 0,-8-25 15,2 7-15,-2-4 16,-3-12-16,-2-1 16,-17-32-16,6-6 15,-1-11-15,2-10 16,-1-5-16,3 0 15,-1-2 1,4 5-16,4 6 16,3 7-16,2 7 15,1 11-15,3 6 16,-1 23-16,1-5 16,2 2-16,-1 7 15,5 1-15,0 8 16,8 24-16,-3 0 0,4 2 15,0 2-15,4-1 16,4-3-16,3-4 16,6-5-16,4-6 15,8-8-15,2-10 16,-1-5-16,0-5 16,-9-3-1,-5-2-15,-10-2 16,-22 14-16,6-9 15,-5-2-15,-7 0 16,-3 0-16,-6-1 16,-26-3-16,4 10 15,0 6-15,2 8 16,3 5-16,6 6 0,4 10 16,11 6-16,10 6 15,6 3-15,8 2 0,6 4 16,11-2-16,7 1 15,3-1-15,6-1 16,1-6-16,0-8 16,-1-10-16,-7-10 0,-3-14 15,-19 4-15,-20 0 16</inkml:trace>
  <inkml:trace contextRef="#ctx0" brushRef="#br0" timeOffset="151548.3228">17998 16200 0,'-6'29'16,"-3"11"-16,0-9 15,0 12-15,2 1 16,6-6-16,3-3 0,4-5 15,-5-25-15,5 9 16,1-3-16,3-6 16,17-15-16,-3-14 15,3-10-15,-2-11 16,1-6-16,-2 1 16,-2 1-1,-6 7-15,-3 5 16,-3 8-16,-8 25 15,-1 0-15,-1 4 0,3-9 16,1 2-16,-2 10 16,3 2-16,7 30 15,-2 1-15,2 5 16,-1 3-16,0 2 0,6-3 16,1-2-16,3-4 15,-1-5-15,0-7 16,-14-21-16,7 2 15,3-5-15,14-25 16,-7-9-16,2-11 16,-3-12-1,-11 26-15,-11 30 16</inkml:trace>
  <inkml:trace contextRef="#ctx0" brushRef="#br0" timeOffset="151780.0852">18661 15700 0,'11'-56'16,"-12"61"-16,2-4 16,2 32-16,-1 17 15,-2 17-15,4 7 16,-1 7-16,6 4 16,3 1-16,7 1 15,1-1-15,1-4 16,1-2-16,2-10 0,-1-5 15,-6-12-15,-2-16 16,-8-18-16,-7-19 0</inkml:trace>
  <inkml:trace contextRef="#ctx0" brushRef="#br0" timeOffset="151996.2235">18416 15906 0,'0'0'0,"0"0"15,0 0-15,0 0 16,0 0-16,0 0 0,106 18 16,-46 4-16,4 4 15,2 2-15,-2 1 16,-32-15-16,-32-14 15</inkml:trace>
  <inkml:trace contextRef="#ctx0" brushRef="#br0" timeOffset="152557.5641">19138 15993 0,'0'0'0,"0"0"16,0 0-1,0 0-15,0 0 16,0 0-16,0 0 15,0 0 1,0 0-16,-33 67 16,24-31-16,9 2 15,9 3-15,7-1 16,2 0-16,0-2 0,-1 0 16,-4-1-16,-2-3 15,-5-2-15,-10 0 16,-6-5-16,-7-4 15,-4-3-15,-4-4 16,-4-2-16,-1-8 0,-1-8 31,1-6-31,16 3 0,14 5 0</inkml:trace>
  <inkml:trace contextRef="#ctx0" brushRef="#br0" timeOffset="153685.0027">19896 15915 0,'0'0'0,"0"0"0,0 0 16,0 0-1,0 0-15,-49 75 0,33-40 16,-5 39 0,17-37-16,9-3 15,10 8 1,11-2-1,7-1-15,4-11 16,1-7-16,3-9 16,1-6-16,-1-6 0,2-6 15,-9-3-15,-5-5 16,-9-1-16,-16 12 16,6-7-16,-5-1 15,-1 0 1,-5 1-16,-2 7 15,0-4-15,0 8 16,3 4-16,1 2 16,20 23-16,3-1 15,15 3 1,11 2-16,9-2 16,-4-7-1,-3-9-15,-10-9 16,-13-10-16,-25 1 15,5-7-15,-6-5 16,-11-27 0,-5 5-1,-12-9-15,-7-3 16,-5 0-16,4 5 16,5 2-16,3 5 15,5 5-15,5 8 16,11 18-16,2 2 15,-3-4-15,2 3 16,5 4-16,14 19 16,3 4-16,5 7 15,1 0-15,0-3 16,-13-13-16,-12-14 0</inkml:trace>
  <inkml:trace contextRef="#ctx0" brushRef="#br0" timeOffset="154001.4607">20843 16022 0,'12'114'32,"-8"-85"-32,4 11 15,0-5-15,1-2 16,-7-27-1,5 10-15,-3-10 0,-4-6 16</inkml:trace>
  <inkml:trace contextRef="#ctx0" brushRef="#br0" timeOffset="154224.1339">20627 15676 0,'0'0'0,"0"0"16,49 68-16,-18-53 16,-14-5-16,-17-10 15</inkml:trace>
  <inkml:trace contextRef="#ctx0" brushRef="#br0" timeOffset="154487.1743">21127 15765 0,'11'59'16,"5"25"-16,-4-16 16,5 12-16,-1-2 15,0-4-15,2-7 16,0-6 0,1-9-16,-1-6 15,0-13-15,-3-14 16,-15-19-16,0 0 0</inkml:trace>
  <inkml:trace contextRef="#ctx0" brushRef="#br0" timeOffset="154756.709">21319 15559 0,'0'0'16,"0"0"-16,0 0 0,30 124 16,-14-71-1,1 5-15,1 6 16,0 2-16,3 1 16,-1 0-16,0-1 15,1-3-15,-2-7 16,-9-27-1,-10-29-15</inkml:trace>
  <inkml:trace contextRef="#ctx0" brushRef="#br0" timeOffset="155975.8315">22162 15119 0,'41'73'0,"-14"-15"15,-8-4-15,6 19 0,-2 6 0,-1 3 16,-4 2 0,0-1-16,-4 7 15,3-1-15,-4-4 16,-2-17-16,-5-16 15,-2-13-15,-3-31 16,0 5 0,0-3-16,0-4 15,0-9-15,3-1 16,21-36 0,8-8-16,5-5 15,-2 6-15,1 10 16,1 13-16,0 9 15,-1 11-15,2 9 0,-1 10 16,-3 9-16,-2 11 16,-6 7-1,-10 6 1,-18 2 0,-16-5-16,-11-9 15,-7-11 1,-8-11-16,-4-7 15,-3-9-15,0-4 16,-1-7-16,4-3 16,4-6-16,8-6 0,7-4 15,9-6 1,8-4-16,13-2 0,7 0 16,7 3-16,4 3 0,3 5 15,-11 16-15,-12 17 16</inkml:trace>
  <inkml:trace contextRef="#ctx0" brushRef="#br0" timeOffset="156608.7122">22989 15786 0,'0'0'0,"-11"68"16,18-28-16,4-8 15,4 14-15,17 0 16,12 2 0,7-5-16,1-10 0,0-11 31,-1-10-31,-2-8 0,-4-7 15,-7-2 1,-6-5-16,-10-7 0,-20 12 16,9-33-16,-14 8 15,-7-4-15,-3 2 16,-2 0-16,-1 5 16,13 21-16,-7-8 0,5 9 15,-2-6-15,0 1 16,7 10-16,-2-1 15,-2-4-15,6 10 16,0 2-16,12 29 16,-1 1-16,1 5 15,2 2-15,-1-3 0,3 1 16,3-4-16,1-5 16,3-7-16,0-10 15,1-10-15,-22-7 16,0 1-16,-4 0 0</inkml:trace>
  <inkml:trace contextRef="#ctx0" brushRef="#br0" timeOffset="157294.7837">23661 15747 0,'0'0'16,"0"0"-16,12 75 15,-3-51-15,6 3 0,5-5 16,6-8-16,3-9 16,4-7-16,0-8 15,0-6 1,-2-1-16,-7 2 15,-19 12-15,6-6 16,-2 1-16,-6 5 16,3-2-16,-6 6 15,3 2-15,1 26 16,4 7-16,2 12 16,2 10-16,3 10 0,1 7 15,1 5-15,-2 6 16,1 3-16,-6 3 15,-4 1-15,-6-2 16,-9-7 0,-11-1-1,-18-12 1,-14-15-16,-3-28 16,4-19-16,3-20 15,0-25 1,2-19-16,4-14 15,11-1-15,9 1 16,11 5-16,8 5 16,8 9-16,6 9 0,4 10 15,4 7-15,4 8 16,4 6-16,4 7 16,3 5-16,2 5 0,4 3 15,-3-2-15,0 4 16,-2-2-16,-1 0 15,-3-4-15,-24-6 0,10 1 16,1-4-16,-11 2 16,-7 1-16</inkml:trace>
  <inkml:trace contextRef="#ctx0" brushRef="#br0" timeOffset="158350.8577">24573 15748 0,'27'58'0,"-17"-27"16,-3 6-16,-4-5 15,3 11-15,1 1 16,-1-1-16,4 0 16,0-3-16,1-1 15,1-4 1,0-6-16,-9-25 16,6 8-16,4-4 15,0-5-15,18-19 0,-4-9 16,-1-9-1,0-4-15,-4-5 0,-2 0 16,-3 1-16,-4 3 16,-5 4-16,-3 6 0,-3 25 15,0 0-15,-1-5 16,0 4-16,0 6 16,1 3-16,1 4 15,1 5-15,0 5 16,-1 6-16,0 2 15,2 22-15,2-11 0,-4-26 16,0 11-16,4-2 16,-1-1-16,3-2 15,-1-1-15,-3-14 16,8 6-16,-6-12 16,26-19-16,-9-1 15,0-10 1,0-2-16,-2-3 15,-3 1-15,-2-1 16,-1 5-16,-1 1 16,-4 7-16,-8 21 15,3-9-15,-1 2 16,-3 8-16,-1 1 16,0 6-16,0 1 0,1 6 15,1 29-15,0 1 16,2 3-16,2 2 15,3-4-15,1 4 16,3-2-16,6-3 16,4-7-16,4-5 0,1-8 31,5-7-31,2-12 0,2-9 16,3-10-1,-6-6-15,-2-3 16,-8-2-16,-8-2 0,-5-1 15,-9-4-15,-6 1 16,-9-2-16,-2 1 16,-7 1-16,1 4 0,-2 3 31,2 6-31,15 17 0,1 2 16,-6-4-16,0 2 15,4 8-15,-4 2 16,4 31-16,10 2 15,8 5-15,8 4 16,6 3-16,5-2 16,2 3-16,5-4 15,-1 3-15,5-4 16,3-3-16,1-6 16,2-9-16,-1-8 15,-2-11-15,-23-4 16,-22-5-16</inkml:trace>
  <inkml:trace contextRef="#ctx0" brushRef="#br0" timeOffset="159099.4899">26667 15826 0,'12'-26'0,"3"-12"15,-9 8-15,-3-9 16,-7 5-16,-10 1 15,-4 9 1,-9 5-16,-6 8 16,-4 9-16,1 7 15,2 8-15,5 6 16,7 8-16,7 5 16,10 10-16,10 1 15,12 3-15,9 0 16,9-1-16,8-3 0,9-5 15,1-10-15,3-6 16,-3-8-16,-3-7 16,-10-7-16,-10-5 15,-24 4-15,7-6 16,-5-7-16,-4-1 16,-4-3-16,-1-1 0,-2-1 15,2 12-15,-3-4 16,0 3-16,4 9 0,1 3 15,0 2-15,4 5 16,16 30-16,-2-6 16,3 2-16,1 0 31,0-1-31,-3-6 0,1-7 16,0-10-16,-15-11 15,-2 0-15,-4 0 16</inkml:trace>
  <inkml:trace contextRef="#ctx0" brushRef="#br0" timeOffset="159685.5239">27328 15039 0,'0'0'16,"0"0"-16,0 0 16,16 58-16,-1-13 15,4 10-15,3 6 16,-1 5-16,2 0 16,1 3-16,-3-1 15,-4 1-15,0-4 16,-4-3-16,-3-9 0,-4-9 15,-4-12-15,0-26 16,-2-2-16,0-4 16,0 10-16,0-6 0,1-7 15,1-3 1,8-34-16,4-1 0,4-4 31,4 1-31,7 4 16,1 10-16,3 8 0,-1 10 15,1 8-15,0 14 16,0 10-16,-3 5 16,-5 7-16,-3 0 15,-11 1-15,-11-4 16,-10-2-16,-7-2 0,-4-3 16,-3-2-16,-3-3 15,-1-3-15,0-3 16,2-2-16,19-7 15,-12 1-15,1-3 16,-3-3-16,1-5 16,-12-24-16,17-1 15,9-7-15,8-4 0,7-4 16,-3 24-16,-6 24 16</inkml:trace>
  <inkml:trace contextRef="#ctx0" brushRef="#br0" timeOffset="159870.4669">28053 15602 0,'10'34'16,"-3"4"-16,5 19 16,-5-12-16,5 12 15,-2-7-15,-2-7 16,-1-7-16,-3-11 0,-4-24 15,-1 4-15,1-5 0,0 0 16</inkml:trace>
  <inkml:trace contextRef="#ctx0" brushRef="#br0" timeOffset="160086.6958">27898 15006 0,'0'0'0,"0"0"15,0 0-15,36 60 16,5-15-16,-41-45 16</inkml:trace>
  <inkml:trace contextRef="#ctx0" brushRef="#br0" timeOffset="160456.5734">28516 15461 0,'-78'16'16,"41"-7"-16,12-3 16,-8 2-16,4 4 15,6 1-15,18-8 0,-5 8 16,4 24-16,15-6 16,11 6-1,8 1-15,9-2 0,7-7 16,7-6-16,3-5 0,4-5 15,-2-3-15,27 7 16,-60-13 0,-31-7-1,11 0-15,-5-1 16,7-4-16,-9-6 31,1 7-31,3 7 0</inkml:trace>
  <inkml:trace contextRef="#ctx0" brushRef="#br0" timeOffset="161174.2193">28841 15234 0,'0'0'15,"0"0"-15,-37 38 16,27-21-16,1 3 0,2 3 31,16 23-31,7-13 16,11-3-16,6-8 16,5-6-16,3-8 0,-1-6 15,-2-4 1,-3-4-16,-8-3 0,-22 7 15,9-3-15,-3-2 16,-8 4-16,4-2 0,-7 7 16,-4 2-16,-4 21 15,2 9-15,-1 14 16,1 14-16,2 12 16,4 6-16,3 6 15,-1 1-15,0-2 16,-5-2-16,-8-6 0,-4-7 15,-7-7-15,-3-11 16,-4-7-16,-3-11 16,-1-9-16,2-10 15,2-10-15,1-10 16,1-8-16,4-8 16,1-10-1,6-10-15,4-8 16,9-6-16,5-4 15,6 0-15,6 4 16,0 4-16,1 10 16,-1 8-16,3 9 15,3 7-15,-13 16 16,34-3-16,-5 12 0,0 7 16,-1 4-16,-2 4 15,-3 1-15,-1 1 16,0-2-16,2 1 15,0-3-15,1-7 0,1-6 16,3-8-16,-2-7 31,3-7-31,-18 7 0,-19 7 16</inkml:trace>
  <inkml:trace contextRef="#ctx0" brushRef="#br0" timeOffset="161421.6354">29670 15743 0,'0'0'0,"0"0"0,0 0 16,0 0-16,0 0 15,0 0-15,-70-28 16,30 51-16,13 5 16,7 11-16,10 7 15,9 3-15,11 3 16,10 4-16,8-2 0,7-5 15,8-9-15,6-7 16,7-8 0,6-16-16,-30-4 15,-32-5-15</inkml:trace>
  <inkml:trace contextRef="#ctx0" brushRef="#br0" timeOffset="161822.8114">30089 14952 0,'4'-29'0,"1"4"0,3 0 16,0 13-16,-5 8 15,3-5-15,0 4 16,-2 9-16,5 20 15,-8 12-15,-5 13 16,-5 8-16,-2 9 16,-3 7-1,1 5-15,5 1 16,1 3-16,5 0 16,2-1-16,5-1 15,-1-3-15,1-2 16,1-7-16,1-3 15,4-7-15,-1-6 16,0-11-16,1-9 0,-8-26 16,3 8-16,2-9 15,-2-8-15,0 4 16,-6-1-16</inkml:trace>
  <inkml:trace contextRef="#ctx0" brushRef="#br0" timeOffset="162223.9609">30266 15738 0,'0'0'0,"0"0"15,0 0-15,0 0 16,89 28-16,-37-14 16,8 0-16,5-3 15,2-1-15,-5-6 0,-7-4 16,-12-6-16,-14-5 15,-16-7-15,-12-4 16,-13-6-16,-18-7 16,-13-2-16,-10 1 0,-6 8 15,-1 6-15,6 6 16,10 10-16,8 8 0,10 8 16,8 12-1,16 15-15,12 12 16,16 8-16,10 3 0,10 6 15,8 0-15,2 0 16,5-3-16,1 0 16,-2-6-1,-4-6-15,-4-9 16,-6-7-16,-3-12 16,0-12-1,-21-5-15,-22-6 16</inkml:trace>
  <inkml:trace contextRef="#ctx0" brushRef="#br0" timeOffset="162362.0369">31338 16165 0,'0'0'0,"0"0"16,0 0-16,0 0 15,-5 26-15,5-26 0,0 0 31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2-24T09:45:06.973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4167 4002 0,'0'0'0,"0"0"0,1 125 32,3-68-17,-1 5-15,0 6 0,-3-11 16,1-3-16,1-4 15,-4-3-15,-2-6 32,0-1-32,0-5 0,4-2 15,0-2-15,-2-24 16,4 10-16,-4-2 16,1-3-16,1-12 0,0 0 15</inkml:trace>
  <inkml:trace contextRef="#ctx0" brushRef="#br0" timeOffset="173.2539">4569 4367 0,'0'0'15,"0"0"-15,0 0 0,0 0 31,12 69-31,-12-50 0,0-19 16</inkml:trace>
  <inkml:trace contextRef="#ctx0" brushRef="#br0" timeOffset="1221.9045">3965 5671 0,'0'0'0,"0"0"0,0 0 15,0 0-15,0 0 16,0 0-1,-70-37-15,64 21 0,7-2 16,6 0-16,5 2 16,26-12-16,-5 14 15,5 10-15,-1 7 0,-2 10 16,-4 6-16,0 4 16,-5 3-1,-3 2-15,-3 3 0,-8 3 16,-6-1-16,-9 5 15,-10-2-15,-7-1 16,-5 0 0,-6-2-16,-3-2 15,-1-6-15,4-2 16,0-3-16,2-3 16,4-2-16,21-13 15,-9 4-15,9-3 16,-2 0-16,4-1 0,1 1 15,5-3-15,5-2 16,7 2-16,26-9 16,-3 4-16,4 2 15,-1 1-15,-1 2 16,-2 2-16,-2-2 16,-3 1-1,-5 1-15,-23-1 16,12 2-16,-3 1 15,1 0-15,-9-1 0,5 2 16,-9-3-16,-2-4 16,-1-2-16,-2 0 15,14 3-15,-12 1 16</inkml:trace>
  <inkml:trace contextRef="#ctx0" brushRef="#br0" timeOffset="1358.6423">4515 5861 0,'0'0'0,"0"0"16,0 0-1,0 0-15,0 0 0,0 0 0,0 0 32,0 0-32</inkml:trace>
  <inkml:trace contextRef="#ctx0" brushRef="#br0" timeOffset="2390.5835">3973 7132 0,'0'0'16,"0"0"-16,0 0 16,0 0-16,-51-32 0,39 22 15,9 8-15,-9-7 16,12 9-1,-3-4-15,-3-5 16,6 8 0,0 0-16,0-7 0,4 4 15,13-3 1,24 4-16,-5 4 16,5 5-16,-2 4 15,-3 5-15,-3 2 16,-2 1-16,-7 4 15,-5 0-15,-18-17 0,2 11 16,-19 17-16,-11-7 16,-12-5-16,-5 1 15,-8-8-15,0-3 16,4-4-16,8-1 16,11-2-16,41-5 15,-20 5 1,8 1-16,-10 7 15,35 16-15,7-6 16,11-1-16,2 1 16,7-2-16,-7-4 15,-7-3-15,-8-3 16,-7 1-16,-17-9 16,0 2-16,-2 0 0,4 6 15,-10-4-15,-1 6 16,-26 11-16,-5-6 15,-7 3-15,-4-4 16,-1 0-16,-2-7 16,2 0-16,2-4 0,5-2 31,7-4-31,8-3 16,31 4-16,-24-7 0,8-6 15,5-2-15,17-26 16,-6 23-16,-7 18 15</inkml:trace>
  <inkml:trace contextRef="#ctx0" brushRef="#br0" timeOffset="2559.6117">4323 7396 0,'0'0'15,"0"0"-15,0 0 16,0 0-16,0 0 15,18 53-15,-18-46 0,0-7 16</inkml:trace>
  <inkml:trace contextRef="#ctx0" brushRef="#br0" timeOffset="3346.5508">3867 8557 0,'0'0'0,"-29"100"16,18-62-1,5 0-15,1 1 16,10 22-1,5-38 1,17 4 0,14-16-16,-2-9 15,-1-8-15,8-7 16,-1-3-16,2 0 16,-3 3-16,37-3 15,-45 13-15,-9 3 16,-21 1-16,10 0 15,0 3-15,-1 1 16,-7-2-16,8 2 16,-9-3-16,11 1 15,-18-3 1,0 0-16</inkml:trace>
  <inkml:trace contextRef="#ctx0" brushRef="#br0" timeOffset="3613.8641">4229 8624 0,'0'0'16,"-3"74"-16,0-35 15,0-11-15,3 7 0,3-1 16,3 0-16,1 1 15,3-1 1,-1-3-16,0 0 16,0-2-16,-7-22 15,4 12-15,-3 2 16,0-1-16,1 1 16,-1-11-16,-3-10 0</inkml:trace>
  <inkml:trace contextRef="#ctx0" brushRef="#br0" timeOffset="3778.764">4516 9130 0,'0'0'0,"0"0"15,5 34 1</inkml:trace>
  <inkml:trace contextRef="#ctx0" brushRef="#br0" timeOffset="4698.2354">3944 9974 0,'0'0'16,"-5"66"-1,2-32-15,-1 7 0,0 4 16,-6 0-1,-1-4-15,-13 20 16,21-56 0,-4 7-16,-3-4 0,7-7 15,-4 0-15,4-7 16,10-25-16,9 1 0,10-1 16,7 5-1,3 5-15,5 8 0,2 7 16,0 8-16,-3 7 31,-6 6-31,-3 7 16,-5 2-16,-9 3 15,-11 4-15,-9 3 16,-11 3-16,-5-1 16,-6 0-16,-4-1 15,-3-5-15,-8 2 0,-2-4 16,-3-3-16,3-4 0,-3-4 15,2-5-15,3-6 16,19-3-16,21-3 16</inkml:trace>
  <inkml:trace contextRef="#ctx0" brushRef="#br0" timeOffset="4894.6441">3903 10023 0,'83'-12'0,"-40"9"16,-13 1-16,14 1 0,-4-1 16,1 1-1,-8-1-15,-14 2 0,-19 0 16</inkml:trace>
  <inkml:trace contextRef="#ctx0" brushRef="#br0" timeOffset="5097.805">4427 10496 0,'0'0'16,"0"0"-16,3 47 0,-3-47 15,0 0 1</inkml:trace>
  <inkml:trace contextRef="#ctx0" brushRef="#br0" timeOffset="6041.9334">4085 11238 0,'-41'72'16,"6"-21"-16,4-5 0,-6 15 16,-2 4-16,4 2 0,6 2 15,6-2-15,7-4 16,9-5-16,8-7 15,7-5-15,6-6 16,6-6-16,2-9 16,7-7-16,-2-9 15,-1-10-15,-3-9 16,-1-12-16,-2-9 16,-2-5-16,-10-3 15,-3 1-15,-8 0 0,-11 5 16,-5 7-16,-6 8 31,-4 6-31,-4 7 16,0 4-16,1 3 15,27-1-15,-10 2 16,1 3-16,10-3 16,-4 5-16,8-4 0,1 8 15,9 1-15,26 5 16,-1-9-16,6-5 15,-21-2-15,-20-2 0</inkml:trace>
  <inkml:trace contextRef="#ctx0" brushRef="#br0" timeOffset="6208.9896">4344 11814 0,'0'0'0,"0"0"16,0 0-16,3 66 16,-6-48-16,2-8 0,1-10 15</inkml:trace>
  <inkml:trace contextRef="#ctx0" brushRef="#br0" timeOffset="7126.9919">3776 12996 0,'0'0'0,"0"0"16,0 0-16,0 0 16,0 0-1,0 0-15,0 0 0,0 0 16,127 0-1,-82-13-15,0-2 16,-3 2-16,-2 1 0,-2 1 16,-2 1-16,-7 5 0,-25 4 31,11-1-31,-2 0 0,-9 2 16,5 0-16,-6 0 15,-2 2-15,-2 1 16,7 4-16,-6 3 15,-3 3-15,-3 5 16,-14 25-16,4-4 16,0 2-16,0 1 15,-1 4-15,2 3 0,-2 4 16,4 2-16,-2 0 16,1 1-16,-6 1 15,0-1-15,-3-5 16,5-2-16,-1-5 15,-1 0-15,5-7 16,2-4-16,7-18 16,1 2-16,7-20 15,-2 5 1,12-19-16,2-11 0,1-12 0,-5 20 31,-10 20-31</inkml:trace>
  <inkml:trace contextRef="#ctx0" brushRef="#br0" timeOffset="7346.1438">3890 13215 0,'0'0'0,"0"0"0,0 0 31,0 0-31,0 0 15,45 40-15,0-24 0,-7-7 16,2-5-16,0-6 16,5-7-16,-4-3 15,-18 4-15,-23 8 16</inkml:trace>
  <inkml:trace contextRef="#ctx0" brushRef="#br0" timeOffset="7490.3662">4443 13253 0,'0'0'0,"0"0"16,10 79-16,-12-51 16,2-17-16,-2 9 15,-1-3-15,-3-6 16,6-11-16,0 0 16</inkml:trace>
  <inkml:trace contextRef="#ctx0" brushRef="#br0" timeOffset="8482.664">4255 14559 0,'0'0'0,"0"0"0,23 60 16,-17-38-16,-6 1 0,0 3 16,-5-2-16,-16 17 15,-5-15-15,-6-6 16,-3-9-16,-3-8 16,-44-21-1,46-2-15,1-3 16,6-10-1,5-4-15,6-4 16,8-6-16,12-8 16,10-2-16,9 1 15,1 5-15,8 6 0,5 3 16,2 5-16,2 7 16,2 8-16,-2 5 15,3 6-15,-6 8 16,-4 8-16,-6 7 15,-10 9-15,-8 11 16,-9 8-16,-9 8 16,-9 5-16,-4 0 15,-5 6-15,1 1 16,-9 2-16,1 2 0,-3 1 16,2 1-16,3-2 15,0-2-15,4-1 0,5-4 16,7-7-16,7-5 15,8-7-15,5-4 16,9-5-16,4-6 16,6-5-1,2-7-15,4-4 16,1-10-16,5-5 16,0-7-16,-2-5 15,1-6-15,-1-4 16,-3-6-16,-2-6 15,0-5-15,-5-7 16,-3-5-16,-3-5 0,-7-3 16,-9 2-16,-8 5 15,5 29-15,3 31 0</inkml:trace>
  <inkml:trace contextRef="#ctx0" brushRef="#br0" timeOffset="10009.5539">4475 14660 0,'0'0'0,"24"63"0,-22-60 16,5 5-16,-2 1 15,-5-9-15,0 0 0</inkml:trace>
  <inkml:trace contextRef="#ctx0" brushRef="#br0" timeOffset="16508.8222">6411 4747 0,'0'0'16,"0"0"-16,0 0 0,0 0 16,0 0-16,128 6 15,-78-5-15,3 0 16,5-2-16,1 1 0,8 1 15,5 1-15,7 2 16,5 1 0,5-3-16,7 0 0,5-2 15,4 1-15,5 3 16,3 1-16,6 1 0,1 0 16,2-3-16,1 0 15,1-1-15,1 2 16,-2-1-16,1 1 31,-3 1-31,-7-3 16,-7 0-16,-2 0 15,-4 1-15,-5 3 0,-6 1 16,-5 0-16,-7 1 16,-8-1-16,-7 0 15,-8-3-15,-4 0 16,-7 2-16,-6-5 15,-5 3-15,-8-5 0,-17 1 16,1-1-16,-2-1 16,13 0-16,-17-1 15,11-1-15,-11 3 16,-1 1-16,-2-1 16,-2 0-16,2 1 0,0 0 15</inkml:trace>
  <inkml:trace contextRef="#ctx0" brushRef="#br0" timeOffset="17648.842">6399 6323 0,'0'0'16,"0"0"-16,0 0 0,0 0 16,0 0-1,0 0 1,0 0-16,0 0 16,0 0-16,125-2 15,-78 3-15,6-2 16,3 1-16,4-1 15,5-3 1,5 0-16,7-2 0,4 2 0,6 0 16,2 3-16,8-1 15,5 0-15,6 0 16,-3 3-16,0 0 16,-5 1-16,0-1 15,-5 2-15,-4 1 16,-6 2-1,-8-2-15,-9 0 16,-10 1-16,-9-2 16,-10-1-16,-7-1 15,-26 0-15,9-1 16,-1 1-16,-10-1 16,6 1-16,-10 2 15,-4-1-15,8 1 0,-4-3 16</inkml:trace>
  <inkml:trace contextRef="#ctx0" brushRef="#br0" timeOffset="18620.1909">6319 7702 0,'0'0'0,"0"0"15,0 0 1,0 0-16,100 10 15,-54-11-15,9 1 16,7-1-16,7 0 16,7 0-16,9 1 0,0 1 15,11 3-15,-5-1 16,6 1-16,-5 2 16,5 0-16,-9 2 15,0 1-15,-9-1 16,-9-1-1,-12-2-15,-11 0 16,-4-1-16,-11-2 16,-28-2-16,9 1 15,-7 0-15,4-1 16,-14 0-16,4 0 16,0 0-16</inkml:trace>
  <inkml:trace contextRef="#ctx0" brushRef="#br0" timeOffset="19770.1568">6972 9167 0,'0'0'16,"0"0"-16,0 0 16,0 0-16,0 0 15,0 0-15,0 0 16,0 0-16,0 0 15,0 0 17,145 5-32,-100 2 15,6-1-15,5-2 16,7 0-16,4 2 16,9 0-16,11 0 15,-1 2-15,109 6 16,-91-9-16,5 0 15,1 3-15,10 1 0,-3-1 16,4-1-16,1 0 16,1-2-16,-4 0 15,3-3-15,-10 1 16,5-2-16,-7-1 16,1 2-16,-3-1 15,-2 1-15,-8 0 0,1-1 16,-11-1-16,3 4 15,-12-2-15,-7 1 16,-11 1-16,-2-1 16,-5 0-16,-12-3 15,-14 0-15,-23 1 16,8-1 0,-8 0-16,-4-1 15,-2-2-15,1 3 0,0 0 16</inkml:trace>
  <inkml:trace contextRef="#ctx0" brushRef="#br0" timeOffset="21442.8127">9370 10797 0,'0'0'15,"0"0"-15,0 0 16,0 0-16,0 0 16,0 0-16,0 0 15,0 0 1,73-19-16,-26 16 15,9-1-15,6 4 16,4 0-16,8 4 0,5-1 16,4 2-16,6 1 0,2 1 15,2-2-15,1 2 16,5 2 0,0 3-16,1 0 15,-1-2-15,-2 1 16,-2-2-16,-10-1 0,-1-4 15,-9-3 1,-8-1-16,-7 0 0,-7 2 16,-7-1-16,-10-1 15,-9 0-15,-33 0 0,15-1 16,14 0-16,-18 1 16,9-1-16,-10 1 15,-5 0-15,-4 1 16,-4 1-16,-27 5 15,21-4-15,15-3 32</inkml:trace>
  <inkml:trace contextRef="#ctx0" brushRef="#br0" timeOffset="22905.9674">6445 12365 0,'0'0'15,"0"0"-15,0 0 16,0 0 0,0 0-16,0 0 15,0 0-15,85 15 16,-43-19-16,6 0 15,3-1-15,5 2 0,5-3 16,2 1-16,2 4 16,1 2-16,-5 1 15,-4 1-15,-7 0 16,-5 0-16,-10 0 16,-8 1-16,-35-6 15,15 2-15,-5-2 0,12 2 0,-14 0 16</inkml:trace>
  <inkml:trace contextRef="#ctx0" brushRef="#br0" timeOffset="25528.1507">8848 13847 0,'-6'1'16,"6"-1"-16,0 0 16,0 0-16,0 0 15,0 0-15,0 0 16,0 0-16,0 0 0,0 0 16,0 0-16,0 0 15,0 0-15,0 0 16,0 0-16,0 0 15,0 0-15,0 0 16,-124-2-16,77 6 16,-4-1-1,-4 2-15,-2 2 16,0 1-16,1-1 16,-1 5-16,3-1 15,0 2-15,8-3 16,3 0-16,6 0 15,7 0-15,25-7 0,-12 3 16,5 1-16,2 0 16,7-3-16,-4 6 15,7-6-15,-3 6 16,4-6-16,1 5 16,2-6-16,-2-3 0,2 4 15,-3-7-15,-2-2 0,4 5 16,-3 0-16</inkml:trace>
  <inkml:trace contextRef="#ctx0" brushRef="#br0" timeOffset="28220.8506">7108 15355 0,'0'0'16,"0"0"-16,0 0 15,0 0-15,0 0 16,0 0 0,0 0-16,0 0 0,0 0 15,-152-7-15,81 6 16,-7 2-16,-5 1 15,-3 0-15,-2 4 16,-2 2-16,-4 2 0,3 1 16,-1-3-1,5 2-15,0 0 16,7 1-16,7 0 16,6-3-16,14 1 15,8-1-15,10 0 16,18-5-16,-3 3 15,22-6-15,-10 3 16,5-1-16,3 1 16,6-3-16,24 0 0,0-6 0,-14 2 15,-16 4-15</inkml:trace>
  <inkml:trace contextRef="#ctx0" brushRef="#br0" timeOffset="39735.2223">11376 4210 0,'0'0'0,"0"0"0,0 0 16,0 0-1,0 0-15,90 29 32,-49-36-17,-1-4-15,-1-4 16,4-2-16,-3-1 16,2-5-16,-2-2 15,-4 1-15,-5 3 16,-5-1-16,-3 3 15,-19 14-15,8-6 16,-1 2-16,-3-1 16,-3 0-16,-7 7 15,2-7-15,-5 7 0,-3-7 16,-7 3-16,-1 0 0,7 5 16,-15-3-16,-1 2 15,1 3 1,0 3-1,-21 7-15,9-1 16,3 5-16,1 0 0,1 1 0,5 3 16,4 1-16,1 1 0,3 3 15,14-18-15,-8 11 16,-1 3-16,2 0 16,2 3-16,-1 1 15,5-1-15,4 2 16,1-1-1,3-1-15,-1 0 16,3 1-16,2-1 16,0-3-16,2 2 15,0-3-15,2 0 16,1 1-16,3-3 16,0 1-16,2-5 15,3 1-15,2-3 0,2-1 16,24 0-16,-7-5 15,3-4-15,0-4 16,-1-1-16,-2-2 16,4 1-16,-2 1 15,7 0-15,-26 2 16,-24 3 0</inkml:trace>
  <inkml:trace contextRef="#ctx0" brushRef="#br0" timeOffset="57970.2129">15253 5861 0,'0'0'0,"0"0"16,0 0-16,3-72 0,-7 57 15,-3 2-15,-6 2 16,-29 3-16,3 11 15,-2 8-15,-4 7 16,4 5-16,1 0 0,3 3 16,-17 32-1,37-27-15,7-3 16,8 2-16,9 3 16,8-2-16,9-4 15,6-3-15,6-4 0,7-6 16,4-3-16,4-7 15,3-5-15,-3-8 16,1-5-16,-5-8 0,-1-5 16,-5-7-16,-1-5 31,-6-4-31,-3-3 16,-8-4-16,-4-2 15,-3 0-15,-6-2 16,-3-3-16,-4 0 0,-2-1 15,-3 1-15,-4-1 16,-2 2-16,-1 1 16,3 4-16,1 2 15,1 5-15,0 4 16,2 10-16,0 6 0,2 19 16,-1-5-16,1 3 15,0 8-15,-1 3 16,-5 24-16,0 8 15,-1 12-15,-1 10 16,0 7-16,-2 5 0,3 5 31,-2 0-15,0 0-16,0 0 0,4 0 16,1-8-16,4-3 15,0-5-15,3-4 16,3-6-16,5-3 15,2-7-15,3-4 16,4-6-16,3-8 0,2-6 16,-2-9-1,-10-3-15,-13-3 16</inkml:trace>
  <inkml:trace contextRef="#ctx0" brushRef="#br0" timeOffset="83356.5426">14322 6629 0,'0'0'32,"0"60"-32,0-21 15,-1 7-15,3 7 0,9 56 16,-3-49-1,-2 0-15,0-1 16,0 0-16,-3-4 16,-1-3-16,3-5 0,-1-4 15,1-5-15,0-6 16,-4-27-16,3 12 16,0-5-16,0-2 15,-1-7-15,0 2 16,0-10-16,10-20 15,5-8-15,5-9 0,5-3 16,2 3-16,2 5 31,5 7-31,-1 10 16,-1 8-16,1 8 16,0 9-16,-3 10 15,-5 8-15,-5 7 0,-2 5 16,-4-3-16,3 1 15,-4-1-15,0 3 16,-2-3-16,-2 1 0,-4 0 16,-1 3-16,-3-1 15,-2-17-15,-2-18 16</inkml:trace>
  <inkml:trace contextRef="#ctx0" brushRef="#br0" timeOffset="99581.058">16543 8631 0,'0'0'0,"0"0"16,53-35-1,-24 3-15,0-10 32,-9 5-17,-10-10 1,-9-3-16,-8 4 0,-8 12 15,0 5-15,10 20 16,-9-5-16,-29-15 16,24 22-1,-18 8-15,26 2 16,-5 5-16,0 4 16,-2 29-16,8-1 15,2 6-15,3 3 16,2 3-16,3 16 15,2 4 1,3 17-16,1-1 16,3-5-1,2-1-15,-1-9 16,8-1-16,-5-15 16,5-6-16,-5-13 15,2-9-15,-12-22 16,3 7-1,1-1-15,-1-2 16,-3-8-16,1 4 16,-4-8-1,0 1-15,0 0 0</inkml:trace>
  <inkml:trace contextRef="#ctx0" brushRef="#br0" timeOffset="99766.6674">16356 8922 0,'0'0'0,"106"7"0,-48-3 16,-3 1 0,21 6-16,10 3 15,-42-6-15,-44-8 16</inkml:trace>
  <inkml:trace contextRef="#ctx0" brushRef="#br0" timeOffset="125406.0376">17011 9766 0,'7'27'0,"2"11"16,-2-6-16,2 16 15,-2 4-15,-4 2 16,-4 10-16,-2-5 16,1 5-1,-1 3-15,1 9 16,1-6-16,1-11 0,-1-9 16,1-7-16,-1-8 0,0-31 15,1 12-15,0-11 16,0-5-16,0 0 15,-1 9-15,1-6 0,3-8 16,10-28-16,5 1 16,5-3-16,3 2 31,0 4-31,1 10 0,2 0 16,-2 0-1,4 5-15,4 7 0,2 13 16,-2 12-16,-2 5 15,-5 1-15,-6-2 16,-19-18-16,6 11 16,-4 3-16,-4 2 0,-4-1 15,-19 16-15,-4-15 16,-12-4 0,-16-2-16,-17-6 15,-9-6-15,-4-10 16,41 5-16,43 3 15</inkml:trace>
  <inkml:trace contextRef="#ctx0" brushRef="#br0" timeOffset="140313.0376">11669 11716 0,'0'0'0,"0"0"16,0 0-16,0 0 16,0 0-16,0 0 0,0 0 15,-51-44 1,14 48-16,-1 8 0,2 4 15,-2 3-15,5 4 16,5 2-16,7 0 16,4 2-16,9 0 15,8-21 1,1 11-16,13 18 16,-8-26-16,5 7 15,6-1-15,23-2 16,-5-10-16,1-6 15,-4-8-15,-2-7 16,0-7-16,-3-2 16,-4-1-16,-7 1 0,-1 2 15,-11 19-15,4-10 16,-2 0-16,1 1 16,-2 0-16,-2 2 15,-3 9-15,-1-6 0,-2 9 16,0 1-16,-5-6 15,4 9 1,-4 2-16,2 7 16,3 30-16,4-6 15,3 8-15,2 4 16,2 5-16,4 3 16,2 2-16,0 4 15,1 3-15,2 0 16,1 2-16,-3-2 0,-2-1 15,-3-4-15,-3-8 16,-4-7-16,-5-7 16,-9-7-16,-9-7 15,-8-9-15,-4-8 16,-10-10-16,-5-8 16,-9-7-1,1-6-15,-4-6 16,-3-5-16,-2 1 0,-4-1 15,6-1-15,-2-2 16,32 20-16,32 18 16</inkml:trace>
  <inkml:trace contextRef="#ctx0" brushRef="#br0" timeOffset="152790.7017">12206 13502 0,'0'0'16,"68"-27"-1,-53 13 1,-3-3-16,-4-4 16,-4-1-16,-30-61 31,18 73-31,-33-7 0,6 16 15,-5 11-15,2 6 32,-2 10-32,6 6 15,8 3-15,5 4 0,7 1 16,3 2-16,9-1 16,10-1-16,6-1 15,8-7-15,4-2 16,8-5-16,-1-9 15,6-5-15,3-9 16,0-10-16,2-8 0,-3-11 16,1-4-16,-3-5 15,-5-1-15,-4 5 16,-6 3-16,-6 4 0,-15 19 16,2-6-16,-4 1 15,-4 3-15,-2 7 16,-6-1-16,-3 7 15,1 5-15,3 5 16,6 27-16,11-4 16,7 2-1,8 3-15,4 1 16,6-3-16,3 0 16,3 2-16,1-2 15,2-5-15,-3-8 16,-18-14-16,-20-14 15</inkml:trace>
  <inkml:trace contextRef="#ctx0" brushRef="#br0" timeOffset="154573.7981">21907 4668 0,'0'0'0,"0"0"32,0 0-32,0 0 15,0 0-15,0 0 16,0 0-16,47-34 15,-26 29-15,-1 0 16,1 3-16,3 1 16,21 1-16,-29-2 15,36 4-15,-11 1 0,4 0 16,0 1 0,3 1-16,0 0 15,7-1-15,2 3 16,5-3-16,1 3 15,5-1-15,1 2 0,2-3 16,-2-2-16,3-1 0,-2 2 16,1-2-16,3-2 15,-4-1-15,2 0 16,-7-1-16,-2-1 16,-3 2-16,-1 0 0,-1 1 15,-4 0-15,-4 0 16,-7 0-1,1 0-15,-3 0 16,-5 0-16,-5 0 16,-25 0-16,13 0 15,-3 1-15,2 0 16,-10-1-16,12 3 16,-14-3-16,12 0 15,-14 0-15,-4 0 0,2 0 16,12 1-16,-13-1 15,-1 0-15,-1 0 16,-3 0-16,-1 0 16,5 0-16,0 0 15</inkml:trace>
  <inkml:trace contextRef="#ctx0" brushRef="#br0" timeOffset="154862.8549">23325 4502 0,'0'0'0</inkml:trace>
  <inkml:trace contextRef="#ctx0" brushRef="#br0" timeOffset="156547.7907">22934 3475 0,'0'0'0,"0"0"16,58-26-16,31-29 31,11-20-15,-60 45-1,-6 4-15,-6 4 16,-5 4-16,-18 17 15,4-7-15,-6 6 16,-3 2-16</inkml:trace>
  <inkml:trace contextRef="#ctx0" brushRef="#br0" timeOffset="156848.3467">23204 3660 0,'0'0'0,"0"0"0,0 0 16,0 0-16,83-43 15,-44 14-15,4-3 16,1-2-16,1 1 15,-2 7-15,1 6 16,-2 5 0,0 4-16,0 2 15,-5 0-15,-18 5 16,-19 4-16</inkml:trace>
  <inkml:trace contextRef="#ctx0" brushRef="#br0" timeOffset="157859.1026">24175 2860 0,'0'0'16,"39"-42"-1,-38 38-15,0-3 16,-41 23 0,2 3-16,-8 6 15,2 6-15,4-1 16,10-3-16,10-2 15,10 0-15,8-19 0,5 6 16,4 0-16,29 1 16,2-10-16,9-8 15,2-6-15,0-5 16,-1-4-16,-3-1 0,-3 7 16,-6 1-16,-10 5 15,-26 8 1,0 0-16,0 0 15,3-2-15,6 1 16,-9 1-16,-4 5 16,-3 2-16,-2 7 15,-3 2-15,-1 27 16,8-6-16,7 1 16,5-1-16,6 1 0,-2-1 15,-3-1-15,-1-2 16,-4-2-16,-5-25 15,0 12-15,-6 0 16,-2-3-16,-5 2 16,-27 7-16,6-13 15,-3-4 1,4-5-16,5-6 16,5-7-16,19 7 0,-6-6 15,2-4-15,3-2 16,6-5-16,3 0 15,25-17-15,-4 11 0,4 1 16,3 3 0,1 1-16,-2 3 15,0 0-15,-13 8 16,-16 10-16</inkml:trace>
  <inkml:trace contextRef="#ctx0" brushRef="#br0" timeOffset="158067.1029">24704 3037 0,'0'0'0,"0"0"0,38 59 15,-32-24 1,-8 0-16,-5-2 0,-2-2 16,1-4-16,5-22 31,-4 10-31,2-2 0,0-3 15,4-9-15,-3 3 16,4-9-16,-2 6 16,2-1-16</inkml:trace>
  <inkml:trace contextRef="#ctx0" brushRef="#br0" timeOffset="158220.3212">24576 2769 0,'0'0'0,"0"0"16,0 0-16,0 0 16,0 0-16,0 0 15,6 18 1,-3-14-16,-3-4 16</inkml:trace>
  <inkml:trace contextRef="#ctx0" brushRef="#br0" timeOffset="159037.5846">24901 2989 0,'0'0'0,"0"0"16,0 0-16,12 55 15,-9-32-15,1 1 16,-1-1-16,0 0 16,0-2-16,1-4 15,-1-1-15,1-4 16,-1-8-16,5 5 0,-2-9 15,9 3-15,21-20 16,-4-1-16,-1-10 16,0-1-16,-3 1 15,-5 6-15,-3 0 16,-17 16-16,9-9 16,-3 0-16,-2-2 0,-1 0 15,-2-2-15,-2 3 31,-3 3-31,-1 8 16,-1-6-16,-1 13 0,3 2 16,-3-1-16,0 4 15,4 8-15,2 4 16,7 1-16,22 13 16,1-14-16,6-5 15,2-5-15,4-9 0,1-7 16,0-4-16,0-5 15,-3 0-15,-3 0 16,-8 1-16,-8 1 16,-21 12-16,4-8 15,-7-1-15,-28-13 16,-8 10-16,-6 7 0,-1 6 31,0 8-31,6 3 16,6 4-16,8 3 15,20-12-15,-8 9 16,5 2-16,3 2 0,6 3 16,4-1-16,28 16 15,-1-13-15,6-4 16,6-6-16,2-4 16,4-2-16,4-2 15,2-3-15,1-7 16,-29 3-16,-29 2 15</inkml:trace>
  <inkml:trace contextRef="#ctx0" brushRef="#br0" timeOffset="159908.4064">26241 2860 0,'0'0'16,"0"0"-1,0 0 1,0 0-16,73-23 0,-25 3 15,-11 1-15,1-4 16,-3-1-16,-2 1 16,-5 0-16,-2-1 15,-5-1-15,-4 1 0,-15 18 16,4-11-16,-5-1 16,-3-1-16,-5-1 31,-5 1-31,-5 3 0,-26-2 15,7 12-15,1 6 16,3 6-16,4 7 16,5 6-16,7 5 15,3 6-15,8 5 16,5 5-16,6 3 0,4 2 16,1 3-16,0 2 15,2 0-15,-2 2 16,2 0-16,-3-1 15,1-2-15,-1-4 16,-4-3-16,-1-3 16,-1-4-16,-4-1 0,-1-6 15,0-23-15,-1 12 32,-1-2-32,-3-2 15,1-5-15,1-9 0,0-4 16,-2 8-16,6-3 15</inkml:trace>
  <inkml:trace contextRef="#ctx0" brushRef="#br0" timeOffset="160124.1168">26179 3049 0,'0'0'15,"0"0"-15,0 0 0,0 0 16,0 0-16,0 0 15,113-16-15,-64 16 16,6-1-16,1-1 16,-2 0-16,0-1 15,1-2-15,-2 1 0,0-3 16,-6-2-16,-1 2 31,-24 2-31,-22 5 0</inkml:trace>
  <inkml:trace contextRef="#ctx0" brushRef="#br0" timeOffset="160524.3939">26926 2967 0,'0'0'16,"0"0"-16,0 0 16,0 0-16,0 0 15,-61 37-15,48-24 16,0 2-16,3 2 0,4-2 15,5 1-15,7 0 16,27 9-16,3-9 16,6-7-16,1-6 0,3-6 15,-2-5-15,-1-3 16,-7-2-16,-7 0 31,-25 12-31,9-7 0,-6-1 0,-7-1 0,-4 0 16,-30-11-16,-1 10 31,-6 5-31,-4 2 16,2 7-16,7 1 15,4 1-15,26-5 16,-9 5-16,6-3 16,9 0-16,5-2 15,4-1-15,30-7 16,-22 6-16,-17 2 0</inkml:trace>
  <inkml:trace contextRef="#ctx0" brushRef="#br0" timeOffset="161557.0666">27305 2898 0,'0'0'15,"0"0"-15,0 0 16,0 0-16,0 0 0,-15 100 15,19-66-15,3 1 16,6-6-16,6-3 16,7-5-16,5-3 15,3-6-15,-1-4 16,0-5-16,-1-7 0,-2-7 16,-4 0-16,-3-5 15,-19 11-15,7-9 16,-6-4-16,-8-23 15,-12 9-15,-7 1 16,-9 7-16,-6 3 16,-1 6-16,0 4 0,1 2 15,3 2-15,2 5 16,2 3-16,22-1 16,-8 3-16,-2 1 0,3 2 15,1 3 1,2 1-16,6 0 15,6 2 1,6 1-16,5-2 16,32 4-16,-5-8 0,4-6 15,4-2-15,4-3 16,5-5-16,-28 4 16,-27 5-16,67-10 15,12-1-15,2 3 16,-19 8-16,-14-3 15,-19 0-15,-29 3 16,-7 0-16,12 0 16,-5-3-16,-5 3 15,6-1-15,-41 8 0,-1 4 16,-2 3-16,1 2 16,11 1-1,10 3 1,18-16-16,-6 12 0,7-2 15,5 3-15,22 13 16,5-10-16,10-6 16,9-7-16,2-9 15,-1-8-15,1-6 0,-2-5 16,-1-4-16,-6-5 16,-5-1-16,-8-2 15,-10-2-15,-5-2 16,-4-4-16,-4-3 15,-3 0-15,-3-2 16,-1-1-16,-3 3 16,-1 0-16,-1 4 0,1 2 15,-1 5-15,3 3 16,4 25-16,-3-10 16,2 11-16,0-7 15,1 2-15,-1 9 16,-2 4-16,0-1 15,-10 29 1,-1 2-16,0 3 16,-1 7-16,3 2 15,6 4-15,2-1 16,3 1-16,2 0 16,3 0-16,1-1 15,4-4-15,-1-2 16,4-3-16,5 0 0,1-4 15,3-7-15,-10-13 0,-12-16 16</inkml:trace>
  <inkml:trace contextRef="#ctx0" brushRef="#br0" timeOffset="175107.1085">10554 14841 0,'0'0'0,"0"0"15,0 0-15,0 0 16,0 0-16,0 0 16,0 0-16,0 0 15,0 0-15,-43-36 0,11 40 16,-5 6-16,2 5 16,-2 2-16,3 3 15,3 3-15,5 3 16,3 0-1,4 2-15,7 0 16,4 3-16,7-1 16,4 0-16,6-2 15,7 0-15,6-4 0,8-2 16,4-5-16,7-1 16,0-3-16,6 0 15,-1-3-15,2-1 16,-4-1-16,1-3 15,-4 2-15,0-2 0,-4 2 16,-3 0-16,-3 1 16,-5-3-16,-18-5 15,7 2-15,1-2 16,-16 0-16,0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2-24T09:48:30.502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5192 4792 0,'0'0'0,"0"0"0,0 0 16,0 0 0,0 0-1,142-8 1,-82 2 0,9-1-16,5 0 15,10-1-15,5 0 0,4 4 0,3 0 16,-1 3-16,-5-2 15,-6 2-15,-9-2 16,-7 5 0,-10-2-16,-7 1 0,-8 0 15,-10-1-15,-28 1 16,10-2-16,-8 1 16,3 0-16,-10 0 15,0 3-15,-3-3 16,-5 4-16,9-2 15,-1-2-15</inkml:trace>
  <inkml:trace contextRef="#ctx0" brushRef="#br0" timeOffset="11361.6451">11391 6973 0,'0'0'15,"0"0"-15,0 0 16,129-2-16,-89 6 0,2 0 15,0 1-15,3-3 16,1 5-16,3-1 16,-3 2-16,1 0 15,-4 1-15,-1-4 16,-12 0-16,-25-4 16,12 0-16,-17-1 31</inkml:trace>
  <inkml:trace contextRef="#ctx0" brushRef="#br0" timeOffset="11601.6136">11400 7121 0,'0'0'16,"0"0"-16,0 0 15,0 0-15,101 7 16,-40-6-16,6 0 16,3 3-16,2 1 15,0 1-15,-5 1 16,-6-3 0,-30-1-16,-31-3 15</inkml:trace>
  <inkml:trace contextRef="#ctx0" brushRef="#br0" timeOffset="14505.4018">12420 7103 0,'0'0'0,"0"0"0,0 0 16,0 0-16,0 0 16,0 0-16,0 0 15,0 0-15,95-25 16,-53 24-16,2 3 15,7-1-15,-1 0 16,7 1-16,2-1 16,10 1-16,3 3 0,8 0 15,0 3 1,9 2-16,-4 0 0,8-1 16,-3 2-16,-1-1 15,0-1-15,-3 0 16,-5-1-16,-8 0 15,-4-2 1,-7-1-16,-7-2 16,-3-2-16,-6 0 15,-4 2-15,-11-2 16,-5 0-16,-17-1 0,8 1 16,0 0-16,-8 0 15,11 0-15,-13 0 16,12 0-16,-17-1 0,1 0 15,-2 0-15,12 2 16,-12-1-16,0-1 16,-1 0-16,0 0 15,0 0-15,0 0 16,0 0-16,0 0 16,0 0-16,0 0 0,0 0 31,0-1-31,0 1 15,0 0-15,0 0 16,0 0-16,0 0 0,0 0 16,0 0-16,0 0 15,0 0-15,0 0 16,0 0-16,0 0 16,0-2-16,1 2 15,-1 0-15,0 0 16,0-2-16,0-1 15,9 1-15,-9 2 0</inkml:trace>
  <inkml:trace contextRef="#ctx0" brushRef="#br0" timeOffset="27141.9779">4353 9545 0,'0'0'0,"0"0"16,0 0-16,0 0 15,0 0-15,0 0 16,19 29-16,-16-24 15,-3-5-15</inkml:trace>
  <inkml:trace contextRef="#ctx0" brushRef="#br0" timeOffset="28692.9535">7026 9595 0,'0'0'0,"0"0"0,0 0 31,0 0-31,87-15 16,-35 10-16,10 2 15,2 3-15,9 4 0,0 1 16,2 0 0,-3-1-16,-5 0 0,-6-3 15,-30 1-15,-31-2 16</inkml:trace>
  <inkml:trace contextRef="#ctx0" brushRef="#br0" timeOffset="28993.8243">6919 9725 0,'0'0'16,"0"0"-16,0 0 15,113 0-15,-55-5 0,17-1 16,3 0 0,13 2-16,2 2 0,7 1 0,-49 1 15,-51 0-15</inkml:trace>
  <inkml:trace contextRef="#ctx0" brushRef="#br0" timeOffset="48100.3495">3918 10643 0,'0'0'0,"0"0"0,26 61 16,-11-23-1,6 16-15,2 12 0,-4 9 16,-3 11-16,1 7 16,-1 8-16,1 5 15,-1 3-15,0 3 16,-1-2-16,-1 0 0,-2-3 31,2-4-31,-2-6 0,4-8 16,-1-9-16,0-10 15,1-15-15,-4-17 16,-1-18-16,-8-20 16,-2 0-16,-1 0 15</inkml:trace>
  <inkml:trace contextRef="#ctx0" brushRef="#br0" timeOffset="50135.1001">3643 10479 0,'0'0'0,"0"0"16,0 0-16,0 0 0,0 0 16,0 0-16,0 0 15,0 0-15,0 0 16,123 20-16,-71-8 16,3-1-16,7-3 15,-1 1-15,7-1 16,3 1-1,7 0-15,4-1 16,8-1-16,7-1 16,7 0-16,5-5 15,8-2-15,9-2 16,8 1-16,2 0 16,1-2-16,2-1 15,0-2-15,6-1 0,1 0 16,3 1-16,0-3 15,-5 2-15,1-3 16,1 2-16,4 0 16,0 0-16,0-1 0,-3 3 15,1-1-15,1 3 16,5 1-16,4 2 0,-4-2 16,-3-2-16,-2 1 15,3 1-15,4 2 16,-1 1-16,-2 1 15,-4 0-15,4 3 16,3-1-16,-4 3 16,-5-3-1,-1 3-15,2-2 16,-2 3-16,-3 1 16,-6-2-16,0 1 15,-1-2-15,-3 2 16,-3-2-16,-7 0 15,0 0-15,-3 2 16,-2 0-16,-3-1 0,-5 1 16,-7-2-16,-1-1 15,-8-2-15,-2-1 16,-8 1-16,-1 1 16,-6-1-16,-5-3 15,-2 1-15,-6 0 16,-2 2-1,-3-1-15,2 3 16,-8 0-16,-4-1 16,-1 1-16,1 2 0,-10 0 15,-3 4-15,-6 0 16,0 2-16,-2 3 16,0 2-16,0 3 15,-1 2-15,-3 3 16,-7 1-16,-1 2 15,2 4-15,1 3 0,2 1 16,1 3-16,9 1 16,3 2-16,4 3 15,-4 1-15,-2 3 16,-3 2-16,-5-1 0,0-1 31,-1-2-31,-3 2 16,-5-2-16,1 1 15,1 0-15,4 0 16,-4-2-16,-1 2 16,-5 0-16,-5 1 15,0-2-15,2 2 0,3-1 16,1-1-16,-3 0 16,-4-1-16,1-1 15,1-2-15,2 0 16,-3-2-16,-1 0 15,-3-2-15,-5-1 16,-4-1-16,-1-2 0,-3 1 16,-3-3-16,-7-1 15,-5-3-15,-4-2 16,-8-2-16,-5-3 16,-8-3-16,-4-4 15,-5-1-15,-6-4 16,-5-2-1,-8-1-15,-3-1 16,-6-1-16,-3-3 16,-5 1-16,-1-2 0,-5 2 15,0-3-15,-10 0 16,0 1-16,-2 0 16,2 2-16,-3 1 15,-5-3-15,-3-2 16,-5 0-16,-2 1 15,0 1-15,-2 1 0,-4-1 16,2-2-16,-1 0 16,-2 0-16,1 2 15,0 4-15,-1-3 16,0-1-16,-3 1 0,4 0 16,-4 3-16,2-1 15,-3 1-15,1-1 16,1 0-16,-1 1 15,1 0-15,-3 1 16,5 0-16,-2-1 16,3 0-1,-1 1-15,4-3 16,2 2-16,4-1 16,-1 0-16,0-1 15,2 0-15,2-1 16,2-2-16,2 1 15,3-2-15,-3 2 0,0-1 16,3-1-16,0-1 16,1 1-16,0 1 15,-2 0-15,3-2 16,-2 1-16,4 1 16,-2 0-16,2 1 15,4-2-15,1-2 0,5 4 31,3-1-31,5-1 16,5 1-16,11-2 16,6 1-16,11 0 15,9-1-15,11 0 0,7-1 16,28 4-16,-9-4 16,0 1-16,10 1 15,-6-3-15,10 0 16,-5-5-16,7-2 15,0 7-15,0 5 0</inkml:trace>
  <inkml:trace contextRef="#ctx0" brushRef="#br0" timeOffset="56052.9397">19245 12057 0,'0'0'0,"0"0"15,0 0 1,0 0-16,0 0 0,0 0 16,0 0-16,0 0 15,-134 16 1,33-20-16,-40-4 15,-30-3-15,-5 4 16,-9 4 0,-2 6-16,0 3 15,25 4-15,11 5 0,11 1 32,9-1-32,10-2 0,15-2 15,13-3-15,15-1 16,13-3-1,15-1-15,12-2 16,16 0-16,22-1 16,0 0-16,0 0 15,0 0-15,0 0 16,7 0-16,-11-1 31,4 1 0,3-1-31,1 1 16,0 1-16,-5 1 16,5 0-16,1 1 15,-5-3-15,0 0 0</inkml:trace>
  <inkml:trace contextRef="#ctx0" brushRef="#br0" timeOffset="66551.3332">12369 14571 0,'0'0'16,"0"0"-16,76 20 0,-39-16 15,7-3-15,7 0 16,3 0-16,6 5 16,3-1-16,5 4 31,5 1-31,2 5 0,5-1 15,4 2 1,4 1-16,4 0 0,2 0 16,4 0-1,1 0-15,1-2 16,22 3-16,7-1 16,6 0-16,-15-6 0,-4-3 31,-4-1-31,-9-3 0,-5-2 15,-1-1-15,-3-1 32,25-4-32,10-2 15,3-3-15,-26-1 16,-8 1-16,-14 3 16,-7-2-16,-5 2 15,8-1 1,4 3-16,-1 1 15,-11 3-15,-7 0 16,-9 0-16,3 0 16,-4-2-16,-4 4 15,-9 1-15,-7 1 16,-26-3 0,7 2-16,0 0 15,-9-2-15,7 2 16,-11-3-16,0 0 15,9 2-15,-14-1 0,-1 0 0,-16 4 0,-4-4 32,9-1-32,14 0 15</inkml:trace>
  <inkml:trace contextRef="#ctx0" brushRef="#br0" timeOffset="69970.6927">8528 14620 0,'0'0'15,"0"0"-15,0 0 16,0 0-1,0 0-15,-53 48 16,12-36-16,-13-3 16,-10-2-16,-12-3 15,-6 0-15,-7-1 0,-7 0 16,-118 0 0,100-3-16,0 1 15,-3 0-15,1-1 16,5 0-16,5 1 15,4-1-15,5 0 16,8 2 0,5 0-16,8-1 15,6 2-15,11-2 16,6 1-16,10 0 16,4 2-16,7-1 15,26-3-15,-9 2 16,2-1-16,7 0 15,-3 1-15,8-1 0,1 0 16,0-1-16,0 0 16,1 0-16,1 0 15,1-3-15,1 1 16,3-1-16,0-4 16,-5 4-16,-2 3 0</inkml:trace>
  <inkml:trace contextRef="#ctx0" brushRef="#br0" timeOffset="76352.8063">19746 14668 0,'0'0'0,"0"0"0,0 0 16,0 0-16,0 0 31,0 0-31,-107 11 0,58-8 15,-5-3-15,-6 0 0,-4-5 16,-2 2-16,-2-1 16,-2 0-1,-4 1-15,4-2 0,0 2 16,3 2-16,2 1 16,6 1-16,10 2 15,9 2 1,6 1-16,7-2 15,20-3-15,7-1 16,0 0-16,0 0 16,0 0-16,-7 2 15,2-1-15,4 0 16,4 0-16,2-1 16,0 0-16,2-3 0,-9 5 0,2-2 15</inkml:trace>
  <inkml:trace contextRef="#ctx0" brushRef="#br0" timeOffset="90826.568">8882 17194 0,'0'0'16,"0"0"0,0 0-16,0 0 15,0 0-15,0 0 16,0 0-16,-74 18 16,73-17-16,2 2 15,5 6 1,28 4-16,4-4 15,35 3-15,-39-8 16,-2-2-16,0 2 16,3 3-1,3 0-15,3 0 16,1-2-16,1-1 16,3 2-16,5 1 15,2 1-15,2 0 16,3-1-16,-2-1 15,2 4-15,2-1 16,1-3-16,3-3 16,-2-3-16,2-2 15,0 0-15,4 1 0,-1 0 16,3 1-16,-5-2 16,2 0-16,0-1 15,2-1-15,0 1 0,3 1 16,1 0-16,0-2 15,-2-1-15,-2 0 16,4 3-16,-2-1 16,3-1-16,-2-1 15,-2 0-15,0 1 0,0 0 16,-1-1-16,-4 0 31,-2 1-31,-1-1 16,-1 1-16,2 0 15,-3-3-15,1 3 16,-6 0-16,0-2 0,-1 1 16,3-1-16,-4-1 15,-1 0-15,-5-1 16,-2 2-16,1 0 16,-4-3-16,-1 0 15,-4 1-15,-1 0 16,-1 1-16,-4 2 15,-24 5-15,12-3 0,-2 0 16,0 0-16,-17 3 16,0 0-16,5 0 15,7-4-15,-15 4 0,-3-2 16,6 2-16,0 0 16</inkml:trace>
  <inkml:trace contextRef="#ctx0" brushRef="#br0" timeOffset="97086.1108">21968 17147 0,'0'0'0,"0"0"0,0 0 15,0 0-15,0 0 16,0 0-16,0 0 15,0 0 1,0 0-16,0 0 16,0 0-16,0 0 15,-99 17-15,57-11 16,0-1-16,-2 1 16,-6-1-16,-2 1 15,-6-1-15,-1 0 0,-3 2 16,-5-1-16,-4 1 15,-2-2 1,-17 4-16,-11 2 16,-8 0-16,7 0 0,2 1 15,-1 0-15,2 0 32,3-1-32,0 0 15,0 0-15,-1 1 16,2 0-16,-1 0 15,3 1-15,5-2 16,2 1-16,4-2 0,6-1 16,3-2-16,7-1 15,5-1-15,8-1 16,8 0-16,8-1 16,5 1-1,25-4-15,-9 2 0,1 0 16,7-2-16,-6 1 15,11-1-15,2 2 16,0-2-16,-10 1 16,11-1-16,0 0 15,2 0-15,0-1 16,2-2-16,-2-1 16,-7 2-16,5 2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عنوان 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F85B76B-09ED-4AB0-86A5-B925E6F8FB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2200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cs typeface="B Titr" panose="00000700000000000000" pitchFamily="2" charset="-78"/>
              </a:defRPr>
            </a:lvl1pPr>
          </a:lstStyle>
          <a:p>
            <a:r>
              <a:rPr lang="fa-IR" dirty="0"/>
              <a:t>درس – ریز مبحث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76143A4-CD93-466D-ADBA-CB531DDE7A1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769303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/>
              <a:t>نام استاد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2370903-0F42-456E-9DB9-BFD17A216DB6}"/>
              </a:ext>
            </a:extLst>
          </p:cNvPr>
          <p:cNvCxnSpPr/>
          <p:nvPr userDrawn="1"/>
        </p:nvCxnSpPr>
        <p:spPr>
          <a:xfrm flipH="1">
            <a:off x="1092820" y="3590693"/>
            <a:ext cx="984652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721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1257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سوال و جوا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558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4886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1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Top Corners Rounded 7">
            <a:extLst>
              <a:ext uri="{FF2B5EF4-FFF2-40B4-BE49-F238E27FC236}">
                <a16:creationId xmlns:a16="http://schemas.microsoft.com/office/drawing/2014/main" id="{DFE1CCE2-2934-4471-99AF-81D09E78B577}"/>
              </a:ext>
            </a:extLst>
          </p:cNvPr>
          <p:cNvSpPr/>
          <p:nvPr userDrawn="1"/>
        </p:nvSpPr>
        <p:spPr>
          <a:xfrm rot="16200000">
            <a:off x="8576062" y="3294062"/>
            <a:ext cx="6594475" cy="533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Top Corners Rounded 8">
            <a:extLst>
              <a:ext uri="{FF2B5EF4-FFF2-40B4-BE49-F238E27FC236}">
                <a16:creationId xmlns:a16="http://schemas.microsoft.com/office/drawing/2014/main" id="{976F11A3-6755-42F5-800D-A13013E6EE4A}"/>
              </a:ext>
            </a:extLst>
          </p:cNvPr>
          <p:cNvSpPr/>
          <p:nvPr userDrawn="1"/>
        </p:nvSpPr>
        <p:spPr>
          <a:xfrm rot="16200000">
            <a:off x="8496300" y="3162300"/>
            <a:ext cx="6858000" cy="533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7DF2C6E-5A45-480A-B1EB-8DA45A261F89}"/>
              </a:ext>
            </a:extLst>
          </p:cNvPr>
          <p:cNvSpPr/>
          <p:nvPr userDrawn="1"/>
        </p:nvSpPr>
        <p:spPr>
          <a:xfrm>
            <a:off x="11183768" y="263525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Top Corners Rounded 11">
            <a:extLst>
              <a:ext uri="{FF2B5EF4-FFF2-40B4-BE49-F238E27FC236}">
                <a16:creationId xmlns:a16="http://schemas.microsoft.com/office/drawing/2014/main" id="{D391FEE0-17A7-43E8-9E9B-3D8FDCE35B6D}"/>
              </a:ext>
            </a:extLst>
          </p:cNvPr>
          <p:cNvSpPr/>
          <p:nvPr userDrawn="1"/>
        </p:nvSpPr>
        <p:spPr>
          <a:xfrm rot="16200000">
            <a:off x="11243061" y="1576610"/>
            <a:ext cx="523220" cy="1208876"/>
          </a:xfrm>
          <a:prstGeom prst="round2Same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A83DB1-12A6-4FD8-A460-CE7492F729C2}"/>
              </a:ext>
            </a:extLst>
          </p:cNvPr>
          <p:cNvSpPr txBox="1"/>
          <p:nvPr userDrawn="1"/>
        </p:nvSpPr>
        <p:spPr>
          <a:xfrm>
            <a:off x="10831592" y="1930020"/>
            <a:ext cx="1208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dirty="0">
                <a:solidFill>
                  <a:schemeClr val="bg1"/>
                </a:solidFill>
                <a:cs typeface="A Afsaneh" panose="02000700000000000000" pitchFamily="2" charset="-78"/>
              </a:rPr>
              <a:t>نام درس</a:t>
            </a:r>
            <a:endParaRPr lang="en-US" dirty="0">
              <a:solidFill>
                <a:schemeClr val="bg1"/>
              </a:solidFill>
              <a:cs typeface="A Afsaneh" panose="02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BC44CE7-AB56-465B-89D1-B3A37E4D61DE}"/>
              </a:ext>
            </a:extLst>
          </p:cNvPr>
          <p:cNvSpPr txBox="1"/>
          <p:nvPr userDrawn="1"/>
        </p:nvSpPr>
        <p:spPr>
          <a:xfrm rot="16200000">
            <a:off x="10692177" y="4473069"/>
            <a:ext cx="24929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1400" dirty="0">
                <a:solidFill>
                  <a:schemeClr val="bg1"/>
                </a:solidFill>
                <a:cs typeface="B Yekan" panose="00000400000000000000" pitchFamily="2" charset="-78"/>
              </a:rPr>
              <a:t>رشــته ریاضی  </a:t>
            </a:r>
            <a:r>
              <a:rPr lang="fa-IR" sz="1600" dirty="0">
                <a:solidFill>
                  <a:schemeClr val="accent2"/>
                </a:solidFill>
                <a:cs typeface="B Yekan" panose="00000400000000000000" pitchFamily="2" charset="-78"/>
                <a:sym typeface="Webdings" panose="05030102010509060703" pitchFamily="18" charset="2"/>
              </a:rPr>
              <a:t></a:t>
            </a:r>
            <a:r>
              <a:rPr lang="fa-IR" sz="1600" dirty="0">
                <a:solidFill>
                  <a:schemeClr val="bg1"/>
                </a:solidFill>
                <a:cs typeface="B Yekan" panose="00000400000000000000" pitchFamily="2" charset="-78"/>
                <a:sym typeface="Webdings" panose="05030102010509060703" pitchFamily="18" charset="2"/>
              </a:rPr>
              <a:t> </a:t>
            </a:r>
            <a:r>
              <a:rPr lang="fa-IR" sz="1600" dirty="0">
                <a:solidFill>
                  <a:schemeClr val="bg1"/>
                </a:solidFill>
                <a:cs typeface="B Yekan" panose="00000400000000000000" pitchFamily="2" charset="-78"/>
              </a:rPr>
              <a:t> پایه یازدهــم </a:t>
            </a:r>
            <a:endParaRPr lang="en-US" sz="16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50F85E6-48B2-4216-B01A-05CEAD3544DC}"/>
              </a:ext>
            </a:extLst>
          </p:cNvPr>
          <p:cNvGrpSpPr/>
          <p:nvPr userDrawn="1"/>
        </p:nvGrpSpPr>
        <p:grpSpPr>
          <a:xfrm>
            <a:off x="11774676" y="2484996"/>
            <a:ext cx="415610" cy="950354"/>
            <a:chOff x="11826875" y="2290258"/>
            <a:chExt cx="269534" cy="811514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26966A5B-203A-456E-8F16-E06B9F9B0109}"/>
                </a:ext>
              </a:extLst>
            </p:cNvPr>
            <p:cNvCxnSpPr/>
            <p:nvPr/>
          </p:nvCxnSpPr>
          <p:spPr>
            <a:xfrm flipH="1">
              <a:off x="11826875" y="2290258"/>
              <a:ext cx="269534" cy="52914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7FDF440-6726-4C1C-8924-B40E6D368023}"/>
                </a:ext>
              </a:extLst>
            </p:cNvPr>
            <p:cNvCxnSpPr>
              <a:cxnSpLocks/>
            </p:cNvCxnSpPr>
            <p:nvPr/>
          </p:nvCxnSpPr>
          <p:spPr>
            <a:xfrm>
              <a:off x="11827357" y="2816260"/>
              <a:ext cx="115235" cy="28551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5063890-C707-4CCF-892B-0AAFB6A29730}"/>
              </a:ext>
            </a:extLst>
          </p:cNvPr>
          <p:cNvGrpSpPr/>
          <p:nvPr userDrawn="1"/>
        </p:nvGrpSpPr>
        <p:grpSpPr>
          <a:xfrm rot="10958904">
            <a:off x="11779309" y="5765950"/>
            <a:ext cx="357212" cy="1035131"/>
            <a:chOff x="11817023" y="2408218"/>
            <a:chExt cx="248074" cy="693554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7742BE5-E8E2-4108-9E11-D1194D26E556}"/>
                </a:ext>
              </a:extLst>
            </p:cNvPr>
            <p:cNvCxnSpPr>
              <a:cxnSpLocks/>
            </p:cNvCxnSpPr>
            <p:nvPr/>
          </p:nvCxnSpPr>
          <p:spPr>
            <a:xfrm rot="10641096" flipV="1">
              <a:off x="11817023" y="2408218"/>
              <a:ext cx="248074" cy="405869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7EC95DBF-4620-4BE2-97B8-40EB3A927F54}"/>
                </a:ext>
              </a:extLst>
            </p:cNvPr>
            <p:cNvCxnSpPr>
              <a:cxnSpLocks/>
            </p:cNvCxnSpPr>
            <p:nvPr/>
          </p:nvCxnSpPr>
          <p:spPr>
            <a:xfrm>
              <a:off x="11827357" y="2816260"/>
              <a:ext cx="115235" cy="28551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ctangle: Top Corners Rounded 20">
            <a:extLst>
              <a:ext uri="{FF2B5EF4-FFF2-40B4-BE49-F238E27FC236}">
                <a16:creationId xmlns:a16="http://schemas.microsoft.com/office/drawing/2014/main" id="{EEACB462-F83F-4D95-85C4-FDF5F1E1281D}"/>
              </a:ext>
            </a:extLst>
          </p:cNvPr>
          <p:cNvSpPr/>
          <p:nvPr userDrawn="1"/>
        </p:nvSpPr>
        <p:spPr>
          <a:xfrm rot="16200000">
            <a:off x="12056548" y="2084082"/>
            <a:ext cx="92022" cy="193933"/>
          </a:xfrm>
          <a:prstGeom prst="round2Same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A3B9D99E-9FF1-4601-8625-969DAB48CE9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3878" y="317344"/>
            <a:ext cx="539901" cy="791522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3CD98ACF-94C0-44C7-8035-BCE25608B3D3}"/>
              </a:ext>
            </a:extLst>
          </p:cNvPr>
          <p:cNvGrpSpPr/>
          <p:nvPr userDrawn="1"/>
        </p:nvGrpSpPr>
        <p:grpSpPr>
          <a:xfrm>
            <a:off x="11588883" y="1197376"/>
            <a:ext cx="651355" cy="707740"/>
            <a:chOff x="11588883" y="1095776"/>
            <a:chExt cx="651355" cy="707740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43AE3C4-97C3-493E-B593-C6B8D6792F0F}"/>
                </a:ext>
              </a:extLst>
            </p:cNvPr>
            <p:cNvSpPr txBox="1"/>
            <p:nvPr/>
          </p:nvSpPr>
          <p:spPr>
            <a:xfrm>
              <a:off x="11588982" y="1095776"/>
              <a:ext cx="6512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100" dirty="0">
                  <a:solidFill>
                    <a:schemeClr val="bg1">
                      <a:lumMod val="85000"/>
                    </a:schemeClr>
                  </a:solidFill>
                  <a:cs typeface="A Dastan" panose="00000400000000000000" pitchFamily="2" charset="-78"/>
                </a:rPr>
                <a:t>دبیرســـتان</a:t>
              </a:r>
              <a:r>
                <a:rPr lang="fa-IR" sz="1400" dirty="0">
                  <a:solidFill>
                    <a:schemeClr val="accent3">
                      <a:lumMod val="75000"/>
                    </a:schemeClr>
                  </a:solidFill>
                  <a:cs typeface="A Dastan" panose="00000400000000000000" pitchFamily="2" charset="-78"/>
                </a:rPr>
                <a:t> </a:t>
              </a:r>
            </a:p>
            <a:p>
              <a:pPr algn="ctr" rtl="1"/>
              <a:r>
                <a:rPr lang="fa-IR" sz="1400" dirty="0">
                  <a:solidFill>
                    <a:schemeClr val="bg1">
                      <a:lumMod val="85000"/>
                    </a:schemeClr>
                  </a:solidFill>
                  <a:cs typeface="A Dastan" panose="00000400000000000000" pitchFamily="2" charset="-78"/>
                </a:rPr>
                <a:t>مـاندگـار</a:t>
              </a:r>
              <a:r>
                <a:rPr lang="fa-IR" sz="1400" dirty="0">
                  <a:solidFill>
                    <a:schemeClr val="accent3">
                      <a:lumMod val="75000"/>
                    </a:schemeClr>
                  </a:solidFill>
                  <a:cs typeface="A Dastan" panose="00000400000000000000" pitchFamily="2" charset="-78"/>
                </a:rPr>
                <a:t> 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71289EA-02B8-407C-89CD-58146F8880B4}"/>
                </a:ext>
              </a:extLst>
            </p:cNvPr>
            <p:cNvSpPr txBox="1"/>
            <p:nvPr/>
          </p:nvSpPr>
          <p:spPr>
            <a:xfrm>
              <a:off x="11588883" y="1434184"/>
              <a:ext cx="651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dirty="0">
                  <a:solidFill>
                    <a:schemeClr val="bg1"/>
                  </a:solidFill>
                  <a:cs typeface="A Dastan" panose="00000400000000000000" pitchFamily="2" charset="-78"/>
                </a:rPr>
                <a:t>الـــبرز</a:t>
              </a:r>
              <a:endParaRPr lang="fa-IR" sz="1400" dirty="0">
                <a:solidFill>
                  <a:schemeClr val="bg1"/>
                </a:solidFill>
                <a:cs typeface="A Dastan" panose="00000400000000000000" pitchFamily="2" charset="-78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285" cy="6858000"/>
          </a:xfrm>
          <a:prstGeom prst="rect">
            <a:avLst/>
          </a:prstGeom>
        </p:spPr>
      </p:pic>
      <p:sp>
        <p:nvSpPr>
          <p:cNvPr id="26" name="TextBox 13"/>
          <p:cNvSpPr txBox="1"/>
          <p:nvPr userDrawn="1"/>
        </p:nvSpPr>
        <p:spPr>
          <a:xfrm rot="16200000">
            <a:off x="-894102" y="5277487"/>
            <a:ext cx="20100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 smtClean="0">
                <a:solidFill>
                  <a:srgbClr val="FFC000"/>
                </a:solidFill>
              </a:rPr>
              <a:t>M. H. </a:t>
            </a:r>
            <a:r>
              <a:rPr lang="en-US" sz="2200" b="1" dirty="0" err="1" smtClean="0">
                <a:solidFill>
                  <a:srgbClr val="FFC000"/>
                </a:solidFill>
              </a:rPr>
              <a:t>Shakouri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27" name="TextBox 13"/>
          <p:cNvSpPr txBox="1"/>
          <p:nvPr userDrawn="1"/>
        </p:nvSpPr>
        <p:spPr>
          <a:xfrm>
            <a:off x="10146693" y="-23443"/>
            <a:ext cx="6988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200" b="1" dirty="0" smtClean="0">
                <a:solidFill>
                  <a:srgbClr val="FFC000"/>
                </a:solidFill>
              </a:rPr>
              <a:t>سه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28" name="TextBox 13"/>
          <p:cNvSpPr txBox="1"/>
          <p:nvPr userDrawn="1"/>
        </p:nvSpPr>
        <p:spPr>
          <a:xfrm>
            <a:off x="4985360" y="1609"/>
            <a:ext cx="381489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 smtClean="0">
                <a:solidFill>
                  <a:srgbClr val="FFC000"/>
                </a:solidFill>
              </a:rPr>
              <a:t>Grammar: Conditional Type I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29" name="TextBox 13"/>
          <p:cNvSpPr txBox="1"/>
          <p:nvPr userDrawn="1"/>
        </p:nvSpPr>
        <p:spPr>
          <a:xfrm rot="16200000">
            <a:off x="-405045" y="2495099"/>
            <a:ext cx="10580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200" b="1" dirty="0" smtClean="0">
                <a:solidFill>
                  <a:srgbClr val="FFC000"/>
                </a:solidFill>
              </a:rPr>
              <a:t>یازدهم</a:t>
            </a:r>
            <a:endParaRPr lang="en-US" sz="22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1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  <p:sldLayoutId id="214748365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B Yekan" panose="00000400000000000000" pitchFamily="2" charset="-7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4.xml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5.xml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6.xml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customXml" Target="../ink/ink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Vision 2</a:t>
            </a:r>
            <a:b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Lesson </a:t>
            </a:r>
            <a: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3: </a:t>
            </a:r>
            <a: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Grammar</a:t>
            </a:r>
            <a:b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onditional sentences type I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Mohammad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Hossein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Shakouri</a:t>
            </a:r>
            <a:endParaRPr lang="fa-I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48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12800" y="775489"/>
            <a:ext cx="11379200" cy="5637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200"/>
              </a:lnSpc>
              <a:spcAft>
                <a:spcPts val="600"/>
              </a:spcAft>
            </a:pPr>
            <a:r>
              <a:rPr lang="en-US" sz="2400" b="1" kern="0" dirty="0">
                <a:solidFill>
                  <a:srgbClr val="2E74B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First Conditional or conditional type 1</a:t>
            </a:r>
            <a:br>
              <a:rPr lang="en-US" sz="2400" b="1" kern="0" dirty="0">
                <a:solidFill>
                  <a:srgbClr val="2E74B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400" b="1" kern="0" dirty="0">
              <a:solidFill>
                <a:srgbClr val="2E74B5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575"/>
              </a:lnSpc>
              <a:spcAft>
                <a:spcPts val="900"/>
              </a:spcAft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When we are thinking about a 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possible situation in the future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we use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ts val="1575"/>
              </a:lnSpc>
              <a:spcAft>
                <a:spcPts val="900"/>
              </a:spcAft>
            </a:pPr>
            <a:endParaRPr lang="en-US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575"/>
              </a:lnSpc>
              <a:spcAft>
                <a:spcPts val="900"/>
              </a:spcAft>
            </a:pPr>
            <a:r>
              <a:rPr lang="en-US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+</a:t>
            </a:r>
            <a:r>
              <a:rPr lang="en-US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simple present sentence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Subj.  will / won't + base form of the verb ...</a:t>
            </a:r>
          </a:p>
          <a:p>
            <a:pPr>
              <a:lnSpc>
                <a:spcPts val="1575"/>
              </a:lnSpc>
              <a:spcAft>
                <a:spcPts val="900"/>
              </a:spcAft>
            </a:pPr>
            <a:endParaRPr lang="en-US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I go to Paris next month for work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I'll visit the Eiffel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Tower.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(Plans)</a:t>
            </a:r>
          </a:p>
          <a:p>
            <a:pPr lvl="0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he has time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will help you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(Promise)</a:t>
            </a:r>
          </a:p>
          <a:p>
            <a:pPr lvl="0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the man touches that wire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will get an electric shock.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(Warning)</a:t>
            </a:r>
          </a:p>
          <a:p>
            <a:pPr lvl="0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you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 that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'll tell mom.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Threat)</a:t>
            </a:r>
          </a:p>
          <a:p>
            <a:pPr lvl="0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he helps me with my English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I'll buy him a gift.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(Persuasion)</a:t>
            </a:r>
          </a:p>
          <a:p>
            <a:pPr lvl="0"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rains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will cancel the trip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that candidate becomes President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country will be in trouble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557640" y="1446840"/>
              <a:ext cx="9938160" cy="491292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48280" y="1437480"/>
                <a:ext cx="9956880" cy="4931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5617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23900" y="764823"/>
            <a:ext cx="11252200" cy="5752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75"/>
              </a:lnSpc>
              <a:spcAft>
                <a:spcPts val="900"/>
              </a:spcAft>
            </a:pP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We 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can also 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use main clause first and bring the if clause: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575"/>
              </a:lnSpc>
              <a:spcBef>
                <a:spcPts val="1200"/>
              </a:spcBef>
              <a:spcAft>
                <a:spcPts val="480"/>
              </a:spcAft>
            </a:pPr>
            <a:r>
              <a:rPr 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Subj.  will / won't + base form of the verb ...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2400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b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 </a:t>
            </a:r>
            <a:r>
              <a:rPr lang="en-US" sz="2400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simple present sentence</a:t>
            </a:r>
            <a:r>
              <a:rPr lang="en-US" sz="2400" b="1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1575"/>
              </a:lnSpc>
              <a:spcBef>
                <a:spcPts val="1200"/>
              </a:spcBef>
              <a:spcAft>
                <a:spcPts val="480"/>
              </a:spcAft>
            </a:pPr>
            <a:endParaRPr lang="en-US" sz="2400" b="1" dirty="0">
              <a:solidFill>
                <a:srgbClr val="1F4D78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will be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annoyed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if he doesn’t arrive on time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You will get a better job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if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you can speak English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You will miss the bus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if you don't hurry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dog will bite her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if she pulls its tail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Your boss will be angry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if you don't finish the job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What will you do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if they fire you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will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you feel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better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if you take this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medicine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636840" y="1031760"/>
              <a:ext cx="11249280" cy="54417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27480" y="1022400"/>
                <a:ext cx="11268000" cy="5460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80842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900" y="1181100"/>
            <a:ext cx="10807700" cy="5118099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455120" y="2224440"/>
              <a:ext cx="9403200" cy="34257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445760" y="2215080"/>
                <a:ext cx="9421920" cy="3444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817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117600"/>
            <a:ext cx="10033000" cy="53340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767240" y="1496880"/>
              <a:ext cx="9045360" cy="21214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57880" y="1487520"/>
                <a:ext cx="9064080" cy="2140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90671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00" y="1282701"/>
            <a:ext cx="11315700" cy="4762499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918360" y="3219120"/>
              <a:ext cx="10535040" cy="28198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09000" y="3209760"/>
                <a:ext cx="10553760" cy="2838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68646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400" y="1104900"/>
            <a:ext cx="10274300" cy="55499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239920" y="2152080"/>
              <a:ext cx="9042120" cy="41439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230560" y="2142720"/>
                <a:ext cx="9060840" cy="4162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7063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557409" y="406485"/>
            <a:ext cx="6773073" cy="5799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A: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Write sentences with </a:t>
            </a:r>
            <a:r>
              <a:rPr lang="en-US" sz="2400" b="1" u="sng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if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Choose from the boxes.</a:t>
            </a:r>
            <a:endParaRPr lang="en-US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0008854"/>
              </p:ext>
            </p:extLst>
          </p:nvPr>
        </p:nvGraphicFramePr>
        <p:xfrm>
          <a:off x="637765" y="1210850"/>
          <a:ext cx="10960736" cy="44533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353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927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50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476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453350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If  +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 don’t </a:t>
                      </a:r>
                      <a:r>
                        <a:rPr lang="en-US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hurry,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she passes her driving </a:t>
                      </a:r>
                      <a:r>
                        <a:rPr lang="en-US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test,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she fails her driving </a:t>
                      </a:r>
                      <a:r>
                        <a:rPr lang="en-US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test,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they don’t want this </a:t>
                      </a:r>
                      <a:r>
                        <a:rPr lang="en-US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magazine,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your friend wants those </a:t>
                      </a:r>
                      <a:r>
                        <a:rPr lang="en-US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pictures,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you’re busy </a:t>
                      </a:r>
                      <a:r>
                        <a:rPr lang="en-US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now,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your dog’s </a:t>
                      </a:r>
                      <a:r>
                        <a:rPr lang="en-US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hungry,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need </a:t>
                      </a:r>
                      <a:r>
                        <a:rPr lang="en-US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money,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+</a:t>
                      </a:r>
                      <a:endParaRPr lang="en-US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a) I’ll feed 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him now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b) he 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can have them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c) can 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 lend </a:t>
                      </a:r>
                      <a:r>
                        <a:rPr lang="en-US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 some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d) she’ll 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get her license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e) you’ll 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 late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f) I’ll throw 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it away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g) we 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can talk later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h) she 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can take it again</a:t>
                      </a:r>
                      <a:endParaRPr lang="en-US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353240" y="874080"/>
              <a:ext cx="8809200" cy="47016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43880" y="864720"/>
                <a:ext cx="8827920" cy="4720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3740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41400" y="508000"/>
            <a:ext cx="10579100" cy="5919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	B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Which is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right?</a:t>
            </a:r>
            <a:endParaRPr lang="en-US" sz="24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If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(I’m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 I’ll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be)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late tonight, don’t wait for me.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(I’m is right)</a:t>
            </a:r>
          </a:p>
          <a:p>
            <a:pPr marL="342900" marR="0" lvl="0" indent="-342900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Will 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you write to me if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(I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give / I’ll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give)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you my address?</a:t>
            </a:r>
          </a:p>
          <a:p>
            <a:pPr marL="342900" marR="0" lvl="0" indent="-342900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If there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(is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 will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be)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fire, the alarm will ring.</a:t>
            </a:r>
          </a:p>
          <a:p>
            <a:pPr marL="342900" marR="0" lvl="0" indent="-342900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If I don’t see you tomorrow,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(I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call / I’ll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call)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you in the afternoon.</a:t>
            </a:r>
          </a:p>
          <a:p>
            <a:pPr marL="342900" marR="0" lvl="0" indent="-342900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(I’m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 I’ll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be)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surprised if Mark and Julia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(get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 will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get)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married.</a:t>
            </a:r>
          </a:p>
          <a:p>
            <a:pPr>
              <a:lnSpc>
                <a:spcPct val="250000"/>
              </a:lnSpc>
            </a:pP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(Do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you go / Will you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go)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the party if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(they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invite / will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invite)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you?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311480" y="1703520"/>
              <a:ext cx="6597360" cy="45860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02120" y="1694160"/>
                <a:ext cx="6616080" cy="4604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93145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ilk Glass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437</TotalTime>
  <Words>113</Words>
  <Application>Microsoft Office PowerPoint</Application>
  <PresentationFormat>Widescreen</PresentationFormat>
  <Paragraphs>58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 Afsaneh</vt:lpstr>
      <vt:lpstr>A Dastan</vt:lpstr>
      <vt:lpstr>Arial</vt:lpstr>
      <vt:lpstr>B Titr</vt:lpstr>
      <vt:lpstr>B Yekan</vt:lpstr>
      <vt:lpstr>Calibri</vt:lpstr>
      <vt:lpstr>Calibri Light</vt:lpstr>
      <vt:lpstr>Symbol</vt:lpstr>
      <vt:lpstr>Times New Roman</vt:lpstr>
      <vt:lpstr>Webdings</vt:lpstr>
      <vt:lpstr>Office Theme</vt:lpstr>
      <vt:lpstr>Vision 2 Lesson 3: Grammar Conditional sentences type 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Aviny Studio</dc:creator>
  <cp:lastModifiedBy>avni-st4</cp:lastModifiedBy>
  <cp:revision>55</cp:revision>
  <dcterms:created xsi:type="dcterms:W3CDTF">2020-06-02T04:12:05Z</dcterms:created>
  <dcterms:modified xsi:type="dcterms:W3CDTF">2025-02-24T10:05:52Z</dcterms:modified>
</cp:coreProperties>
</file>