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74" r:id="rId7"/>
    <p:sldId id="269" r:id="rId8"/>
    <p:sldId id="272" r:id="rId9"/>
    <p:sldId id="275" r:id="rId10"/>
    <p:sldId id="271" r:id="rId11"/>
    <p:sldId id="27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5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12:07.8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14306 5288 0,'2'2'0,"-2"-2"15,0 0 1,0 0-16,0 0 16,4 3-1,7 1-15,10 1 16,3 0 0,3 0-16,8 2 15,3 0-15,2-2 16,0 2-1,1 0-15,1-3 16,4 1 0,8-2-16,-4 1 15,1-1 1,4 2-16,2 0 16,7-1-1,-4 0-15,4 6 16,-3-5-1,-1-3-15,2 3 16,0-3 0,1 1-16,4-6 15,-8-4 1,10 2-16,3-1 16,-4-2-1,-6 2-15,6-2 16,-1 3-1,-1-4-15,-1 2 16,-3 5 0,-2-3-16,-2 4 15,1-6 1,-6 3-16,0-1 16,-5-2-1,-2 0-15,-1 2 16,-5-2-1,-2 2-15,-2 1 16,-8-3 0,6 2-16,-6 0 15,0-2 1,2-2-16,-1-4 16,-1-7-1,-6 3-15</inkml:trace>
  <inkml:trace contextRef="#ctx0" brushRef="#br0" timeOffset="37646.2351">4443 8562 0,'2'0'15,"0"0"-15,4 0 16,10-3 0,5 3-16,7 3 15,3-1 1,4-1-16,4-1 16,-1 6-1,0-3-15,2-1 16,-1 1-1,6 4-15,-6-1 16,10 0 0,-2 0-16,5-3 15,2 2 1,4 2-16,5-3 16,1-2-16,-4 2 15,9 4 1,-3-2-16,-1-4 15,4 0 1,1 3-16,1-3 16,-1-1-1,2 3 1,-3-2-16,3-1 16,3 1-16,-2-2 15,-3 2 1,0-2-16,4 0 15,-2 2 1,0 0-16,3 1 16,-7 0-1,4-3-15,3-3 16,-2 0 0,-1 3-16,-4 0 15,12 0 1,-7 0-16,-9-2 15,5 0 1,-1 2-16,4 0 16,3-2-1,1 2-15,-5-2 16,1 1 0,-5 1-16,0-2 15,9-3 1,-5 3-16,-1 4 15,1-1 1,0 3-16,-6-8 16,8 4-1,-3 4-15,-4-2 16,4-1 0,-4 3-16,-5-2 15,17 0 1,-6 1-16,-4 0 15,2 1 1,-6-4-16,6 0 16,-8 2-1,8-1-15,-1 3 16,3 1-16,-8-5 16,0 0-1,-3 2-15,-3-4 16,6 2-1,-4 0-15,-3 0 16,-1 0 0,0-5-16,2 5 15,-4-4 1,5 8-16,-3 1 16,-1-5-1,-6 2-15,0-2 16,2-2-1,2 4-15,-2-2 16,-2 0 0,3 0-16,1 0 15,-4 1 1,-6-1-16,5 0 16,1-1-1,-4 1-15,-6-2 16,3-3-1,0 1-15,-1 3 16,-2-1 0,-7-1-16,3-1 15,-5 1 1,2-1-16,-2 2 16,-2-1-1,-2 1-15,-1-3 16,-2 0-1,-3 1-15,3-4 16,-6 2-16,8 4 16,-5-2-1,0 2 1,-2-2-16,0-1 16,-4 1-16,3 1 15,-2-2 1,2 0-16,-4-2 15,6-2 1,-4-1-16,2-2 16,0-1-1,0 0-15,0-5 16,-2 5 0,0-5-16,2-3 15,1 4 1,-4-6-16,5 1 15,-4-2 1,2-1-16,-6 0 16,1 0-1,1-1-15,-2 0 16,0 5 0,-3-5-16,0-1 15,-3-1 1,4-1-16,-3 2 15,-2-2 1,0 0-16,2-3 16,-1 1-1,2 2-15,-1 1 16,0 0 0,0 2-16,-2-4 15,-2 5 1,-2 0-16,-2 4 15,-2-4 1,-4 3-16,2-2 16,-3 4-1,2 1-15,-5-1 16,-1 3 0,-2 0-16,-6-1 15,-5 3 1,1 1-16,-7-3 15,-7 4 1,-1 0-16,-7 4 16,-6-7-1,-4 8-15,-3-2 16,4 2 0,-8 2-16,1-1 15,-1 0-15,-6 0 16,-1 1-1,-3 0-15,-3 6 16,4 0 0,-6-2-16,1-3 15,-7 3 1,-3 0-16,8-1 16,-4-1-1,-1 3-15,-4-1 16,-7-1-1,0-1-15,-2-1 16,4 3 0,-1-5-16,-5 0 15,3 4 1,-1-2-16,-4-4 16,1 0-1,1 6-15,-1-7 16,1 2-1,-11 3-15,7 3 16,-5-1 0,5-2-16,-2 0 15,-5 1 1,7 1-16,-3 3 16,-1-2-1,-6 2-15,12 2 16,-1-4-1,0 4-15,-4-2 16,8 0 0,-4 0-16,5 3 15,4 1 1,-3-4-16,0 3 16,7-1-16,-3 0 15,3-1 1,5-1-16,-2 0 15,0 0 1,9 2-16,-5 1 16,3-1-1,3 0-15,2 1 16,1-1 0,0-2-16,-1 2 15,5 2 1,-1-4-16,7 3 15,0-2 1,-1 1-16,4 3 16,2-3-1,1 0-15,4 1 16,-2 1 0,4 3-16,-2-3 15,5 0 1,0 2-16,2-3 15,5 4 1,0 0-16,-3 0 16,8-2-1,-2 4-15,8-2 16,-1-1 0,3 1-16,3 4 15,2-4 1,-1 1-16,6-1 15,0 1 1,3 0-16,-2 4 16,2-3-1,-1 1-15,5 2 16,-4-1 0,4-1-16,-4 4 15,2-3 1,3 2-16,-2 5 15,4-5-15,2 0 16,-5 1 0,5 3-16,-2-3 15,4 3 1,0-1-16,3 1 16,-1-3-1,3 4-15,0 2 16,-2-3-1,4 2-15,-2-1 16,0 2 0,3-1-16,1 2 15,-1 2 1,-2 1-16,1 3 16,2-1-1,1 5-15,-5-5 16,2 3-1,0 0-15,1 4 16,1-7 0,0 5-16,2 2 15,-3-5 1,1 3-16,1 1 16,1-5-1,1-3-15,-3 1 16,4-1-1,-3-3-15,4-4 16,-4-1 0,4 4-16,-1-5 15,0-2 1,-1 1-16,4-2 16,-2 0-1,5-1-15,-3-4 16,3 1-1,2 1-15,1-2 16,4-4-16,0 1 16,1-8-1,0 4-15,0-1 16,1 1 0,-5-2-16,1 4 15,1-1 1,-4 3-16,-5-2 15</inkml:trace>
  <inkml:trace contextRef="#ctx0" brushRef="#br0" timeOffset="108982.4415">5930 10871 0,'0'3'16,"0"-3"-16,0 0 16,2 0-16,3 0 15,4 0 1,13 0 0,3 2-16,6 0 15,0 1 1,3-1-16,6 0 15,2 0-15,7 5 16,-4-3 0,6 2-16,-1 4 15,6-4 1,9 1-16,-1-1 16,1 5-1,5-2-15,-3 4 16,7 2-1,-1 3-15,4-3 16,-1 0 0,-5 2-16,4-3 15,-3-4 1,-2-5-16,5 2 16,1-5-1,3 0-15,11-4 16,-4-5-1,4 1-15,-1-3 16,-3-4 0,3-7-16,-3 2 15,5 4 1,3-5-16,-8 7 16,0-1-1,8 4-15,0-2 16,-9 5-1,6 6-15,1 0 16,-4-3 0,5 6-16,-5 1 15,7-2 1,-11 0-16,6 0 16,-3-4-1,6 2-15,-8-2 16,-8 0-1,9 0-15,-2-3 16,1-3-16,7-1 16,-9 2-1,-2-1-15,8-3 16,1 4 0,-5-5-1,-1 1-15,0-1 16,-5 2-16,5-1 15,7 5 1,-10-1-16,4 2 16,2 3-1,-3 7-15,4 0 16,7 5 0,-6-7-16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17:13.7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9054 8812 0,'2'4'0,"-2"-4"15,-2 4-15,-11 18 16,-22 12-1,-31 23-15,-25 9 16,-14 9 0,-5-3-16,4 1 15,-4 7 1,9 1-16,9 0 16,11-1-1,-6 5-15,15-12 16,7-2-1,6-7-15,6-5 16,6-7 0,2-4-16,8-12 15,1-3 1,2-11-16,3-5 16,1-8-1,4-11-15,5-11 16,4 2-1</inkml:trace>
  <inkml:trace contextRef="#ctx0" brushRef="#br0" timeOffset="734.5629">5314 8780 0,'3'3'16,"12"3"-16,17 13 15,14 3 1,26 11-16,20 6 16,21 1-1,6 4-15,13-2 16,10 4 0,5-3-16,18-8 15,24 9 1,3 2-16,-1-5 15,9 1 1,20-9-16,21 15 16,8-6-1,-14-6-15,-17-6 16,52 15 0,-48-23-16,32 34 15,3 10 1,-84-20-1,13 1-15,13 9 16,-26 3-16,-45-4 16,40-1-1,-41-12-15,22 11 16,-67-25 0,-10 1-16,-6-15 15,-21-7 1</inkml:trace>
  <inkml:trace contextRef="#ctx0" brushRef="#br0" timeOffset="6512.8778">17969 7354 0,'3'0'16,"-3"2"-16,0-2 15,0 4 1,0 18-16,0 13 15,0 20 1,-3 19-16,0 9 16,1 7-1,0 2-15,-4-5 16,4 3 0,0-3-16,-4-10 15,-3-10 1,2-12-16,-1-10 15,2-8 1,2-13-16,2-15 16,-1-5-1,3-1-15,9-24 16,8-27 0,12-13-16,3 0 15,2 8 1,3 16-16,-1 11 15,2 12 1,-2 16-16,-4 13 16,-8 12-1,-6 12-15,-12 6 16,-12 2 0,-16 7-16,-12-9 15,-17 2 1,-9-6-16,-6-15 15,4-12 1,18-7-16</inkml:trace>
  <inkml:trace contextRef="#ctx0" brushRef="#br0" timeOffset="7095.1824">17843 7461 0,'2'0'0,"9"-5"16,10-7-16,20-5 15,8-2 1,8 8-16,3 13 16,-3 16-1,-7 14-15,-12 13 16,-12 5-1,-14 4-15,-16 7 16,-16-5 0,-12 1-16,-14-2 15,-12-7 1,-7-5-16,1-12 16,12-7-1,12-11-15</inkml:trace>
  <inkml:trace contextRef="#ctx0" brushRef="#br0" timeOffset="7746.4157">18431 7949 0,'3'2'15,"-3"0"1,6 11-16,6-2 15,10 0 1,12-9-16,19-19 16,-2-16-1,-4-7-15,-15 7 16,-8 0 0,-16 12-16,-10 4 15,-28 10 1,-25 14-16,-7 17 15,-2 9 1,10 7-16,14 0 16,15 2-1,14 0-15,19-1 16,22 6 0,32-2-16,21-4 15,13-1 1,-16-14-16,-28-9 15</inkml:trace>
  <inkml:trace contextRef="#ctx0" brushRef="#br0" timeOffset="8116.8012">19404 7739 0,'0'0'0,"0"1"15,-12 11-15,-18 9 16,-27 26-1,-5 9-15,4 10 16,16-4 0,12-8-16,17-6 15,15 3 1,17-10-16,20-6 16,20-16-1,15-14-15,23-22 16,-37 3-1</inkml:trace>
  <inkml:trace contextRef="#ctx0" brushRef="#br0" timeOffset="8530.9475">19896 7869 0,'0'0'0,"-4"4"16,-15-1-1,-21 15-15,-18 19 16,-8 9-1,6 5-15,18-4 16,10-5 0,15-4-16,15-8 15,10-6 1,20-4-16,23-16 16,17-13-1,9-24-15,-11 0 16,-23 5-16,-7-3 15,-11 13 1,-14 3-16,-6 7 16,-3 3-1,-2 2-15,-9 3 16,-2 13 0,-1 5-16,3 7 15,9 7 1,13 2-16,5 3 15,8-4 1,12-9-16,-8-5 16</inkml:trace>
  <inkml:trace contextRef="#ctx0" brushRef="#br0" timeOffset="9031.7861">20303 7944 0,'2'3'16,"-2"14"-1,0 14-15,2 18 16,5 8 0,2 0-16,9-3 15,6-7 1,8-9-16,9-10 15,5-14 1,6-20-16,3-14 16,-8-13-1,-4-5-15,-14-4 16,-8 0 0,-5 3-16,-8 1 15,-2 7 1,-4 6-16,0 10 15,-2 11-15,0 0 16,2 1 0,0 21-1,3 15-15,-2 11 16,1 5 0,0 4-16,2-2 15,0-10-15,1-6 16,2-14-1,3-5-15,10-12 16,-3-5 0</inkml:trace>
  <inkml:trace contextRef="#ctx0" brushRef="#br0" timeOffset="9373.2756">21289 7982 0,'2'0'0,"-2"0"16,0 0-1,-8-2-15,-18 4 16,-22 4 0,-10 8-16,7 1 15,13 0 1,16-3-16,14 7 16,20 2-1,24 5-15,27 5 16,-1-3-1,-14-1-15,-8-4 16,-16 0 0,-9-1-16,-13 4 15,-11 0 1,-11 2-16,-6-6 16,-2-4-1,9-6-15,8-9 16,5-3-1,2 2-15</inkml:trace>
  <inkml:trace contextRef="#ctx0" brushRef="#br0" timeOffset="9699.6251">21468 8176 0,'4'0'0,"10"3"16,20-3-16,23-7 15,11-10 1,-4-6 0,-14-3-16,-16 4 15,-14 4-15,-14 2 16,-16 3 0,-26 8-16,-18 17 15,-3 19 1,10 4-16,13 5 15,15 1 1,17 4-16,19-1 16,28-1-1,25-8-15,21-11 16,-31-16 0</inkml:trace>
  <inkml:trace contextRef="#ctx0" brushRef="#br0" timeOffset="10200.4043">22516 7863 0,'2'4'0,"0"-4"15,7 14 1,0 19-16,-1 21 15,-6 19-15,-2 8 16,-4-5 0,4-3-16,0-12 15,4-13 1,2-15-16,3-12 16</inkml:trace>
  <inkml:trace contextRef="#ctx0" brushRef="#br0" timeOffset="10483.7707">22910 7727 0,'0'5'0,"-2"22"16,-6 23-1,-1 19-15,1 21 16,1-5 0,3 0-16,6-4 15,2-3 1,7-9-16,-3-12 16,1-11-1,0-10-15,-3-15 16</inkml:trace>
  <inkml:trace contextRef="#ctx0" brushRef="#br0" timeOffset="10667.8559">22735 8086 0,'2'0'0,"-2"3"16,5-3-1,18 6-15,25 0 16,17 3 0,7 0-16,-20-6 15</inkml:trace>
  <inkml:trace contextRef="#ctx0" brushRef="#br0" timeOffset="10890.7818">22287 7518 0,'2'2'0,"0"0"15,10 7 1,3 4-16</inkml:trace>
  <inkml:trace contextRef="#ctx0" brushRef="#br0" timeOffset="11385.7266">23568 7607 0,'2'3'0,"5"13"16,6 20-1,8 28-15,-10 21 16,3 11 0,-7-1-16,1 2 15,-3-7 1,3-6-16,3-10 16,-1-13-1,-5-11-15,1-12 16,-1-21-1,-5-8-15</inkml:trace>
  <inkml:trace contextRef="#ctx0" brushRef="#br0" timeOffset="11636.28">23337 7973 0,'0'0'15,"2"2"-15,2 0 16,12 9 0,25 14-16,27 3 15,16 4 1,13 3-16,-11-4 16,0-12-1,-6-3-15,-27-9 16,19-5-1,-18 0-15</inkml:trace>
  <inkml:trace contextRef="#ctx0" brushRef="#br0" timeOffset="12026.079">24329 8119 0,'2'0'15,"-2"0"1,0 0-16,-6 3 16,-16 7-1,-18 15-15,-14 14 16,6 5-1,5-1-15,13 4 16,15-13 0,6 1-16,16-4 15,10-10-15,13-9 16,19-14 0,9-15-16,-8-10 15,-7-3 1,-13-3-16,-11 6 15,-8-1 1,-5 10-16,-6 10 16,2 1-1,-2 5-15,-2 0 16,4 21 0,2 13-16,5 11 15,10 7 1,-2-2-16,4-6 15,-3-12 1,-4-10-16,-10-18 16</inkml:trace>
  <inkml:trace contextRef="#ctx0" brushRef="#br0" timeOffset="12359.1733">24572 7655 0,'4'4'0,"2"5"16,11 29 0,4 23-16,3 20 15,1 15 1,-12 4-16,2 2 15,-2-3 1,-4-7-16,-5-16 16,-4-7-1,-2-10-15,-2-19 16,1-9 0,1-20-16,0-6 15,4-4 1,0-7-16</inkml:trace>
  <inkml:trace contextRef="#ctx0" brushRef="#br0" timeOffset="12804.7697">24986 7984 0,'0'2'0,"0"2"16,-8 19-1,-11 12-15,-15 12 16,-6 4 0,-10-6-16,4-7 15,4-12 1,12-7-16,10-8 16,8-4-1,9-5-15,-1 1 16,15-1-1,19-4-15,8 2 16,6 5 0,2 6-16,-6 8 15,-2 5 1,1 7-16,-9-1 16,-3 4-1,-4 2-15,1-3 16,-1-2-1,0-10-15,-3-3 16,-1-11 0,-4-7-16,2-11 15,-5-3 1</inkml:trace>
  <inkml:trace contextRef="#ctx0" brushRef="#br0" timeOffset="13522.6376">25032 8319 0,'2'4'0,"4"-4"16,14 4-1,18 1-15,23-4 16,3-1 0,10-3-16,-7-4 15,-18 3 1,-13-1-16,-13 4 15,-18 1 1,-3-7-16,-28-7 16,-18 3-1,-14 1-15,2 1 16,8 9 0,5 4-16,9 10 15,11 0 1,6 8-16,14 9 15,12 6 1,19 2-16,21 7 16,13 0-1,4-8-15,8-12 16,-6-8 0,-9-11-16,-7-9 15,-5-8 1,0-8-16,2-11 15,-13-9 1,-4-6-16,-4 1 16,-12 7-1,-3 1-15,-10 9 16,-3 2 0,-3 6-16,3 18 15,-11-10-15,-5 1 16,-2 18-1,4 5-15,6 10 16,10 11-16,8 8 16,9-2-1,-6-2-15,-1 1 16,-3-6 0,-9-4-16,-9-4 15,-5-4-15,-14-4 16,-4-8-1,-6-10 1,8-2-16</inkml:trace>
  <inkml:trace contextRef="#ctx0" brushRef="#br0" timeOffset="14658.0022">26691 8360 0,'2'0'0,"-2"0"16,0 0-16,4-2 15,0-2 1,-2-1-16,0-2 15,-2 2 1,-6-5-16,-9 2 16,-8 8-1,-9 6-15,-2 6 16,-3 5 0,5 6-16,10 6 15,8 4 1,6-3-16,10 3 15,13-2 1,14-2-16,17-10 16,2-10-1,8-11-15,-5-7 16,-13-5 0,-6 2-16,-8-1 15,-12-3 1,-5 5-16,-3 3 15,-3 3 1,-1 3-16,0 0 16,0 0-1,2 6-15,4 13 16,6 9 0,4 5-16,7 1 15,-6-5 1,4 3-16,-8-11 15,0-2-15,1-8 16,-7-5 0</inkml:trace>
  <inkml:trace contextRef="#ctx0" brushRef="#br0" timeOffset="15025.2963">27442 7796 0,'1'5'0,"1"-1"16,6 20-1,3 23-15,-7 24 16,-4 19 0,-2-2-16,-2 1 15,-3-4 1,5-7-16,4-7 16,3-12-1,3-7-15,0-9 16,4-16-1,2-4-15,8-14 16,-4-9 0</inkml:trace>
  <inkml:trace contextRef="#ctx0" brushRef="#br0" timeOffset="15351.1648">27664 8401 0,'0'3'0,"2"1"15,0 16 1,11 8-16,13 10 16,14 1-1,16-1-15,5-7 16,1-14 0,-6-8-1,-10-9-15,-16-3 16,-18-1-16,-7-10 15,-28-12 1,-27-7-16,-11 0 16,3 7-1,10 4-15,14 6 16,10 9 0,12 0-16,5 0 15,7 0 1</inkml:trace>
  <inkml:trace contextRef="#ctx0" brushRef="#br0" timeOffset="15642.8514">28143 7898 0,'2'2'15,"-2"4"1,3 14-16,5 27 16,1 18-1,5 22-15,-1-5 16,0 1 0,2-9-16,2-1 15,-5-10 1,-4-8-16,-4-12 15,-4-13 1,-2-9-16</inkml:trace>
  <inkml:trace contextRef="#ctx0" brushRef="#br0" timeOffset="15793.1051">27996 8222 0,'2'0'16,"4"-4"-16,16-7 15,34 0-15,41 4 16,29 16 0,-56-4-1</inkml:trace>
  <inkml:trace contextRef="#ctx0" brushRef="#br0" timeOffset="17112.1144">28959 8200 0,'0'3'0,"-7"12"15,-5 9 1,3 10-16,14 4 16,16 6-1,17-3-15,21-3 16,15-19 0,11-12-16,-21-14 15,-18-5 1,-20-4-16,-20-8 15,-32-17 1,-36-9-16,-12 3 16,6 17-1,15 6-15,17 6 16,10 5 0,16 6-16,5-6 15,22-5 1,27 0-16,18-2 15,13 4 1,-7 4-16,0 7 16,-6-1-1,-10 3-15,9-16 16,-5-6 0,-1-14-16,-8-10 15,-7-7 1,-8-3-16,-6-7 15,-13 8 1,-9 9-16,-10 9 16,-3 9-1,-6 14-15,-8 8 16,-1 20-16,-1 22 16,-1 22-1,5 21-15,8 14 16,8 11-1,8 6-15,4-1 16,5-5 0,5-2-16,-2-9 15,-2-9 1,-3-13-16,-8-13 16,-2-13-1,-2-16 1</inkml:trace>
  <inkml:trace contextRef="#ctx0" brushRef="#br0" timeOffset="17262.3596">29500 8417 0,'2'0'16,"2"0"-16,18 0 15,24 3 1,23-2-16,22 1 15,-31-2 1</inkml:trace>
  <inkml:trace contextRef="#ctx0" brushRef="#br0" timeOffset="18096.9614">30359 7427 0,'0'10'15,"2"25"-15,-4 37 16,4 21 0,2 22-16,4-4 15,1 3 1,-3 1-16,1-13 15,-3-6 1,0-11-16,-2-12 16,0-14-1,0-11-15,0-13 16,1-21 0,-1-6-16,6-6 15,9-24 1,18-30-16,3-16 15,4 2 1,-10 12-16,-4 11 16,-7 19-1,-8 12-15,-2 3 16,0 19 0,-3 18-16,-6 12 15,-2 8 1,-2 3-16,2 2 15,2-7 1,7-10-16,3-5 16,3-10-1,11-12-15,8-18 16,9-21 0,3-13-16,-3 0 15,-13 3 1,-9 12-16,-8 7 15,-9 18 1,0-2-16,0 3 16,3 19-1,-2 11-15,-1 10 16,0-8 0,0-8-16,-2-11 15</inkml:trace>
  <inkml:trace contextRef="#ctx0" brushRef="#br0" timeOffset="18244.358">30672 7844 0,'0'0'0,"2"0"16,-2 1-16,2-1 15</inkml:trace>
  <inkml:trace contextRef="#ctx0" brushRef="#br0" timeOffset="18670.8295">31423 8252 0,'2'0'0,"-4"0"16,2 0 0,-6-2-16,-14 1 15,-7 2-15,-4 6 16,7 2-1,10 5 1,8 3-16,18 13 16,16 6-16,12 2 15,-6-2 1,-7-4-16,-12-3 16,-13-5-1,-10 2-15,-12-5 16,-5-2-1,-1-5-15,3-6 16,7-6 0,10 0-16,2-2 15</inkml:trace>
  <inkml:trace contextRef="#ctx0" brushRef="#br0" timeOffset="19015.1631">31649 7623 0,'2'5'16,"5"19"-1,12 25-15,11 33 16,-3 11 0,3 6-16,5-1 15,-1 8 1,-8-14-16,2-7 16,-10-11-1,-1-10-15,-5-7 16,-7-13-1,-3-23-15,-2-8 16</inkml:trace>
  <inkml:trace contextRef="#ctx0" brushRef="#br0" timeOffset="19232.3306">31560 8041 0,'2'0'16,"-2"1"-16,6-1 16,22 8-1,21 0-15,21 9 16,4 2 0,-1-3-16,-18 0 15,-16-4 1</inkml:trace>
  <inkml:trace contextRef="#ctx0" brushRef="#br0" timeOffset="19432.5448">32104 8187 0,'3'2'16,"-3"5"-16,5 19 15,1 11 1,0 10-16,0 1 15,3-3 1,0-3-16,1-11 16,-4-9-1,-1-11-15,-8-4 16</inkml:trace>
  <inkml:trace contextRef="#ctx0" brushRef="#br0" timeOffset="19576.7538">32007 7873 0,'2'0'15,"-2"0"-15,0 0 16,0 0 0,2 2-16</inkml:trace>
  <inkml:trace contextRef="#ctx0" brushRef="#br0" timeOffset="20818.1876">32293 8196 0,'2'2'16,"0"0"-16,2 12 15,4 14 1,0 6-16,-2 13 16,-4 0-1,4 3-15,0-5 16,-2-3-1,2-8-15,1-10 16,-2-3 0,1-12-16,0-2 15,7-11 1,2-13-16,10-11 16,-6-12-1,-2-6-15,-6 2 16,0 8-1,-5 1-15,-2 13 16,0 8 0,-4 11-16,1-4 15,5 10 1,5 18-16,3 7 16,-2 10-1,0 0-15,0-3 16,-2-2-1,-2-6-15,-2-8 16,-2-8 0,-2-6-16,5 0 15,0-9 1,5-10-16,1-13 16,-2-8-16,3-6 15,0-1 1,-4 6-16,1 5 15,-1 5 1,-3 10-16,1 4 16,-1 7-1,-1 1-15,2 11 16,-1 16 0,-1 8-16,3 3 15,-3 1 1,4 0-16,0-4 15,6-3 1,4-8-16,5-7 16,5-10-1,0-13-15,-3-3 16,-3-6 0,-5-6-16,-8 0 15,-5-4 1,-6-2-16,-6 3 15,-3 2 1,-6 2-16,0 10 16,0 10-1,1 4-15,5 11 16,0 9 0,14 15-16,10 8 15,17 8 1,6 6-16,7-7 15,-1-1 1,-6-8-16,-3-13 16,-12-9-1,-8-16-15,6-6 16,-1-9 0</inkml:trace>
  <inkml:trace contextRef="#ctx0" brushRef="#br0" timeOffset="20908.1636">33293 8498 0,'0'0'0,"0"0"16,0 0 0,0 0-1</inkml:trace>
  <inkml:trace contextRef="#ctx0" brushRef="#br0" timeOffset="43973.6113">6240 9038 0,'0'0'0,"2"3"16,-4-2 0,-11 15-16,-27 18 15,-39 31 1,-73 35-16,-33 9 16,-28 14-1,11-19-15,-17 6 16,23-13-1,2-7-15,17-12 16,17-11 0,18-18-16,18-11 15,27-24 1,27-16-16,14-26 16,17-3-1,15 6-15</inkml:trace>
  <inkml:trace contextRef="#ctx0" brushRef="#br0" timeOffset="44257.5657">3713 9093 0,'2'0'16,"-2"0"-16,10-1 16,20-2-1,37 15-15,44 23 16,41 27-1,21 6-15,29-2 16,3 1 0,44 13-16,-55-9 15,-2 4 1,2 6-16,-16-5 16,-34-7-1,-16 0-15,-26-14 16,-10-13-1,-38-19-15</inkml:trace>
  <inkml:trace contextRef="#ctx0" brushRef="#br0" timeOffset="44991.9853">12574 9172 0,'-19'9'0,"-88"29"16,-78 30 0,-9 9-16,-1 17 15,20 1 1,11-2-16,11-16 15,14 0 1,15-14-16,7-8 16,21-13-1,11-16-15,17-15 16,10-11 0,1-20-16,12-28 15,14 9 1,11 9-16</inkml:trace>
  <inkml:trace contextRef="#ctx0" brushRef="#br0" timeOffset="45258.9079">10197 9104 0,'3'4'0,"2"0"16,35 18-1,39 29-15,36 23 16,18 14-1,58 3-15,4-15 16,86 3 0,-88-39-16,60 50 15,-50-35 1,17 29 0,-31-11-16,3 1 15,-34-10-15,-26 2 16,-32-13-1,-19-9-15,-31-19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19:54.7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11671 6089 0,'0'3'15,"-2"-3"-15,-15 2 16,-17 0-1,-15 1-15,-32-3 16,-17 0 0,-19 0-16,-13 0 15,-11 6 1,2-1-16,-23 8 16,-16 1-1,12-3-15,-17 11 16,1-5-1,-13 3-15,-7 2 16,5-3 0,-20 6-16,24-5 15,-32-1-15,32 6 16,-12-8 0,-1 5-1,-11 1-15,18-7 16,-3-1-16,4 3 15,2-5 1,5-2-16,-3 1 16,11-5-1,9 3-15,2-5 16,4 0 0,9 1-16,3-3 15,8-1 1,2 7-16,11-7 15,4 1 1,2-6-16,13 3 16,3-4-1,7-3-15,10-2 16,2-6 0,9-6-16,4-6 15,9-6 1,8-4-16,5-5 15,7-6 1,2-4-16,6-5 16,-1-11-1,5 4-15,6-1 16,-2-5 0,6 0-16,2 2 15,0-2 1,4-5-16,6 4 15,8-4 1,3 5-16,7 0 16,4-1-1,7 7-15,2-2 16,8 2 0,2 10-16,3 3 15,9 4 1,5 3-16,4 4 15,11 5 1,8 4-16,9 2 16,8 11-16,4 3 15,17-1 1,6 2-16,13 6 16,9 1-1,9 1-15,8-9 16,6 4-1,9 1-15,7 0 16,-5-2 0,7 4-16,4-3 15,8 9 1,5-5-16,-19 3 16,19-8-1,-4 9-15,7-1 16,-7 1-1,9 3-15,-10 0 16,3 14 0,-9-13-16,2 5 15,2-1 1,-6 6-16,-5 9 16,-1-6-1,-10 1-15,0-4 16,-8 8-1,19 10-15,-24-6 16,1-2 0,-1-2-16,-2 4 15,-11 2 1,-6 6-16,-7 0 16,-6-5-1,-5-1-15,-3 1 16,-7-1-1,0 1-15,-9 3 16,-11-8 0,-2 6-16,-8-4 15,-3 3-15,-11 4 16,-3-2 0,-6 1-16,-3 1 15,-3-1 1,-3 5-16,-6-1 15,-4-2 1,1 2-16,-6 7 16,1 0-1,-5 0-15,-7 12 16,-8 0 0,-12 8-16,-13 12 15,-16 5 1,-27 17-16,-19 9 15,-9-27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23:30.4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6124 8703 0,'0'3'0,"0"-3"15,0 0 1,0 0-16,0 0 15,0 0 1,5 2-16,4-2 16,3 4-1,5 0-15,8-1 16,3 1 0,-1-4-16,7 3 15,6-1 1,3 0-16,-1 2 15,2 6-15,-2-9 16,4 4 0,9 1-1,-4-3-15,2 1 16,1 0-16,-2 1 16,-6-4-1,-1 4-15,2-3 16,-9 3-1,4-3-15,-9 0 16,1 0 0,6 3-16,-4-3 15,-1 0 1,-3 1-16,-7-3 16,-8 2-1,0-2-15,-6 0 16,1 0-1,-2 0-15,-7 0 16,-1 0 0,0-2-16</inkml:trace>
  <inkml:trace contextRef="#ctx0" brushRef="#br0" timeOffset="16574.3013">7419 11029 0,'2'3'0,"-2"-3"16,0 0-16,0 0 16,0 0-1,0 0-15,-5 7 16,-8 0 0,-10 2-16,-18-2 15,-6 1 1,-10-1-16,-3 0 15,-5 2 1,-5 4-16,-6-2 16,-4 0-1,-6 2-15,0-2 16,1-4 0,4-3-16,3 0 15,8-2-15,5 1 16,8-3-1,10 0 1,10-3-16,9 1 16,9-2-16,7 2 15,8 0 1,-1 2 0,3 0-16,-1-2 15,6 4-15,13-2 16</inkml:trace>
  <inkml:trace contextRef="#ctx0" brushRef="#br0" timeOffset="17722.0416">6239 11294 0,'0'3'0,"0"-3"15,1 0 1,-1 0-16,2 2 16,5 10-1,1 10-15,3 11 16,-3 11-1,-3 8 1,-3 1-16,5 0 16,-4-5-16,1-3 15,6 0 1,-7-10-16,3-7 16,-3-4-1,1-11-15,-2-5 16,0-5-1,-2-1-15</inkml:trace>
  <inkml:trace contextRef="#ctx0" brushRef="#br0" timeOffset="18839.6223">6476 11540 0,'0'0'16,"2"0"-16,-2 0 16,0 0-1,0 0-15,0 0 16,0 0 0,-2 0-16,2 0 15,0 0 1,0 0-16,-1 0 15,1 0 1,-2 1-16,4 6 16,3 0-1,13 2-15,7 0 16,3-8-16,6-7 16,0-3-1,-2-3-15,-2-4 16,-9-1-1,-9 3-15,-7 4 16,-5 1 0,-10-3-16,-10 3 15,-9 9 1,-8 9-16,4 0 16,-2 4-1,10 4-15,7 6 16,7-6-1,4 9 1,11 0-16,8 5 16,8-3-16,12 3 15,-1-5 1,5 1-16,2-7 16,-5-1-1,-8-11-15,-7-2 16,-3-6-1</inkml:trace>
  <inkml:trace contextRef="#ctx0" brushRef="#br0" timeOffset="19557.169">6988 11524 0,'2'2'0,"-2"-2"15,0 0-15,2-2 16,4-7 0,7-4-16,6-6 15,2-11 1,-1 1-1,0-1-15,-6 7 16,-4 3-16,-8 2 16,-6 5-1,-8-2-15,-8 7 16,-5 5 0,-5 8-16,2 7 15,4 4 1,4 3-16,4 8 15,0 3 1,10 11-16,2-1 16,5 5-1,4 2-15,2-2 16,0-2 0,-3-1-16,1 1 15,-2-2 1,0-7-16,-2-1 15,-1-10 1,3-5-16,-3-7 16,0-6-1,0-3-15,2 0 16,-1-16 0,-1-7-16</inkml:trace>
  <inkml:trace contextRef="#ctx0" brushRef="#br0" timeOffset="19741.1899">6849 11633 0,'0'4'0,"2"-4"16,2 0-16,7 3 16,7 3-1,10 5 1,13 0-16,-4 3 15,3-11-15,-12 2 16</inkml:trace>
  <inkml:trace contextRef="#ctx0" brushRef="#br0" timeOffset="20083.3546">7299 11333 0,'0'3'16,"0"-3"-16,2 10 16,1 17-1,0 19-15,1 4 16,-6 12-1,2 4-15,0 1 16,4 1 0,3 0-16,1-9 15,-3-9 1,-1-4-16,-2-12 16,-2-12-1,0-15-15,0-3 16,0-1-1</inkml:trace>
  <inkml:trace contextRef="#ctx0" brushRef="#br0" timeOffset="20259.6275">7164 11594 0,'0'0'16,"0"0"-1,0 0-15,1-2 16,14-5-1,20 4-15,23 3 16,15 6 0,3 3-16,-25-4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25:11.4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11616 6273 0,'0'1'0,"0"-1"16,0 0-1,-1 0-15,-9 5 16,-11-3 0,-5 3-16,-6 2 15,-10-3 1,-12-3-16,-3-1 15,4 0 1,-12 4-16,-1-4 16,1 0-1,-8 0-15,-4 4 16,1-4 0,-4 3-16,-4 0 15,1 1 1,0 1-16,-3-2 15,-9 1 1,12 3-16,-4-5 16,-7-1-1,2 1-15,-1 1 16,2 1 0,-5-2-16,4 1 15,-2-1 1,3 5-16,-3-4 15,0 3 1,-5 4-16,6-3 16,1-6-1,-4 5-15,1-5 16,-1 1 0,1 0-16,0 3 15,-2 0 1,3-1-16,4 3 15,-2 0-15,-1-4 16,-1 6 0,7-4-16,-2-1 15,-1 1 1,2-2-16,-3 1 16,1-2-1,-3 4-15,6-2 16,-2-2-1,1 2 1,1 2-16,1 1 16,-2-2-16,-5 0 15,6-1 1,6 1-16,-2-2 16,-3 2-1,-1-1-15,12-2 16,-10 3-1,7-1-15,-7-1 16,1 4 0,6-4-16,3 2 15,-3-1 1,2 0-16,1 1 16,-7-3-1,8 2-15,1 1 16,-2-1-1,-1-2-15,2-2 16,8 3 0,-9-1-16,7-2 15,3-2 1,0-1-16,6 1 16,-2 0-1,2 0-15,5-3 16,1-1-1,1-1-15,-2 1 16,8-2-16,-4-6 16,6 2-1,1-2-15,2-5 16,1 3 0,3-4-16,-6-5 15,4 1 1,1-2-16,-2 0 15,5-2 1,2-3-16,3-4 16,-1-2-1,3-2-15,2-4 16,4 1 0,0-6-16,3-1 15,3-4 1,2-1-16,3-1 15,3 0 1,2 2-16,0 2 16,-1-2-1,0 0-15,3 3 16,-1-2 0,0 6-16,-2 2 15,3-1 1,-1 11-16,1-3 15,2 4 1,1 4-16,1 3 16,1 7-1,1-2-15,2 2 16,1 2 0,6 1-16,3-1 15,8 1-15,6 1 16,5-3-1,6 6 1,10-2-16,7 1 16,-4-3-16,4 7 15,10-3 1,2 2-16,7-3 16,4-2-1,1 6-15,1 2 16,6-3-1,0 4-15,5-4 16,-4 0 0,4 4-16,-7-1 15,8 3 1,5 0-16,-2-3 16,2 2-1,-4-1-15,4 1 16,3-1-1,0-1-15,6-2 16,-8 3 0,4 0-16,6-3 15,4-5 1,-3 4-16,-4 7 16,8-3-1,-6-3-15,4 1 16,-2-2-1,7 5-15,-5 0 16,8-1 0,-1 4-16,3 4 15,0-1 1,-8-4-16,-1 0 16,-2-1-1,0 4-15,4 2 16,-12 3-1,8-2-15,-5 3 16,5 2 0,-4 1-16,0-2 15,-3 0 1,2 1-16,-5 1 16,-6-2-1,11 2-15,-9 5 16,-7-2-1,1-3-15,-1 0 16,-2 0-16,-8 2 16,-1-4-1,-3 1-15,5 1 16,-11 2 0,5 0-16,-4 0 15,-4 0 1,1-2-16,0 3 15,-2 1 1,-4-4-16,0 1 16,-3-3-1,-5 2-15,-1 5 16,1-4 0,-6 1-16,2-1 15,-10 1 1,0-1-16,-3 2 15,-3-4 1,-2 3-16,-2 0 16,-2 4-1,3-3-15,-6-1 16,1 2 0,-2 0-16,1 0 15,-3 0 1,-3-1-16,4 8 15,-6-4 1,2 0-16,-3 3 16,0 0-1,0-2-15,-4 6 16,-2-3 0,1 1-16,-2 0 15,-3-2 1,2 5-16,-1 1 15,0 1 1,-1-1-16,0 3 16,3-2-1,-3 4-15,-2-2 16,-1 5-16,1-3 16,0 2-1,2 2 1,1 3-16,-1-2 15,0 3-15,1-1 16,0-1 0,-3 7-16,0-4 15,-2 0 1,2-1-16,0 4 16,-2-6-1,-2 4-15,0-3 16,-2 0-1,-6 3-15,-5-2 16,2-6 0</inkml:trace>
  <inkml:trace contextRef="#ctx0" brushRef="#br0" timeOffset="37963.3411">8836 12441 0,'2'2'15,"-2"-2"-15,0 0 16,4 0 0,-1-2-16,8-3 15,-1-4 1,1-1-16,2-8 15,-7 1 1,-6-2-16,-6 2 16,-12 6-16,-11 11 15,-7 9 1,-1 8-16,3 4 16,5 0-1,9 3-15,8-1 16,5 1-1,6 0-15,9-3 16,8-5 0,16-3-16,5-4 15,1-7 1,4-2-16,-5-2 16,-4-3-1,-3-4-15,-8-1 16,0-4-1,-7-3-15,-3 1 16,-5 4 0,-1-4-16,-2 8 15,-2 3 1,0 3-16,-2 0 16,-2 2-1,-6 12-15,-3 25 16,-4 6-1,2 9-15,0 3 16,7 4 0,4-5-16,4 1 15,4-6 1,7-3-16,-2-12 16,4-9-1,0-13-15,5-9 16,-4-6-1</inkml:trace>
  <inkml:trace contextRef="#ctx0" brushRef="#br0" timeOffset="38464.3624">9209 12554 0,'0'3'0,"0"1"15,-4 17 1,2 6-16,2 8 16,4 3-1,2-8-15,7-1 16,4-10 0,7 0-16,3-17 15,11-4 1,1-14-16,-4 1 15,-5-6 1,-8 2-16,-6 1 16,-4 1-1,-4 0-15,-4 5 16,-2 3 0,1 2-16,-3 6 15,0-1 1,0-2-16,2 10 15,3 13 1,1 12-16,6 9 16,1 0-1,2 0-15,4-5 16,-2-10 0,4-8-16,-1-6 15,-1-11 1,-2-9-16</inkml:trace>
  <inkml:trace contextRef="#ctx0" brushRef="#br0" timeOffset="38632.6041">9771 12684 0,'2'1'0,"-2"6"16,9 13-1,-3 16-15,5 4 16,0 2-1,0-9-15,-7-7 16,1-12 0,-5-10-16</inkml:trace>
  <inkml:trace contextRef="#ctx0" brushRef="#br0" timeOffset="38820.068">9627 12458 0,'0'0'0,"2"4"16,-2-2-16,7 8 16,2 0-1,-2-1-15</inkml:trace>
  <inkml:trace contextRef="#ctx0" brushRef="#br0" timeOffset="39132.0091">10041 12358 0,'1'2'0,"1"6"15,4 17 1,4 9 0,-3 22-16,-2 8 15,3 0 1,-1 4-16,5 1 16,-1-10-16,2-1 15,-3-7 1,-1-17-16,0-10 15,-3-9 1,-2-6 0</inkml:trace>
  <inkml:trace contextRef="#ctx0" brushRef="#br0" timeOffset="39298.9527">9962 12627 0,'0'0'16,"3"0"-16,0 1 16,17-2-1,33-1-15,25 2 16,-23 0 0</inkml:trace>
  <inkml:trace contextRef="#ctx0" brushRef="#br0" timeOffset="67400.8308">13590 13405 0,'2'3'0,"0"1"16,11 11-16,13 22 15,8 16 1,6 17-16,0 16 16,-1 10-1,-1 0-15,-2 0 16,3 3-1,-7-9-15,-1-12 16,-1-14 0,-10-15-16,-8-16 15,-10-26 1</inkml:trace>
  <inkml:trace contextRef="#ctx0" brushRef="#br0" timeOffset="67731.4022">13607 13528 0,'0'-7'15,"-4"-21"-15,2-20 16,10-6 0,20-1-16,23 6 15,28 18 1,19 23-1,7 19-15,-8 19 16,-27 13-16,-12 9 16,-18 2-1,-18 3-15,-24 2 16,-24-2 0,-16 0-16,-20-13 15,-13-11 1,9-18-16,8-15 15,18-5 1</inkml:trace>
  <inkml:trace contextRef="#ctx0" brushRef="#br0" timeOffset="68385.8745">14668 13802 0,'2'0'15,"0"0"-15,3 0 16,-3 0 0,4 0-16,-12 12 15,-22 17-15,-26 15 16,-11 7-1,3 2 1,17-4-16,13-11 16,17-7-16,11 2 15,17-9 1,25-5-16,30-13 16,13-21-1,-10-1-15,-13-2 16,-14-3-1,-10 4-15,-11-1 16,-10 3 0,-7 6-16,-2 2 15,-4 1 1,-4 3-16,-2 3 16,-5 9-1,0 11-15,3 3 16,4 7-1,4-1-15,4-4 16,2-1 0,3-6-16</inkml:trace>
  <inkml:trace contextRef="#ctx0" brushRef="#br0" timeOffset="69850.0775">14484 13895 0,'0'3'0,"0"-3"16,0 0 0,0 2-16,2 4 15,6 4 1,18-6-16,15-4 16,19-11-1,6-5-15,-2-8 16,-4 5-1,-16-1-15,-10 4 16,-11-1 0,-16 4-16,-11-4 15,-22-1 1,-27 3-16,-22 8 16,1 12-1,-1 11-15,3 5 16,14 13-1,18 4-15,10 6 16,18 9 0,18 3-16,18 10 15,20 0 1,22-7-16,9-12 16,5-5-16,-10-13 15,-3-12 1,-5-10-16,-18-5 15</inkml:trace>
  <inkml:trace contextRef="#ctx0" brushRef="#br0" timeOffset="70567.9665">15083 13883 0,'2'2'0,"0"3"15,9 10 1,12 18 0,3 11-16,0 10 15,-5 8 1,-2 2-16,-5-2 15,-4-9-15,-2-12 16,-6-8 0,0-17-16,-2-11 15,-2 2 1,-2-9-16,-6-17 16,2-26-1,2-12-15,6-2 16,2 0-1,7 0-15,-2 9 16,5 10 0,3 7-16,0 9 15,2 8 1,-4 9-16,4 4 16,-4 3-1</inkml:trace>
  <inkml:trace contextRef="#ctx0" brushRef="#br0" timeOffset="71653.2548">15558 13233 0,'0'2'0,"2"-2"16,-2 13-1,11 22-15,0 40 16,-7 20 0,8 30-16,3 7 15,-2-6 1,4-18-16,5-1 16,-4-18-1,-6-17-15,-2-21 16,-4-15-1,-2-19-15,-4-13 16,2 1-16,0-29 16,2-29-1,2-17-15,6-2 16,10 6 0,3 15-16,3 12 15,2 20 1,-5 6-16,0 18 15,-1 14 1,-4 12-16,-4 18 16,0 8-1,-2 4-15,2-15 16,-2-8 0,8-14-16,12-20 15,21-32 1,-15-1-16,18-54 15,0-16 1,-10 17-16,-16 18 16,-7 23-1,-11 12-15,-8 16 16,-4 11 0,-2 1-16,-17 28 15,-13 32 1,-4 16-16,8-1 15,12-2 1,7-12-16,7-6 16,9-19-1,8-9-15,4-15 16,5-19 0,8-26-16,0-17 15,-7-6-15,-3-7 16,-10 2-1,-2 13-15,-6 5 16,-2 13 0,0 16-16,-4 10 15,0 1 1,-4 14-16,-6 35 16,0 21-1,6 14-15,8-5 16,6-4-1,6-12-15,4-9 16,10-18 0,1-14-16,-7-12 15</inkml:trace>
  <inkml:trace contextRef="#ctx0" brushRef="#br0" timeOffset="71903.5318">16795 13712 0,'2'1'0,"-2"10"15,5 20 1,2 35-16,1 31 16,-6 27-1,6-4-15,3 7 16,0-4-1,2-14-15,-3-8 16,-3-13 0,-1-23-16,0-26 15,-1-15 1</inkml:trace>
  <inkml:trace contextRef="#ctx0" brushRef="#br0" timeOffset="72237.6003">16741 13807 0,'0'-4'0,"2"-17"15,2-20-15,8-11 16,8 3 0,18 4-16,15 20 15,5 19 1,0 9-16,-8 13 15,-18 12 1,-13 12-16,-21 12 16,-19 12-1,-15 4-15,-8-13 16,6-7 0,4-13-16,3-12 15,14-9 1,8-9-16,3-4 15,2-1 1</inkml:trace>
  <inkml:trace contextRef="#ctx0" brushRef="#br0" timeOffset="72756.4742">17490 13869 0,'0'0'0,"0"0"16,0 3-16,-6-3 16,-14 6-1,-18 1-15,-9 3 16,0 1-1,2 1-15,11 2 16,11 1 0,12-1-16,13 10 15,22 9 1,25 20-16,6 4 16,0 1-1,-11 0-15,-20-10 16,-18 1-1,-18-4-15,-24-5 16,-19-6 0,10-17-16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26:52.4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7256 4352 0,'2'0'16,"-2"0"-16,0 0 16,0-3-1,0 1-15,0 0 16,-2-2-1,-9 4-15,-13 8 16,-12 7 0,-4 8-16,-9 1 15,2 0 1,-10-3-16,-1-2 16,-8-7-16,-6 2 15,-9-7 1,0 2-16,-5-2 15,-5 1 1,-4 1-16,3-4 16,-1 2-1,-4-3-15,3-4 16,2-1 0,-3-2-16,1-8 15,2 3 1,1-4-16,4-5 15,2-4 1,-3-4-16,4-1 16,0 2-1,2-5-15,4 3 16,8 2 0,0-3-16,5-3 15,4 3 1,8-2-16,5-2 15,2-5 1,13 2-16,1 1 16,5-5-1,10-1-15,8-3 16,9-4 0,7-1-16,13-11 15,12 1 1,12-1-16,14 1 15,10-1 1,21 0-16,5-1 16,5 4-1,11 5-15,3 6 16,4 3 0,5 9-16,1 3 15,-1 7 1,2 1-16,-5 15 15,-7 6 1,1 0-16,1 4 16,-1 10-16,-11 3 15,9 4 1,-8 3-16,-10 3 16,-6 8-1,0 4-15,-3 4 16,-7 2-1,-1 7-15,-11 3 16,-4 1 0,0 13-16,-15 16 15,-10 23 1,-20 24-16,-32 22 16</inkml:trace>
  <inkml:trace contextRef="#ctx0" brushRef="#br0" timeOffset="2504.4643">17155 4328 0,'0'2'0,"-2"-2"15,0 0-15,0 0 16,0 1 0,4 4-1,11 8-15,21-1 16,13 3-16,15 3 16,10-3-1,9-3-15,-1 0 16,0-3-1,9 1-15,3-1 16,3 2 0,1 1-16,2 3 15,7-4 1,5 3-16,-1 4 16,6 2-1,-2-5-15,0 3 16,10-1-1,-3-3-15,5-1 16,9-5 0,-8-3-16,11 0 15,-4-3 1,-3-1-16,9-4 16,-7-7-1,5 2-15,7 1 16,-16-6-1,32 2-15,-20-7 16,3 2 0,4-1-16,-17 6 15,-2 7 1,-3 12-16,-11 5 16</inkml:trace>
  <inkml:trace contextRef="#ctx0" brushRef="#br0" timeOffset="33072.3273">13402 6343 0,'0'0'0,"0"0"15,0 0-15,-6 0 16,-13-3 0,-17 1-16,-15 2 15,-20 2 1,-14-2-16,-13 3 15,-6 3 1,0-1-16,-19-1 16,-6 1-1,-3 2-15,-13 1 16,-6-6 0,-5 5-16,-9-6 15,9 5 1,-10 4-16,2 3 15,-10-2-15,-3 9 16,8-8 0,1-2-16,-11 4 15,9-2 1,-4 3-16,-8-2 16,5-1-1,11-4-15,-13-1 16,2-1-1,7 1-15,-6-1 16,10 3 0,1-4-16,-1-1 15,6 3 1,7-4-16,1 4 16,0 0-1,6 0-15,1 0 16,14-4-1,-5-1-15,1-4 16,5 1 0,0 1-16,11-2 15,-1 2 1,19-3-16,-13 1 16,4-2-1,2-1-15,5-2 16,3 0-1,5-1-15,2-1 16,4 3 0,0-5-16,5-2 15,4-5 1,1 2-16,4-5 16,5-5-1,4 4-15,7-6 16,-1 2-1,5-4-15,9 1 16,-3-8 0,11 1-16,4-4 15,5 5-15,5-8 16,11 2 0,9-6-16,6-3 15,9-3 1,15-2-16,5 5 15,10 2 1,13 0-16,9 2 16,15-1-1,5 9-15,11 1 16,7 4 0,7 4-16,9 6 15,3-2 1,12 4-16,1-2 15,8 8 1,7 4-16,11-1 16,9 2-1,-1-1-15,-1 1 16,4 3 0,2 5-16,9-5 15,3-1 1,5-5-16,-14 6 15,14 0 1,1 7-16,-11-3 16,6 1-1,-2 2-15,0 0 16,-5-3 0,5 6-16,-5 2 15,-7-1 1,6 3-16,-9-2 15,-9 7 1,14-3-16,-7 3 16,-19-8-1,6 4-15,1 3 16,-1-1 0,-12-3-16,-1 3 15,5 6 1,-21-8-16,-7 3 15,4-4 1,3 2-16,-12-3 16,-7 2-16,-7 5 15,0-1 1,-9-1-16,-5-1 16,-4 6-1,-5-1-15,3 2 16,-9 1-1,3 8-15,-8 3 16,-2 4 0,2 2-16,-9-2 15,-1 8 1,-2 5-16,-12 0 16,-6-1-1,-7 4-15,-16 5 16,-22 10-1,-50 16-15,-47-1 16,45-39 0</inkml:trace>
  <inkml:trace contextRef="#ctx0" brushRef="#br0" timeOffset="39098.9431">3766 9993 0,'1'1'0,"-1"-1"16,0 0-16,9 0 15,9 3 1,10 4-16,8 0 15,8-1 1,5-1-16,12 2 16,2-1-1,8-2-15,4-4 16,4 0 0,15 1-16,18-1 15,-1 0 1,10-1-16,3-1 15,22 4 1,-17-6-16,-4 1 16,21 0-1,-4-1-15,1 4 16,-9 7-16,18-7 16,-2 0-1,-14 7 1,7-4-16,11-1 15,-11-2-15,20 9 16,-20-4 0,7-5-16,-2 10 15,-1-7 1,-8 5-16,3-8 16,1 5-1,-1 2-15,1-5 16,-9 6-1,20-1-15,-10 0 16,-4-5 0,-5 5-16,-7-3 15,0 1 1,9-4-16,-10-7 16,-12 2-1,0 4-15,11-5 16,-11 1-1,4 6-15,-16-4 16,7-5 0,1 3-16,3 4 15,-6-3 1,-9-1-16,3 4 16,-3 4-1,-5-8-15,-1 2 16,-10 4-1,10-2-15,-11 0 16,-5-2 0,-3 0-16,-4 0 15,1 0 1,-5-3-16,-11 5 16,2 0-1,-1 0-15,1-5 16,-7 1-1,-4 0-15,-12 1 16,4-3 0,-6 2-16,-4-4 15,-2-2 1,-5 2-16,-4-4 16,0-2-16,-6-4 15,4-4 1,-7-6-16,-2-1 15,1-6 1,-4-8-16,-3-3 16,-2 0-1,-4-7-15,-4-8 16,-2 0 0,-2-3-1,0 2-15,1 4 16,6-1-16,1 0 15,2 6 1,4 9-16,2-2 16,0 2-1,-2 7-15,0 5 16,-6-1 0,-3 2-16,-6 7 15,-12-1 1,-14 1-16,-22 6 15,-17-6 1,-17 5-16,-15 0 16,-15 2-1,-15 1-15,-1-3 16,-11-3 0,-3 1-16,-10 3 15,-13-4 1,1-3-16,-11 12 15,-16-1 1,3-2-16,-5-8 16,3 13-1,-8-7-15,-2 2 16,-11 1-16,21 4 16,-17 0-1,0 0-15,9 3 16,-4 8-1,6-7-15,-5 1 16,27 8 0,-9-4-16,2 0 15,13 0 1,-2 6-16,11-2 16,5 2-1,2 3-15,9-1 16,-5 1-1,32 3-15,8 0 16,-5-2 0,11-2-16,5 1 15,7 0 1,14 0-16,9 2 16,1-1-1,9 1-15,4 1 16,5 4-1,0 9-15,7-4 16,-3 7 0,3 0-16,7 7 15,-3-5 1,7 8-16,1 0 16,7 0-1,7 0-15,2 0 16,6-2-1,6 6-15,6-3 16,1 3 0,3-4-16,5 9 15,1 3-15,0 1 16,1 7 0,3 1-1,0 5-15,-2 4 16,1 0-1,1-4-15,2 12 16,3-2 0,3 1-16,6 5 15,-6-26-15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28:56.7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2467 8595 0,'0'0'16,"0"0"-16,0 0 15,0 2 1,0-2-16,-2 0 16,-7 5-1,-15 0-15,-6 2 16,-3-5-16,-2-2 16,5-4-1,1-4-15,6-4 16,5-8-1,10-4-15,12-12 16,11-11 0,15 2-16,10 0 15,7 3 1,10 11-16,0 9 16,-5 13-1,-7 9-15,-8 10 16,-9 15-1,-3 21-15,-12 15 16,-13 13 0,-15 1-16,-10 8 15,-1-5 1,-2 2-16,-5-18 16,3-9-1,4-9-15,3-14 16,6-7-1,5-16-15,1-1 16,6-4 0,-1-10-16,6-4 15,6-10 1,5 0-16,9-2 16,2 8-1,4-1-15,7 3 16,5 6-1,2 8-15,2 6 16,-5 3 0,-1 5-16,-4 3 15,-11 3 1,-4-7-16</inkml:trace>
  <inkml:trace contextRef="#ctx0" brushRef="#br0" timeOffset="89172.6143">12344 4614 0,'2'0'0,"-4"0"15,2 0-15,2-2 16,4-11 0,12-19-16,18-22 15,14-7 1,6-11-16,12 1 15,-5 4 1,-1 5-16,1 2 16,-6 10-1,-1 1-15,-5 13 16,-11 5 0,-2 8-16,-12 9 15,-9 5-15,-14 6 16,1 3-1</inkml:trace>
  <inkml:trace contextRef="#ctx0" brushRef="#br0" timeOffset="89499.6977">12527 4701 0,'1'0'0,"-1"0"15,2-1 1,14-16-16,16-25 16,26-24-1,13-17-15,5 6 16,-4 19-1,-10 10-15,-9 12 16,-8 13 0,-13 2-16,-15 14 15,-9 5 1,-3 1 0</inkml:trace>
  <inkml:trace contextRef="#ctx0" brushRef="#br0" timeOffset="89800.266">12440 4059 0,'0'2'15,"2"-2"1,4 9-16,18 15 15,12 9 1,17 8-16,3 4 16,4 4-1,-1-1-15,-8 1 16,-2-4 0,-11 0-16,-6-10 15,-8-9 1,-8-10-16</inkml:trace>
  <inkml:trace contextRef="#ctx0" brushRef="#br0" timeOffset="91035.7118">13683 3652 0,'2'0'0,"-2"-2"16,3-9-16,12-14 15,3-10 1,4-9-16,0-4 16,-8 5-1,-5 6-15,-11 4 16,-9 13-1,-15 7-15,-14 19 16,-13 16 0,-7 20-16,9 11 15,6 0 1,15 4-16,10-10 16,14-5-1,12-5-15,14-6 16,12-13-1,22-11-15,14-16 16,7-19 0,-5-1-16,-8 2 15,-15 0 1,-11 3-16,-10 2 16,-8 7-16,-6 3 15,-6 5 1,-4 0-1,-2 4-15,2-1 16,-6 4-16,-2 15 16,-2 14-1,4 19-15,4 14 16,9 15 0,0-2-16,-1 8 15,0-2 1,-1-8-16,-5-4 15,-4-6 1,-7-11-16,-9-4 16,-12-8-1,-13-12-15,-10-9 16,-14-16 0,7-16-16,-5-17 15,14-8 1,4-11-16,15 6 15,4-4 1,16 2-16,12 1 16,14 0-1,18 4-15,5 12 16,3 6 0,7 13-16,2 4 15,-9 5 1</inkml:trace>
  <inkml:trace contextRef="#ctx0" brushRef="#br0" timeOffset="91603.3565">14580 3685 0,'5'-2'15,"8"-8"1,1-6-16,-1-5 16,-7 9-1,-10-2-15,-21 5 16,-22 20 0,-17 16-16,0 19 15,9 6-15,12 0 16,15-1-1,16-7 1,16-6-16,15-5 16,21-3-16,16-18 15,14-19 1,9-14-16,-5-10 16,-12-2-1,-17 5-15,-13-1 16,-11 6-1,-8 5-15,-8 7 16,-3 2 0,-2 4-16,0 3 15,-3 4 1,4 14-16,5 19 16,13 11-1,11 3-15,4-5 16,6-2-1,2-9-15,0-9 16,0-10 0,-4-19-16,1-21 15</inkml:trace>
  <inkml:trace contextRef="#ctx0" brushRef="#br0" timeOffset="91786.8594">15255 3707 0,'2'2'16,"0"5"0,12 10-16,9 17 15,2 8 1,-5 9-16,1-3 16,-4-5-1,-2-13-15,-4-9 16</inkml:trace>
  <inkml:trace contextRef="#ctx0" brushRef="#br0" timeOffset="91958.821">15051 3413 0,'0'0'0,"0"0"15,0 0 1,0 0-16,0 0 16</inkml:trace>
  <inkml:trace contextRef="#ctx0" brushRef="#br0" timeOffset="92588.1901">15522 3653 0,'2'4'0,"0"6"16,4 13 0,3 18-16,0 6 15,1 8 1,5-9-16,-6-7 15,3-7 1,-1-10-16,0-13 16,4-5-1,8-20-15,7-8 16,5-13 0,0-5-16,-3 1 15,-4-4 1,4 5-16,-5 4 15,1 15-15,4 5 16,0 9 0,-3 12-16,8 10 15,-5 9 1,-2 9-16,0 6 16,-7-2-1,0 3-15,-1 0 16,4-3-1,-2-6-15,2-4 16,4-9 0,4-12-16</inkml:trace>
  <inkml:trace contextRef="#ctx0" brushRef="#br0" timeOffset="93573.1728">17081 3490 0,'2'0'16,"-2"0"-1,2 4-15,7 10 16,3 10-1,1 21-15,-6 12 16,-5 9 0,2 1-16,0-12 15,3-6 1,3-12-16,3-9 16,12-10-16,3-10 15,8-13 1,9-14-16,2-17 15,0-4 1,-11-2-16,-10-2 16,-7 8-1,-6 5-15,-5 8 16,-4 10 0,-2 9-16,-2 2 15,7 0 1,2 13-16,9 13 15,4 13 1,6 4-16,6-1 16,0-10-1,4 1-15,5-13 16,-7-7 0,4-11-16,-8-9 15,0-6 1,-6-16-16,-7-9 15,-6-8 1,-6-8-16,-5-1 16,-7 3-1,0 5-15,1 9 16,0 9 0,2 7-16,2 12 15,-2 7 1,2 3-16,2-2 15,6 6 1,-1 7-16</inkml:trace>
  <inkml:trace contextRef="#ctx0" brushRef="#br0" timeOffset="94296.0311">18074 3716 0,'2'1'16,"14"-1"0,19 2-16,27-2 15,12 0 1,2-10-16,1-7 15,-3-2-15,-22-1 16,-16 3 0,-17 5-16,-17-9 15,-27-1 1,-27-3 0,-20 8-16,-6 7 15,7 15-15,21 3 16,11 6-1,16 4-15,9 7 16,17 12 0,24 13-16,27 7 15,26 0 1,10-9-16,6-6 16,0-4-1,-16-16-15,-7-6 16,-13-10-1,-9-9-15,-10-9 16,-5-12 0,-8-12-16,-6-15 15,-8-1 1,-6 1-16,-6 8 16,-2 10-1,-2 5-15,2 13 16,0 10-1,0 0-15,2 8 16,4 21 0,7 18-16,-2 10 15,6 0 1,-4-4-16,-1-8 16,-1-15-1,-7-10-15,-2-12 16,-1 1-1</inkml:trace>
  <inkml:trace contextRef="#ctx0" brushRef="#br0" timeOffset="94453.8921">18783 3251 0,'0'0'0,"0"0"16,0 0-1,2 2-15,6 0 16,5 5-16</inkml:trace>
  <inkml:trace contextRef="#ctx0" brushRef="#br0" timeOffset="95111.1335">19647 3413 0,'0'0'0,"0"-2"16,0-2 0,-8-10-16,-18 1 15,-25 7 1,-13 14-16,0 17 15,15 1 1,15 5-16,13-3 16,10 0-1,11-4-15,18-1 16,18-11 0,27-12-16,13-16 15,-11-6 1,-12 1-16,-8 4 15,-17-1 1,-10 5-16,-12 7 16,-4 4-1,2-1-15,-8 3 16,-4 21 0,2 20-16,2 17 15,12 28 1,6 3-16,-2 1 15,-2 2 1,-6-2-16,-16-7 16,-11-7-1,-18-8-15,-12-11 16,-7-12 0,-4-17-16,-4-11 15,1-15 1,7-18-16,8-4 15,8-13 1,14-2-16,5-5 16,14-1-16,9-4 15,4 15 1</inkml:trace>
  <inkml:trace contextRef="#ctx0" brushRef="#br0" timeOffset="95776.8725">19982 2879 0,'2'3'0,"4"3"15,4 16 1,6 32-16,3 32 16,-8 20-1,3 2-15,-3 4 16,0-10-1,-3-6-15,-4-18 16,-1-7 0,1-14-16,0-10 15,-1-17 1,-3-12-16,2-14 16,2 3-1,9-27-15,6-24 16,12-24-1,1 4-15,0 6 16,-2 9 0,4 15-16,-2 12 15,2 11 1,3 12-16,-3 16 16,-4 16-16,-2 10 15,-8 10 1,-4 1-1,-4 2-15,-1-4 16,-4-6-16,-3-12 16,-2-6-1,2-13-15,2-8 16,7-11 0,4-30-16,0 1 15</inkml:trace>
  <inkml:trace contextRef="#ctx0" brushRef="#br0" timeOffset="96080.291">20825 2815 0,'0'0'0,"0"3"15,2 1 1,4 16-16,1 24 15,2 25 1,-1 19-16,-2 8 16,3 1-1,-1-2-15,1 2 16,0-16 0,1-9-16,-4-8 15,-3-13 1,-3-12-16,-2-13 15,-1-11 1,-1-9-16,-6-8 16</inkml:trace>
  <inkml:trace contextRef="#ctx0" brushRef="#br0" timeOffset="96244.3125">20500 3255 0,'2'0'15,"6"-2"-15,28-5 16,47-3 0,43-2-16,12 8 15,-1 3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32:04.1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6205 6349 0,'0'3'0,"0"-3"15,4 0 1,-4 0-16,0 0 15,0 0 1,0 0-16,4 0 16,6 0-1,7 2-15,0-2 16,5 0 0,1 2-16,5 0 15,4-2 1,4 3-16,2-6 15,11 3 1,-4 3-16,6-3 16,4 2-1,2-4-15,-3-1 16,5 3 0,1 0-16,-1-2 15,-1 0 1,4 2-16,-4 0 15,3 0 1,2 0-16,-9 0 16,4 0-1,3-2-15,-5-1 16,2-1 0,1 2-16,1-1 15,0 1 1,-1 2-16,-3 0 15,-1-1 1,2-1-16,-5-2 16,-2 1-1,-2 3-15,3 0 16,-5 0 0,-2 0-16,-4 0 15,-2-3-15,-6 2 16,4 1-1,-6 0-15,-1 0 16,-5 0 0,2 0-16,-5 0 15,-8 0 1,-1 0-16,1-3 16,-2 1-1,0 2-15,-5-3 16,-2 3-1,-2-2-15,0 2 16,-1 0 0,1 0-16,0 0 15</inkml:trace>
  <inkml:trace contextRef="#ctx0" brushRef="#br0" timeOffset="1028.1628">6579 5321 0,'0'3'0,"0"-3"16,-5 4 0,-1-1-16,0 4 15,3-5-15,3 1 16,-2-3 0,0 2-1,2-9-15,7-12 16,12-7-16,2-7 15,6-3 1,1 8 0,3 2-16,-7 6 15,-3 4-15,-9 7 16,1 4 0</inkml:trace>
  <inkml:trace contextRef="#ctx0" brushRef="#br0" timeOffset="1341.0956">6599 5454 0,'1'0'16,"-1"0"0,7-6-16,11-9 15,10-9 1,12-7-16,4-4 16,4-4-1,-6 4-15,-3 6 16,-6 1-1,-12 5-15</inkml:trace>
  <inkml:trace contextRef="#ctx0" brushRef="#br0" timeOffset="2710.1973">7117 4737 0,'2'3'15,"-2"-3"-15,0-3 16,0 3 0,2-4-16,5-10 15,4-5 1,4-10-16,-4-8 15,1-1 1,-6 4-16,-4 4 16,-5 9-16,-8 9 15,-6 2 1,-13 20-16,-6 4 16,2 15-1,4 6-15,4-2 16,11-4-1,4-1-15,9-7 16,4 0 0,7-9-16,7-5 15,5-10 1,6-6-16,3-15 16,0 1-1,-2-1-15,-4 3 16,-4 4-1,-4 3-15,-4 2 16,-4 8 0,-6 1-16,0 3 15,2-4 1,3 9-16,-4 10 16,0 19-1,-6 7-15,3 5 16,-2-1-1,0 4-15,-6 1 16,0 3 0,-2-6-16,-4-3 15,2-6 1,-5-5-16,2-6 16,-4-8-1,0-6-15,-1-13 16,-3-9-1,3-12-15,1-2 16,3-6-16,7-1 16,8 3-1,4-1-15,12 4 16,4 1 0,5 5-16,3 5 15,0 2 1,-8-1-16,-1 9 15</inkml:trace>
  <inkml:trace contextRef="#ctx0" brushRef="#br0" timeOffset="3568.7699">7556 4581 0,'0'0'0,"0"2"16,0-2-1,-2 0-15,-6 7 16,-4 10 0,-12 8-16,0 10 15,2 7 1,3-4-16,6-3 15,5-8 1,5-3-16,6-11 16,1-4-1,10-4-15,13-14 16,-2-9 0,1-10-16,-2 1 15,1-2 1,-10 8-16,-2 2 15,-3 1 1,-4 7-16,-3 7 16,-1-1-1,-2 3-15,2 0 16,1 2 0,-1 11-16,-4 11 15,-1 11 1,6 7-16,-1-4 15,0 1 1,3-2-16,2-10 16,4-3-1,2-12-15,1-3 16,4-11-16,3-15 16,2-15-1,-3-6-15,-4 7 16</inkml:trace>
  <inkml:trace contextRef="#ctx0" brushRef="#br0" timeOffset="3741.9198">7843 4639 0,'2'2'0,"-2"-2"15,0 2-15,1 18 16,3 5 0,0 12-16,3 5 15,-3-4 1,5-1-16,-3-8 15,-2-12 1,-1-14-16,-2 1 16,-1 0-1</inkml:trace>
  <inkml:trace contextRef="#ctx0" brushRef="#br0" timeOffset="3898.8631">7748 4454 0,'0'0'16,"2"0"-1,-2 2-15,0-2 16,0 0 0</inkml:trace>
  <inkml:trace contextRef="#ctx0" brushRef="#br0" timeOffset="4642.7867">8042 4652 0,'0'5'0,"0"-5"15,2 6 1,0 11-16,4 19 16,5 2-1,-4 8-15,-1 0 16,0-6-1,1-6-15,-5-9 16,0-13 0,0-7-16,0-1 15,6-8 1,6-22-16,6-24 16,2-3-1,4 2-15,-3 6 16,-4 9-1,-2 13-15,-2 5 16,0 8 0,-4 7-16,4 8 15,-3 12 1,-3 5-16,2 10 16,-3 1-1,0 5-15,1-1 16,0-7-1,4-2-15,-3-5 16,-1-4 0,1-8-16,-2-2 15,-2-5 1,0-4-16</inkml:trace>
  <inkml:trace contextRef="#ctx0" brushRef="#br0" timeOffset="5231.0925">8461 4818 0,'1'2'16,"-1"-2"-16,0 0 16,4 0-1,10 2-15,12-6 16,10-16-1,5-4-15,-4-7 16,-8 6 0,-7-1-16,-8 12 15,-8 7 1,-2 3-16,-6 0 16,-14 8-1,-8 9-15,-4 8 16,0 11-16,10-4 15,5-2 1,8 2-16,5-5 16,5-1-1,5 2-15,9-9 16,6 1 0,4-7-16,5-5 15,1-4 1,-4-8-16,-1-4 15,2 1 1,-9 0-16</inkml:trace>
  <inkml:trace contextRef="#ctx0" brushRef="#br0" timeOffset="5932.1147">8968 4756 0,'2'0'0,"-2"0"16,3 0 0,0-4-16,4-1 15,-4 0 1,-1 3-16,0-1 15,-2 0 1,-9 11-16,-16 15 16,1 6-1,2 4-15,6-2 16,3 0 0,9 0-16,4-9 15,7-2 1,9-4-16,2-8 15,6-8 1,2-5-16,5-14 16,-6-5-1,-2-5-15,-1 1 16,-6-9 0,-3-2-16,-2-2 15,-3-7 1,-1-1-16,-3-4 15,1 1 1,1 3-16,2 6 16,-2 3-1,1 14-15,-2 7 16,-5 14 0,0 3-16,3-2 15,-11 18 1,-1 26-16,1 16 15,0 10 1,6 1-16,4 1 16,5-4-1,2-6-15,9-4 16,-2-6-16,0-7 16,-2-10-1,-3-15-15</inkml:trace>
  <inkml:trace contextRef="#ctx0" brushRef="#br0" timeOffset="8286.0531">8579 5167 0,'2'0'16,"-2"0"-16,2 0 15,10 0 1,20 3-16,12-3 15,17 4 1,12 5-16,3-3 16,-1 3-1,-7 0-15,-7-3 16,-11 1 0,-12-5-16</inkml:trace>
  <inkml:trace contextRef="#ctx0" brushRef="#br0" timeOffset="65899.1701">21733 10483 0,'0'0'15,"0"0"-15,0 1 16,0-1-1,0 0-15,-2 0 16,14 2 0,18 1-16,25-1 15,28 0 1,22 3-16,16-1 16,21 1-1,-3 2-15,13 3 16,7 3-1,7-2-15,7 5 16,-7 0 0,9-6-16,12-6 15,0 2-15,-12-1 16,8-1 0,-3-21-16,-7 19 15,7 15 1,-8-7-16,-6 6 15,-8-9 1,1 3-16,-14-2 16,5 5-1,-27 2-15,9-4 16,-21 1 0,-7-4-16,-3-2 15,-12-3 1,-18 6-16,-6-5 15,-5 0 1,-16-2-16,-6 3 16,-10-3-1,-14 0-15,-4-2 16</inkml:trace>
  <inkml:trace contextRef="#ctx0" brushRef="#br0" timeOffset="66972.0204">21586 8304 0,'0'0'16,"2"2"-1,-2-1-15,2 19 16,0 11-1,2 12-15,0 7 16,3-3 0,1-4-16,-1-10 15,8-5 1,0-14-16,10-7 16,3-18-1,18-25-15,-2-11 16,-2 0-16,-6 9 15,-11 7 1,-5 14-16,-12 8 16,-2 6-1,-1 9-15,-3 17 16,-2 10 0,2-2-16,3 0 15,3-1 1,0-11-16,8-5 15,8-9 1,2-9-16,4-9 16,4-6-1,-4-9-15,-4 3 16,-3-4 0,-8 5-16,-2-2 15,-5 2 1,-2-2-16,-3 1 15,-1 5 1,-2 4-16</inkml:trace>
  <inkml:trace contextRef="#ctx0" brushRef="#br0" timeOffset="67575.0481">22341 8489 0,'0'2'0,"0"-2"16,3 7-1,5 7-15,1-4 16,8 4-1,6-12-15,9-11 16,3-5 0,-3-7-16,-3-8 15,-14 8 1,-7-2-16,-8 8 16,-10 5-1,-12 4-15,-4 9 16,0 8-1,4 8-15,0 4 16,10 0 0,8 8-16,10 2 15,9-1 1,15 1-16,6-3 16,11-6-1,-5-10-15,5-4 16,-13-9-1</inkml:trace>
  <inkml:trace contextRef="#ctx0" brushRef="#br0" timeOffset="68253.1065">22878 8360 0,'0'3'0,"2"0"16,1 20-16,-3 11 16,2 12-1,0 2-15,-2-1 16,-2-7 0,0-7-16,-1-8 15,3-14 1,-2-4-16,0-4 15,-2-16 1,6-17-16,2-15 16,7-9-1,6 0-15,0 4 16,6 3 0,-3 15-16,-2 11 15,-4 9 1,-6 6-16,4 6 15,0 14 1,2 7-16,0 7 16,2 1-1,6-3-15,1-9 16,5-6 0,8-11-16,-2-9 15,2-10 1,-6-5-16,-8 4 15,-10 7 1,-8-1-16,-8 6 16,-13 6-1,-20 6-15,-3 13 16,2 5 0,8 7-16,5-6 15,16 8 1,9 2-16,15 3 15,23 1 1,15-4-16,17-5 16,6-7-1,-21-9-15</inkml:trace>
  <inkml:trace contextRef="#ctx0" brushRef="#br0" timeOffset="69037.7639">23508 8337 0,'2'0'0,"-2"2"15,6 1-15,6 11 16,2 14 0,0 9-16,-2 16 15,-6 6 1,-1-13-16,-3-6 16,0-7-1,-1-12-15,1-11 16,0-1-1,10-14-15,8-21 16,11-21 0,-1 2-16,2 0 15,-4 12 1,-4 5-16,-2 13 16,-8 8-1,0 10-15,-1 11 16,-4 19-1,1 9-15,1 4 16,-2 3 0,1-9-16,3-2 15,-4-14-15,-1-10 16,3-6 0,-1-6-1</inkml:trace>
  <inkml:trace contextRef="#ctx0" brushRef="#br0" timeOffset="69305.0232">24096 8073 0,'2'2'0,"7"7"15,4 17 1,4 22-16,-6 25 15,2 9 1,-7-2-16,2-8 16,-3-4-1,1-6-15,3-12 16,-1-12 0,-2-9-16,-2-11 15</inkml:trace>
  <inkml:trace contextRef="#ctx0" brushRef="#br0" timeOffset="69471.8147">24064 8430 0,'0'0'0,"2"0"16,3 2-1,12 0 1,13 1-16,13-1 15,-3 3 1,-8-3-16</inkml:trace>
  <inkml:trace contextRef="#ctx0" brushRef="#br0" timeOffset="69710.6325">23888 8101 0,'2'4'16,"-2"-4"-16,0 0 16,2 3-1,2 8-15,-2 2 16,-2 3-1,0-6-15</inkml:trace>
  <inkml:trace contextRef="#ctx0" brushRef="#br0" timeOffset="70408.8289">24725 8262 0,'0'2'16,"0"-2"-16,-2 7 16,-2-4-1,2 4-15,2 4 16,6 1 0,6-3-16,16-6 15,4-6 1,2-8-16,2-8 15,-8-2 1,-9 4-16,-10 3 16,-7 1-1,-9 0-15,-16 8 16,-9 10 0,-4 9-16,2 7 15,8 5 1,8 7-16,10 1 15,11 8 1,14 0-16,5 2 16,10 0-1,4-9-15,-4-6 16,1-6 0,-7-8-16</inkml:trace>
  <inkml:trace contextRef="#ctx0" brushRef="#br0" timeOffset="70974.4796">25066 8417 0,'2'3'0,"0"-3"16,8 0 0,14-3-1,14-1-15,5-10 16,1-1-16,0-13 16,2-9-1,-8 1-15,-8 2 16,-10 3-1,-6-4-15,-5 0 16,-9 4 0,-6-2-16,-7 5 15,-4 6 1,-2 5-16,3 6 16,4 7-1,-1 12-15,0 10 16,1 19-1,8 13-15,2 14 16,6 12 0,0 8-16,4 0 15,-2-2 1,5-6-16,-6-8 16,1-9-1,-2-13-15,0-9 16,-4-10-1,2-15-15,-2-6 16</inkml:trace>
  <inkml:trace contextRef="#ctx0" brushRef="#br0" timeOffset="71174.7949">25157 8592 0,'2'3'0,"5"-3"16,18 2-16,18-2 15,12 0 1,1-2-16,-3-7 16,-17-1-1</inkml:trace>
  <inkml:trace contextRef="#ctx0" brushRef="#br0" timeOffset="71556.0781">25785 8288 0,'2'0'0,"6"-12"16,8-17 0,4-13-16,-4-6 15,-5 6 1,-9 4-16,-6 5 15,-9 12 1,-2 8-16,-6 7 16,1 17-1,-2 12-15,6 16 16,4 16 0,3 13-16,11 13 15,7 4 1,3 3-16,0-4 15,-2-1 1,0-3-16,-6-9 16,0-13-1,-4-3-15,0-11 16,-2-9 0,2-17-16,0-14 15,0-2 1</inkml:trace>
  <inkml:trace contextRef="#ctx0" brushRef="#br0" timeOffset="71759.0365">25579 8595 0,'0'0'0,"2"0"15,-2 0 1,9-3-16,18 3 15,24 0-15,11 5 16,15 0 0,4-3-1,-24-2-15</inkml:trace>
  <inkml:trace contextRef="#ctx0" brushRef="#br0" timeOffset="72326.737">26046 8695 0,'2'0'16,"4"-1"-16,16-11 15,14-8 1,8-11-16,5-2 16,-13 0-1,-8 9-15,-14 7 16,-8 6-1,-16 3-15,-22 10 16,-16 15 0,-5 14-16,12 4 15,9 0 1,13 1-16,13-5 16,14-7-1,22 7-15,19-11 16,17-4-1,6-10-15,-4-6 16,-8-6 0,-7-7-16,-13-10 15,-4-8 1,-8 2-16,-12 4 16,-8 3-1,-8 3-15,-10 8 16,-8 5-1,-10 16-15,-1 9 16,6 14 0,7 7-16,8 1 15,16 1 1,14-2-16,18-6 16,22-12-1,10-20-15,9-26 16,-33 0-1</inkml:trace>
  <inkml:trace contextRef="#ctx0" brushRef="#br0" timeOffset="72610.4031">27078 8105 0,'0'1'16,"2"-1"-16,-2 9 15,0 14 1,-2 20-16,-2 16 16,-2 14-1,4 7-15,2 9 16,6-7 0,-4-3-16,2-7 15,0-14 1,1-4-16,-3-16 15,-2-13 1,0-11-16,-2-4 16</inkml:trace>
  <inkml:trace contextRef="#ctx0" brushRef="#br0" timeOffset="72810.8103">26811 8569 0,'0'0'15,"2"0"1,-2 2-16,12-1 16,16 3-1,25 8-15,17-2 16,6-1-16,-1-4 16,-4-7-1,-24-1 1</inkml:trace>
  <inkml:trace contextRef="#ctx0" brushRef="#br0" timeOffset="72969.7435">27438 8661 0,'0'1'15,"0"5"-15,-2 13 16,0 13-16,0 8 16,4-3-1,-2-4-15,4 0 16,-2-14-1,0-7-15,-2-9 16</inkml:trace>
  <inkml:trace contextRef="#ctx0" brushRef="#br0" timeOffset="73124.6856">27357 8349 0,'0'0'0,"2"3"16,-2-3 0,2 2-16,3 0 15</inkml:trace>
  <inkml:trace contextRef="#ctx0" brushRef="#br0" timeOffset="73962.6619">27586 8640 0,'2'0'0,"0"0"16,4-3-1,6-1-15,2 8 16,5 6 0,-2 11-16,0 12 15,-4 10 1,2-2-16,-3 3 16,-1-8-1,2-1-15,1-11 16,4-8-1,8-9-15,0-16 16,2-13 0,0-13-16,-6-10 15,-6-4 1,-7-4-16,-9 2 16,-6-1-1,-3 11-15,-1 4 16,1 10-1,2 16-15,7 8 16,-2-2 0,9 5-16,16 19 15,16 12 1,21 7-16,12-8 16,9-1-1,6-7-15,2-4 16,-16-13-1,-20-1-15,-12-6 16,-13-4-16,-12-7 16,-12-3-1,-16-7-15,-10-6 16,-14 3 0,-4 7-16,3 7 15,1 10 1,4 11-16,4 13 15,8 8 1,6 13-16,12 6 16,11 6-1,18 4-15,19 3 16,17-6 0,14-1-16,-2-9 15,7-8 1,-1-5-16,-11-11 15,-26-10 1</inkml:trace>
  <inkml:trace contextRef="#ctx0" brushRef="#br0" timeOffset="74130.4817">29078 9062 0,'2'3'0,"-2"-3"16,0 0-1,0 0-15</inkml:trace>
  <inkml:trace contextRef="#ctx0" brushRef="#br0" timeOffset="93512.1956">21229 12248 0,'2'4'15,"1"1"1,10 14-16,7 6 15,13 12 1,-1 7-16,-4-2 16,2-8-1,-9-8-15</inkml:trace>
  <inkml:trace contextRef="#ctx0" brushRef="#br0" timeOffset="93729.081">21445 12270 0,'2'2'15,"0"2"-15,9 14 16,3 17-1,8 7-15,4 4 16,-6-13 0</inkml:trace>
  <inkml:trace contextRef="#ctx0" brushRef="#br0" timeOffset="94597.4583">21034 12767 0,'2'2'0,"0"-1"16,11 10-16,12-4 16,18 2-1,-1-6-15,6-7 16,0-13 0,-7-5-16,-22 7 15,-13 0 1,-12-4-16,-24 1 15,-20 10 1,-10 5-16,6 9 16,5 6-1,15 3-15,15 5 16,10 4 0,18 10-16,23 8 15,17 0 1,17 2-16,9-3 15,-5-8 1,-2-12-16</inkml:trace>
  <inkml:trace contextRef="#ctx0" brushRef="#br0" timeOffset="95081.413">21792 12732 0,'0'4'0,"-9"11"15,-5 22 1,-8 21-16,-4 17 16,6-1-1,4-5-15,8-7 16,4-5-1,4-12-15,0-14 16,0-20 0,2-6-16,-4-5 15,-7-42 1,-4-29 0,-10-14-16,0 3 15,-1 12-15,-1 15 16,5 17-1,6 8-15,10 21 16,0 2 0,14 2-16,22 24 15,21 20 1,2 9-16,10 5 16,1-4-1,-7-9-15,-15-7 16,-10-14-1</inkml:trace>
  <inkml:trace contextRef="#ctx0" brushRef="#br0" timeOffset="95548.8565">21968 12956 0,'1'3'15,"-1"-3"1,7 9-16,11 5 16,8 0-16,16-3 15,14-7 1,6-11-16,-1-5 15,-13 0 1,-18 2-16,-16 2 16,-8 0-1,-14-4-15,-24-4 16,-19 8 0,-4 4-16,5 1 15,8 8 1,12 4-16,13 3 15,13 7 1,18 14-16,23 10 16,23 9-1,10-1-15,-2-5 16,-6-12 0,-20-12-16</inkml:trace>
  <inkml:trace contextRef="#ctx0" brushRef="#br0" timeOffset="95982.993">22550 12854 0,'0'3'0,"2"-3"15,2 8 1,5 16-16,2 9 15,8 10 1,2 8-16,-1 2 16,1-3-1,-6-8-15,-2-8 16,-5-10 0,-6-17-16,-2-3 15,-2 1 1,-13-25-16,-4-24 15,-7-17 1,3-3-16,6 3 16,6 7-1,9 12-15,6 5 16,11 6-16,13 10 16,6 9-1,11 14-15,4 8 16,6 9-1,-10 5-15,-9-4 16</inkml:trace>
  <inkml:trace contextRef="#ctx0" brushRef="#br0" timeOffset="96283.5168">23091 12883 0,'1'0'0,"-1"0"16,0 0-16,0 0 15,0-5 1,0 5-16,-9 11 16,-8 7-1,-5 17-15,8 3 16,8 9-1,10 1-15,18 3 16,17-8 0,12-6-16,11-15 15,-1-13 1,-7-11-16,-14-7 16</inkml:trace>
  <inkml:trace contextRef="#ctx0" brushRef="#br0" timeOffset="96467.1309">23456 13011 0,'2'2'0,"-2"-2"15,4 14-15,8 12 16,6 12 0,10 2-1,-1 5-15,-6-7 16,-3-13-16,0-3 15</inkml:trace>
  <inkml:trace contextRef="#ctx0" brushRef="#br0" timeOffset="96631.682">23325 12592 0,'0'0'0,"0"0"15,0-4 1,-2 4-16,4-6 16,14 5-1,0 2-15</inkml:trace>
  <inkml:trace contextRef="#ctx0" brushRef="#br0" timeOffset="97118.0943">23968 12898 0,'0'2'0,"0"-2"15,0 0 1,-8 0-16,-19 0 15,-5 3 1,0-1-16,-2 2 16,12 1-1,12-1-15,4 4 16,14 10-16,26 3 16,25 15-1,9-3-15,-4 4 16,-14 0-1,-14-6-15,-9 6 16,-16 1 0,-15-2-1,-11-3-15,-15-3 16,-1-7-16,-7-10 16,2-6-1,2-10 1,-2-12-16,7-5 15,7-11-15,8-6 16,7-7 0,5 9-16</inkml:trace>
  <inkml:trace contextRef="#ctx0" brushRef="#br0" timeOffset="97535.5252">24309 13013 0,'2'3'0,"0"-3"16,12 6-16,26 6 16,18-4-1,7-10-15,1-11 16,-8-1-1,-20-4-15,-12-3 16,-15 1 0,-20-3-16,-23-3 15,-19-3 1,-17 12-16,9 10 16,11 7-1,10 7-15,11 4 16,16 8-1,15 14-15,32 18 16,32 10 0,28 17-16,23-4 15,15 3-15,-3-6 16,-19-12 0</inkml:trace>
  <inkml:trace contextRef="#ctx0" brushRef="#br0" timeOffset="123445.5108">12317 16567 0,'2'3'15,"-2"-3"-15,0 0 16,0 0 0,0 0-16,0 1 15,6 6 1,7 2-16,19 2 15,18-1 1,19 0-16,6-1 16,6-1-16,3 1 15,-2 2 1,3 1-16,-1 0 16,25 2-1,-2-5-15,21 7 16,8-5-1,15 1-15,-31-5 16,-7-2 0,19 6-16,-5-4 15,5-2 1,37 5-16,-63-8 16,9-4-1,11 7-15,1-5 16,5-5-1,-10 5-15,-5 0 16,7 0 0,-7-5-16,2 0 15,-11-5 1,-3-3-16,-1 1 16,-8-2-1,-2 1-15,-1-3 16,-9 5-1,-7-1-15,-3-2 16,-8 1 0,-6 4-16,-5 4 15,-4-5 1,-8 4-16,3-4 16,-7 5-1,1-2-15,-10 0 16,-10 3-1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34:52.4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10247 3132 0,'0'0'0,"0"0"15,0 0-15,0 0 16,-5-2 0,-14-1-16,-13 1 15,-10 4 1,-14 0-16,-15 1 15,-9 9 1,-8-2-16,-9 2 16,-11-1-1,-3-2-15,-23-1 16,5 3 0,1-4-16,5 0 15,2-4 1,-14 2-16,22 0 15,-8-3 1,-3-2-16,13-2 16,3-8-1,6 3-15,8-7 16,12-5 0,4-3-16,8-9 15,10 0 1,13-11-16,7 0 15,15-8 1,12-9-16,15-9 16,22-14-16,15-4 15,13 1 1,24-5-16,16 3 16,3 9-1,17 0-15,13 9 16,5 14-1,7 6-15,5 7 16,3 15 0,-2 8-16,10 7 15,-9 22 1,8 11-16,-11 0 16,6 18-1,-7 13-15,-17 9 16,-13 8-1,-17 8-15,-19 13 16,-33-7 0,-26 14-16,-47 22 15,-47 3 1</inkml:trace>
  <inkml:trace contextRef="#ctx0" brushRef="#br0" timeOffset="5876.5256">23293 3059 0,'0'0'0,"0"0"16,0 0-16,0 0 16,0 0-1,0 0-15,0 0 16,0-3 0,0 3-16,0-2 15,0 2 1,-2-2-16,2 0 15,2-1 1,2 1-16,8 0 16,11 4-1,4 0-15,10 1 16,10 1-16,8 1 16,15-3-1,9 0-15,11-2 16,6-2-1,6 0-15,11-1 16,-5 3 0,7-2-16,0 2 15,7 5 1,-5-1-16,7-2 16,5 1-1,-7-1-15,-3 3 16,3-2-1,1-1-15,3-2 16,4 0 0,-7 9-16,-4-6 15,11-1 1,-4 3-16,-17-2 16,16-1-1,1 2-15,-7-4 16,-2 1-1,-4 1-15,4-2 16,-1 0 0,-8 2-16,5-2 15,-5 0 1,1 0-16,1-2 16,-3 0-1,1 1-15,-7-5 16,-5 0-1,8-1-15,-10-2 16,3 4 0,-3-5-16,-4 1 15,-9 0 1,0-3-16,-5 0 16,-6 1-1,-1 1-15,-1-2 16,-8 1-16,-2-4 15,-6 1 1,-2-2-16,1-6 16,-13 5-1,-2-1-15,-2-2 16,-8 2 0,-3-6-16,-4 6 15,-2-3 1,-10-2-16,-5 3 15,-8-9 1,-7 6-16,-13-11 16,-10 1-1,-15-2-15,-5 0 16,-7 6 0,-3-8-16,-6 5 15,-1 2 1,-8-8-16,-4 3 15,-5 2 1,-10-1-16,0-1 16,-6 4-1,6 0-15,-14 5 16,3-2 0,-7 5-16,-1-1 15,-7 3 1,-5 3-16,2-2 15,-7 3 1,1 3-16,-3 1 16,8 3-1,-7-1-15,3 3 16,-9 1 0,14 4-16,3-5 15,-15 8 1,7 0-16,7 0 15,-5 0 1,-5 4-16,9-2 16,-3 3-1,15-1-15,1-1 16,1 1 0,13 0-16,-18-1 15,2 9 1,8-3-16,5 3 15,-7 0-15,11 0 16,2 4 0,9-3-16,1 1 15,3 0 1,7 0-16,2 5 16,2-3-1,1 1-15,10 0 16,3-1-1,7 0-15,0 1 16,8-2 0,4 1-16,3 1 15,4 1 1,-2-1-16,4 4 16,-5-4-1,5 4-15,3 1 16,-1 1-1,5 0-15,3-1 16,-1 0 0,1-1-16,6 4 15,5 4 1,0-1-16,5 1 16,4 3-1,4-1-15,4 2 16,2 2-1,3 0-15,2 2 16,4 0 0,7-4-16,-3 4 15,8-2 1,5-5-16,2 3 16,6-7-1,0 1-15,7-6 16,-2 4-1,6-5-15,-1 1 16,5 2 0,7-4-16,20-2 15,34-19 1,23-20-16</inkml:trace>
  <inkml:trace contextRef="#ctx0" brushRef="#br0" timeOffset="30201.825">11812 6127 0,'2'2'0,"-2"-2"15,0 0-15,0 0 16,0 0-1,-2 0-15,-9 1 16,-17 1 0,-25-2-16,-28 0 15,-17 2 1,-13 1-16,-6 1 16,-9-1-1,-5 1-15,-12 3 16,2-3-1,-12 0-15,2 0 16,0-4-16,-7 5 16,7 2-1,1-7 1,5-2-16,-8 2 16,7-5-16,5 3 15,3-1 1,16-1-16,-7 3 15,17-6 1,8-2-16,6 4 16,10 1-1,16-1-15,8 2 16,12-3 0,8-1-16,9-1 15,7 3 1,6-2-16,9 5 15,3 0 1,3-3-16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>
            <a:off x="9775230" y="0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5361140" y="-1"/>
            <a:ext cx="32567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Listening and Speaking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 rot="16200000">
            <a:off x="-393185" y="2531849"/>
            <a:ext cx="1058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881846" y="5167578"/>
            <a:ext cx="19825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 and Speaking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0" y="623875"/>
            <a:ext cx="8267700" cy="18780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79629" y="2698234"/>
            <a:ext cx="9258299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Have you ever played golf?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No, I haven’t. I am not interested. It’s an expensive game.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079628" y="4313535"/>
            <a:ext cx="10667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Have you ever climbed MT Everest?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No, I haven’t. I think it’s very difficult, but I’d like to. 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728800" y="694080"/>
              <a:ext cx="7861680" cy="1530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19440" y="684720"/>
                <a:ext cx="7880400" cy="1549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1464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91" y="418165"/>
            <a:ext cx="3662618" cy="96613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0" y="1384300"/>
            <a:ext cx="6032500" cy="49288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7588" y="1895824"/>
            <a:ext cx="2989311" cy="390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4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401" y="565078"/>
            <a:ext cx="6870700" cy="153684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1606372"/>
            <a:ext cx="11391900" cy="4909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57150" algn="l"/>
              </a:tabLst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 marL="457200" marR="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57150" algn="l"/>
              </a:tabLst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Have you ever tasted sushi?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571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B: Yes, I’ve eaten sushi at least five times so far.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57150" algn="l"/>
              </a:tabLst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A: When did you eat  sushi for the first time?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marR="0">
              <a:lnSpc>
                <a:spcPct val="200000"/>
              </a:lnSpc>
              <a:spcBef>
                <a:spcPts val="300"/>
              </a:spcBef>
              <a:spcAft>
                <a:spcPts val="300"/>
              </a:spcAft>
              <a:tabLst>
                <a:tab pos="571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B: I ate sushi for the first time on my dad's 50th 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birthday. He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invited </a:t>
            </a:r>
            <a:r>
              <a:rPr lang="en-U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whole family to a Japanese restaurant.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/>
              <p14:cNvContentPartPr/>
              <p14:nvPr/>
            </p14:nvContentPartPr>
            <p14:xfrm>
              <a:off x="1498320" y="1873080"/>
              <a:ext cx="4596120" cy="21182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88960" y="1863720"/>
                <a:ext cx="4614840" cy="213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39800" y="1337097"/>
            <a:ext cx="9906000" cy="306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What’s the name of the game he has played recently?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Why doesn’t he want to play it again?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He’s learning a new foreign language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		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True / False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72435" y="306085"/>
            <a:ext cx="5755935" cy="856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Listen and answer the following questions.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259515"/>
              </p:ext>
            </p:extLst>
          </p:nvPr>
        </p:nvGraphicFramePr>
        <p:xfrm>
          <a:off x="1244600" y="2192866"/>
          <a:ext cx="2819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Traveling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to Mars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349346"/>
              </p:ext>
            </p:extLst>
          </p:nvPr>
        </p:nvGraphicFramePr>
        <p:xfrm>
          <a:off x="1244600" y="3208866"/>
          <a:ext cx="55626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learned to play it recently.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7480300" y="4191000"/>
            <a:ext cx="711200" cy="127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336680" y="2647440"/>
              <a:ext cx="10649160" cy="10468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27320" y="2638080"/>
                <a:ext cx="10667880" cy="106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085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94474" y="754439"/>
            <a:ext cx="110998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complete the text. 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Have you ever played the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------------‘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 to Mars’?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Oh, yes. I have learned to play it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 I don’t want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play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again.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Really? Why?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lot of my time. I have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Spanish class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since last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Monday. I like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 my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on that.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I see. But you can play it in your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time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don’t know. I haven’t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 about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yet.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13991" y="523607"/>
            <a:ext cx="1630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 Text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903295"/>
              </p:ext>
            </p:extLst>
          </p:nvPr>
        </p:nvGraphicFramePr>
        <p:xfrm>
          <a:off x="4813991" y="17356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game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308803"/>
              </p:ext>
            </p:extLst>
          </p:nvPr>
        </p:nvGraphicFramePr>
        <p:xfrm>
          <a:off x="5804590" y="2418926"/>
          <a:ext cx="134550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5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recently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931102"/>
              </p:ext>
            </p:extLst>
          </p:nvPr>
        </p:nvGraphicFramePr>
        <p:xfrm>
          <a:off x="1804091" y="3920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takes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907072"/>
              </p:ext>
            </p:extLst>
          </p:nvPr>
        </p:nvGraphicFramePr>
        <p:xfrm>
          <a:off x="6261100" y="3920066"/>
          <a:ext cx="1397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attended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236893"/>
              </p:ext>
            </p:extLst>
          </p:nvPr>
        </p:nvGraphicFramePr>
        <p:xfrm>
          <a:off x="3315391" y="46439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spend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07713"/>
              </p:ext>
            </p:extLst>
          </p:nvPr>
        </p:nvGraphicFramePr>
        <p:xfrm>
          <a:off x="5804591" y="53932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free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749976"/>
              </p:ext>
            </p:extLst>
          </p:nvPr>
        </p:nvGraphicFramePr>
        <p:xfrm>
          <a:off x="4778972" y="6104466"/>
          <a:ext cx="1393227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3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thought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342440" y="1639080"/>
              <a:ext cx="2914560" cy="714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3080" y="1629720"/>
                <a:ext cx="2933280" cy="73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2244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787400"/>
            <a:ext cx="2476500" cy="4802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2000" y="1635947"/>
            <a:ext cx="9931400" cy="251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Listen and complete.</a:t>
            </a: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Hamid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 on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------------------------------ team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He has quit the team to -------------------------.</a:t>
            </a:r>
            <a:endParaRPr lang="en-US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931318"/>
              </p:ext>
            </p:extLst>
          </p:nvPr>
        </p:nvGraphicFramePr>
        <p:xfrm>
          <a:off x="3835400" y="2751666"/>
          <a:ext cx="155335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3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volleyball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11444"/>
              </p:ext>
            </p:extLst>
          </p:nvPr>
        </p:nvGraphicFramePr>
        <p:xfrm>
          <a:off x="4394891" y="3589369"/>
          <a:ext cx="231070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0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study more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202840" y="3133080"/>
              <a:ext cx="487800" cy="11962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93480" y="3123720"/>
                <a:ext cx="506520" cy="121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320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998569"/>
            <a:ext cx="110109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complete the blanks.</a:t>
            </a:r>
          </a:p>
          <a:p>
            <a:pPr>
              <a:lnSpc>
                <a:spcPct val="20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Have you ever played on any of the school’s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 teams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Yes, I have played volleyball for two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Are you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on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team?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No, I have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 it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Why?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want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 more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 I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play volleyball in the university.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31509" y="490738"/>
            <a:ext cx="1630383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 Text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029456"/>
              </p:ext>
            </p:extLst>
          </p:nvPr>
        </p:nvGraphicFramePr>
        <p:xfrm>
          <a:off x="7138091" y="17991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sports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700605"/>
              </p:ext>
            </p:extLst>
          </p:nvPr>
        </p:nvGraphicFramePr>
        <p:xfrm>
          <a:off x="6161892" y="25103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136752"/>
              </p:ext>
            </p:extLst>
          </p:nvPr>
        </p:nvGraphicFramePr>
        <p:xfrm>
          <a:off x="2629591" y="32723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still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940244"/>
              </p:ext>
            </p:extLst>
          </p:nvPr>
        </p:nvGraphicFramePr>
        <p:xfrm>
          <a:off x="2832791" y="39962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left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008849"/>
              </p:ext>
            </p:extLst>
          </p:nvPr>
        </p:nvGraphicFramePr>
        <p:xfrm>
          <a:off x="2693091" y="5444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study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105159"/>
              </p:ext>
            </p:extLst>
          </p:nvPr>
        </p:nvGraphicFramePr>
        <p:xfrm>
          <a:off x="5182290" y="5418666"/>
          <a:ext cx="119310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3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Maybe 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" name="Ink 9"/>
              <p14:cNvContentPartPr/>
              <p14:nvPr/>
            </p14:nvContentPartPr>
            <p14:xfrm>
              <a:off x="1260720" y="1683360"/>
              <a:ext cx="5036040" cy="365868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51360" y="1674000"/>
                <a:ext cx="5054760" cy="367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057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1364" y="1098322"/>
            <a:ext cx="8572500" cy="17083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65565" y="3066534"/>
            <a:ext cx="106533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Have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 watched Amir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Kabir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series?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Yes, I have.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What’s it about?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t’s an interesting series.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historical one. It gives us information about Amir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Kabir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the things he did for our country.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339920" y="1139760"/>
              <a:ext cx="6417720" cy="2508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30560" y="1130400"/>
                <a:ext cx="6436440" cy="252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71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8384" y="696306"/>
            <a:ext cx="2528516" cy="4212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87400" y="1117600"/>
            <a:ext cx="10096500" cy="2241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Listen and complete.</a:t>
            </a: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Farideh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wants to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---------------------------------------.</a:t>
            </a:r>
          </a:p>
          <a:p>
            <a:pPr lvl="0">
              <a:lnSpc>
                <a:spcPct val="150000"/>
              </a:lnSpc>
            </a:pP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Farideh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has tried ---------------------------------------.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029741"/>
              </p:ext>
            </p:extLst>
          </p:nvPr>
        </p:nvGraphicFramePr>
        <p:xfrm>
          <a:off x="3848100" y="1735666"/>
          <a:ext cx="204865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8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lose weight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781749"/>
              </p:ext>
            </p:extLst>
          </p:nvPr>
        </p:nvGraphicFramePr>
        <p:xfrm>
          <a:off x="3851600" y="2902360"/>
          <a:ext cx="2841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many different diets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01360" y="1013400"/>
              <a:ext cx="6769800" cy="2237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2000" y="1004040"/>
                <a:ext cx="6788520" cy="225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291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1098729"/>
            <a:ext cx="9880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complete the blanks.</a:t>
            </a:r>
          </a:p>
          <a:p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 have put on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 recently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don’t know what to do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What have you done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 weight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far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I have tried many different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--------------. 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they didn’t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--------------.</a:t>
            </a:r>
          </a:p>
          <a:p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That’s 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 done daily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-----------------------?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No, I haven’t. I don’t have time for workouts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Let me show you some easy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-------------.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 you need to….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41701" y="526534"/>
            <a:ext cx="1630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Audio Text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522479"/>
              </p:ext>
            </p:extLst>
          </p:nvPr>
        </p:nvGraphicFramePr>
        <p:xfrm>
          <a:off x="3442391" y="18372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weight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29768"/>
              </p:ext>
            </p:extLst>
          </p:nvPr>
        </p:nvGraphicFramePr>
        <p:xfrm>
          <a:off x="4341701" y="2523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lose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92227"/>
              </p:ext>
            </p:extLst>
          </p:nvPr>
        </p:nvGraphicFramePr>
        <p:xfrm>
          <a:off x="5004491" y="3285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diets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700873"/>
              </p:ext>
            </p:extLst>
          </p:nvPr>
        </p:nvGraphicFramePr>
        <p:xfrm>
          <a:off x="8611291" y="3285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459174"/>
              </p:ext>
            </p:extLst>
          </p:nvPr>
        </p:nvGraphicFramePr>
        <p:xfrm>
          <a:off x="2718491" y="40089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point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744397"/>
              </p:ext>
            </p:extLst>
          </p:nvPr>
        </p:nvGraphicFramePr>
        <p:xfrm>
          <a:off x="6909490" y="3996266"/>
          <a:ext cx="1777309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7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workouts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942814"/>
              </p:ext>
            </p:extLst>
          </p:nvPr>
        </p:nvGraphicFramePr>
        <p:xfrm>
          <a:off x="5093391" y="5444066"/>
          <a:ext cx="108276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moves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1" name="Ink 10"/>
              <p14:cNvContentPartPr/>
              <p14:nvPr/>
            </p14:nvContentPartPr>
            <p14:xfrm>
              <a:off x="2233800" y="1574640"/>
              <a:ext cx="8235360" cy="447048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24440" y="1565280"/>
                <a:ext cx="8254080" cy="448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94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485</Words>
  <Application>Microsoft Office PowerPoint</Application>
  <PresentationFormat>Widescreen</PresentationFormat>
  <Paragraphs>82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 Titr</vt:lpstr>
      <vt:lpstr>B Yekan</vt:lpstr>
      <vt:lpstr>Calibri</vt:lpstr>
      <vt:lpstr>Calibri Light</vt:lpstr>
      <vt:lpstr>Times New Roman</vt:lpstr>
      <vt:lpstr>Office Theme</vt:lpstr>
      <vt:lpstr>Vision 2 Lesson 2:  Listening and Speaking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63</cp:revision>
  <dcterms:created xsi:type="dcterms:W3CDTF">2020-06-02T04:12:05Z</dcterms:created>
  <dcterms:modified xsi:type="dcterms:W3CDTF">2025-01-11T06:38:01Z</dcterms:modified>
</cp:coreProperties>
</file>