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5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86" y="2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mid Jamali" userId="13a7673e0ae1d60a" providerId="LiveId" clId="{340187BB-6EB3-44FA-8E6A-3D684436A39D}"/>
    <pc:docChg chg="undo custSel modSld modMainMaster">
      <pc:chgData name="Hamid Jamali" userId="13a7673e0ae1d60a" providerId="LiveId" clId="{340187BB-6EB3-44FA-8E6A-3D684436A39D}" dt="2020-06-03T20:06:19.947" v="13"/>
      <pc:docMkLst>
        <pc:docMk/>
      </pc:docMkLst>
      <pc:sldChg chg="addSp delSp modSp">
        <pc:chgData name="Hamid Jamali" userId="13a7673e0ae1d60a" providerId="LiveId" clId="{340187BB-6EB3-44FA-8E6A-3D684436A39D}" dt="2020-06-03T20:06:19.947" v="13"/>
        <pc:sldMkLst>
          <pc:docMk/>
          <pc:sldMk cId="3909395261" sldId="256"/>
        </pc:sldMkLst>
        <pc:spChg chg="del">
          <ac:chgData name="Hamid Jamali" userId="13a7673e0ae1d60a" providerId="LiveId" clId="{340187BB-6EB3-44FA-8E6A-3D684436A39D}" dt="2020-06-03T20:06:13.311" v="10"/>
          <ac:spMkLst>
            <pc:docMk/>
            <pc:sldMk cId="3909395261" sldId="256"/>
            <ac:spMk id="7" creationId="{AAAC2384-D12A-4A14-ADC9-FF933DBE4FFA}"/>
          </ac:spMkLst>
        </pc:spChg>
        <pc:spChg chg="del">
          <ac:chgData name="Hamid Jamali" userId="13a7673e0ae1d60a" providerId="LiveId" clId="{340187BB-6EB3-44FA-8E6A-3D684436A39D}" dt="2020-06-03T20:06:13.311" v="10"/>
          <ac:spMkLst>
            <pc:docMk/>
            <pc:sldMk cId="3909395261" sldId="256"/>
            <ac:spMk id="10" creationId="{340A130B-BE58-4CCA-BB07-1BE03B217A25}"/>
          </ac:spMkLst>
        </pc:spChg>
        <pc:spChg chg="add del mod">
          <ac:chgData name="Hamid Jamali" userId="13a7673e0ae1d60a" providerId="LiveId" clId="{340187BB-6EB3-44FA-8E6A-3D684436A39D}" dt="2020-06-03T20:06:16.079" v="11"/>
          <ac:spMkLst>
            <pc:docMk/>
            <pc:sldMk cId="3909395261" sldId="256"/>
            <ac:spMk id="12" creationId="{C0C0F8B3-08FC-44DA-A24D-4CC2A482E5FF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3" creationId="{2E294664-1B8E-487B-9B06-D060E05C56B1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5" creationId="{2C39510A-E053-470E-93C8-0E46215B96CC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7" creationId="{30B3BD0D-8C41-4343-A861-67B03C5541E2}"/>
          </ac:spMkLst>
        </pc:spChg>
        <pc:spChg chg="add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20" creationId="{9634FED5-B836-4C41-9C60-AFE27D01A041}"/>
          </ac:spMkLst>
        </pc:spChg>
      </pc:sldChg>
      <pc:sldMasterChg chg="modSp mod">
        <pc:chgData name="Hamid Jamali" userId="13a7673e0ae1d60a" providerId="LiveId" clId="{340187BB-6EB3-44FA-8E6A-3D684436A39D}" dt="2020-06-03T20:05:34.919" v="9" actId="14100"/>
        <pc:sldMasterMkLst>
          <pc:docMk/>
          <pc:sldMasterMk cId="157016852" sldId="2147483648"/>
        </pc:sldMasterMkLst>
        <pc:spChg chg="mod">
          <ac:chgData name="Hamid Jamali" userId="13a7673e0ae1d60a" providerId="LiveId" clId="{340187BB-6EB3-44FA-8E6A-3D684436A39D}" dt="2020-06-03T20:03:35.563" v="6" actId="1038"/>
          <ac:spMkLst>
            <pc:docMk/>
            <pc:sldMasterMk cId="157016852" sldId="2147483648"/>
            <ac:spMk id="14" creationId="{5BC44CE7-AB56-465B-89D1-B3A37E4D61DE}"/>
          </ac:spMkLst>
        </pc:spChg>
        <pc:grpChg chg="mod">
          <ac:chgData name="Hamid Jamali" userId="13a7673e0ae1d60a" providerId="LiveId" clId="{340187BB-6EB3-44FA-8E6A-3D684436A39D}" dt="2020-06-03T20:05:03.838" v="8" actId="14100"/>
          <ac:grpSpMkLst>
            <pc:docMk/>
            <pc:sldMasterMk cId="157016852" sldId="2147483648"/>
            <ac:grpSpMk id="18" creationId="{45063890-C707-4CCF-892B-0AAFB6A29730}"/>
          </ac:grpSpMkLst>
        </pc:grpChg>
        <pc:cxnChg chg="mod">
          <ac:chgData name="Hamid Jamali" userId="13a7673e0ae1d60a" providerId="LiveId" clId="{340187BB-6EB3-44FA-8E6A-3D684436A39D}" dt="2020-06-03T20:05:34.919" v="9" actId="14100"/>
          <ac:cxnSpMkLst>
            <pc:docMk/>
            <pc:sldMasterMk cId="157016852" sldId="2147483648"/>
            <ac:cxnSpMk id="19" creationId="{87742BE5-E8E2-4108-9E11-D1194D26E556}"/>
          </ac:cxnSpMkLst>
        </pc:cxnChg>
      </pc:sldMaster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2-08T12:03:59.43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1518 10112 0,'0'0'16,"0"0"-16,0 0 16,0 0-1,2-1 1,2-4-16,3-2 16,1 2-1,-4 1-15,-2 3 16,3-2-1,-3 0-15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2-08T12:27:18.07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13152 8432 0,'2'1'0,"-2"-1"16,1 0-16,4 0 15,1-1 1,-2 1-16,-2 0 16,0 0-1,-4 0-15,-16 0 16,-18-2 0,-23-1-16,-13-3 15,-14 5 1,-10-1-16,-6 2 15,-1 0 1,0 2-16,3 4 16,-5 0-1,3 2-15,-5 1 16,9-2 0,-5 2-16,14-2 15,1-1 1,5-1-16,12 0 15,5 0 1,6 1-16,5-1 16,15-2-1,5 0-15,5-2 16,13 1 0,4-2-16,3 2 15,8-2 1,-2 0-16,3 0 15,-1 0-15,2 0 16</inkml:trace>
  <inkml:trace contextRef="#ctx0" brushRef="#br0" timeOffset="1879.0317">11111 8852 0,'0'2'0,"2"2"16,-1 8-1,3 10-15,2 6 16,3 3 0,1 5-16,-3-5 15,4-1 1,-5-3-16,-2-2 16,-2-4-1,0-9-15,-2-4 16,0-4-1,2-2-15,-2 0 16,8-12 0,6-22-16,3-10 15,4-1 1,5 2-16,2 6 16,-1 5-1,-3 11-15,-2 8 16,-4 7-1,-2 8-15,1 10 16,-5 12 0,-1 5-16,-2 6 15,-1 1 1,0 1-16,4-3 16,-4-4-1,2-3-15,0-7 16,2-4-1,-4-9-15,-3-7 16,-1 1-16</inkml:trace>
  <inkml:trace contextRef="#ctx0" brushRef="#br0" timeOffset="2386.8528">11606 9103 0,'1'2'0,"1"-2"16,7 0-16,11 0 16,8-5-1,0-10-15,5-8 16,-6-1 0,-8 0-16,-5 3 15,-8 7 1,-6 0-16,-11 5 15,-6 4 1,-5 10-16,-9 4 16,7 9-1,7 2-15,4 1 16,7 5 0,8 2-16,6-3 15,14 5 1,5-5-16,5-4 15,4-4 1,3-5-16,-7-6 16</inkml:trace>
  <inkml:trace contextRef="#ctx0" brushRef="#br0" timeOffset="3491.8608">12008 8890 0,'2'2'0,"1"12"15,3 16 1,0 9-16,-1 4 15,5 1 1,3 4-16,0-11 16,6-3-16,3-9 15,-4-9 1,2-9-16,4-8 16,3-10-1,-3-18-15,0 2 16,-6-7-1,-2 4-15,-8 4 16,-4 5 0,-2 7-16,-2 6 15,0 4 1,-2 2-16,2 0 16,0 12-1,4 10-15,3 8 16,4-1-1,6 3-15,0-4 16,6-6 0,-3-7-16,2-5 15,0-2 1,-2-8-16,-4-6 16,1-4-1,-6-9-15,-2-9 16,-7-5-1,-2-5-15,-4 2 16,-5 3 0,3 2-16,1 5 15,1 4 1,0 10-16,2 3 16,2 10-1,-2-3-15,2 1 16,0 4-1,2 15-15,6 10 16,-1 1 0,4 9-16,-1 2 15,0-1-15,2-8 16,8-5 0,0-6-16,8-12 15,6-8 1,7-9-16,-3-9 15,-2-5 1,-8 2-16,-11 3 16,-6 1-1,-11 6-15,-11 4 16,-10 3 0,-7 10-16,-6 7 15,2 8 1,8 4-16,5 6 15,8 0 1,11 6-16,13 1 16,6-7-1,7 1-15,8-11 16,7 3 0,-1-10-16,-1-4 15,-3-6 1,-4-4-16,-8-6 15,-5-1 1</inkml:trace>
  <inkml:trace contextRef="#ctx0" brushRef="#br0" timeOffset="3874.033">13142 8948 0,'2'0'16,"-2"0"-16,0 0 16,0 0-1,-6 1-15,-5 6 16,-6 4 0,-2 7-16,4 4 15,6 1 1,9 3-16,11 3 15,4 0-15,6 0 16,1-1 0,-3-5-16,-4 1 15,-9-4 1,-8 1-16,-8-3 16,-8-1-1,-3-3-15,-2-5 16,3-7-1,-1-6-15,9-5 16</inkml:trace>
  <inkml:trace contextRef="#ctx0" brushRef="#br0" timeOffset="4175.1744">13435 8659 0,'2'2'16,"0"4"-1,5 18-15,-3 11 16,-2 24 0,-4 6-16,0 9 15,-3-4-15,8 1 16,-1-3-1,0-11-15,0-5 16,4-7 0,0-7-16,-2-13 15,-2-15 1,-1-4-16</inkml:trace>
  <inkml:trace contextRef="#ctx0" brushRef="#br0" timeOffset="4340.1668">13198 8833 0,'4'0'0,"19"-2"16,43-6-1,35 6-15,15 0 16</inkml:trace>
  <inkml:trace contextRef="#ctx0" brushRef="#br0" timeOffset="27855.867">23037 12000 0,'0'3'15,"-2"-6"-15,-3 3 16,-1-2-1,-2 1-15,2-6 16,2 7 0,2-1-16,0 1 15,0-2 1,0-2-16,4 2 16,4 0-1,6 2-15,11 0 16,3 2-1,8 1-15,0 2 16,6-3 0,2 4-16,9 0 15,2-3 1,7 1-16,-6-2 16,7 2-16,-3 0 15,2 2 1,4 2-16,2 2 15,5-3 1,-4 0-16,2 1 16,1 0-1,5-2-15,-4-3 16,0 0 0,3-3-16,7 0 15,-4 0 1,-11 3-16,0-3 15,5 2 1,-3-2-16,-4 3 16,2-1-1,-2-1-15,-2 1 16,-6 0 0,-3 2-16,-1 1 15,-6-4 1,1 1-16,-13-1 15</inkml:trace>
  <inkml:trace contextRef="#ctx0" brushRef="#br0" timeOffset="75944.0406">8323 17345 0,'0'2'0,"0"-2"15,0 0 1,0 0-16,2 0 15,2 4 1,7 0-16,13 3 16,5 3-1,16 2-15,2-1 16,13 3 0,4-1-16,1 2 15,7 5 1,-4-2-16,5 1 15,-1-4 1,14-2-16,9 3 16,-1-6-1,5-1-15,8-1 16,-3-3 0,11-3-16,3 8 15,-11-1 1,23 3-16,-10-2 15,5-4 1,10 5 0,-20-2-16,5-1 15,3-3-15,0 2 16,-6 2 0,9-3-16,0-4 15,-11 2-15,3-7 16,1 0-1,-10 1-15,4-2 16,-3 1 0,-2-6-16,3 0 15,-12 1 1,16-1-16,-7-2 16,-13 1-1,11-3-15,-12 1 16,-8-2-1,-1 3-15,7-4 16,-11 4 0,-2-4-16,-9 8 15,-6-3 1,7 0-16,-9 2 16,-10-2-1,-2 5-15,-7 0 16,-3 1-1,-5 2-15,-1-3 16,-13 2 0,-6 1-16,-4 2 15,-4-2 1,-3-1-16,-2 1 16,0-1-1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2-08T12:29:14.52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8374 2089 0,'2'0'0,"5"-12"15,2-8 1,0-9-16,-3-3 16,-2 0-1,-6 7-15,-4 3 16,-5 10 0,-16 10-16,-9 23 15,-9 21 1,-6 23-16,8 0 15,7 3 1,11-13-16,11-5 16,10-10-1,10-10-15,6-3 16,12-16 0,11-13-16,9-16 15,12-15 1,-6-9-16,-5 1 15,-9 3 1,-4 8-16,-9 3 16,-5 5-16,-6 5 15,-9 15 1,-2-1-16,5-1 16,-3 12-1,-3 16-15,-3 12 16,3 3-1,3 3-15,2-1 16,1-3 0,4-3-16,4-7 15,2-2 1,3-9-16,1-3 16,-1-12-1,3-18-15</inkml:trace>
  <inkml:trace contextRef="#ctx0" brushRef="#br0" timeOffset="499.3181">8795 2120 0,'3'4'15,"2"14"1,9 17-16,-4 12 15,3 5 1,-1 2-16,-3-7 16,-4-7-1,-1-9-15,0-11 16,-4-8 0,0-8-16,-4 0 15,3-8 1,-2-20-16,7-17 15,4-3 1,2-5-16,4 1 16,0 7-16,2 5 15,3 11 1,-2 2-16,-4 12 16,3 5-1,-1 6-15,1 5 16,-3 4-1,3 8-15,-3-3 16,-1 0 0,2 0-16,-2-8 15,7-4 1,3-16-16,3-13 16,5-27-1,-8 13-15</inkml:trace>
  <inkml:trace contextRef="#ctx0" brushRef="#br0" timeOffset="783.3882">9444 1597 0,'2'0'0,"-2"3"16,2 0 0,6 19-16,4 25 15,-4 29-15,-2 14 16,-6-4-1,-4-6-15,2 0 16,0-11 0,0-3-16,0-10 15,2-11 1,0-10-16,2-13 16,-2-16-1,0-2-15,-2-4 16,-6-32-1,-1-3-15</inkml:trace>
  <inkml:trace contextRef="#ctx0" brushRef="#br0" timeOffset="928.9764">9320 1999 0,'-3'-1'0,"-1"-5"16,0-1 0,0 0-16,2 1 15,6-6 1,20 4-16,25 7 15,27 4 1,14-3-16,-32 0 16</inkml:trace>
  <inkml:trace contextRef="#ctx0" brushRef="#br0" timeOffset="1776.3671">11314 2004 0,'2'0'15,"4"-6"-15,4-8 16,2-4 0,-6 3-16,-4 3 15,-10 1 1,-20 14-16,-23 11 16,-11 19-1,-4 15-15,7 3 16,13 0-1,12-2-15,15-3 16,13-3 0,14-3-16,19-9 15,15-5 1,19-14-16,9-14 16,4-14-1,1-11-15,-7-9 16,-11 5-1,-12-5-15,-11 0 16,-10 7 0,-9-3-16,-7 8 15,-3 8-15,-3 8 16,-2 4 0,2 3-1,-2-1-15,0 14 16,2 17-1,6 11-15,3 3 16,4 3-16,3-3 16,-2-1-1,2-9-15,0-9 16,0-5 0,5-6-16,-1-9 15,6-12 1,8-22-16,-13 4 15</inkml:trace>
  <inkml:trace contextRef="#ctx0" brushRef="#br0" timeOffset="2204.4151">12117 2105 0,'2'2'0,"2"15"16,7 23-1,0 9-15,4 11 16,-4 1 0,6-4-16,-3-10 15,-5-7 1,0-11-16,-3-9 16,-2-12-1,-4-3-15,2 0 16,0-11-1,-2-24-15,-4-17 16,-4-9 0,2 1-16,-3 0 15,4 6-15,3 5 16,6 11 0,1 5-16,6 10 15,1 1 1,2 8-16,2 7 15,6 7 1,-1 4-16,-2 5 16,-2-2-1,-6-2-15</inkml:trace>
  <inkml:trace contextRef="#ctx0" brushRef="#br0" timeOffset="2587.7216">12723 1676 0,'0'0'0,"0"0"15,2 2 1,-2 9-16,2 20 15,-4 32 1,-2 17-16,-6 13 16,0 4-1,2-9-15,0-2 16,4-5 0,4-11-16,2-8 15,0-10 1,2-15-16,0-10 15,-1-13 1,-3-10-16,2 0 16,1-23-1,-6-34-15,0-29 16</inkml:trace>
  <inkml:trace contextRef="#ctx0" brushRef="#br0" timeOffset="2775.064">12469 2084 0,'0'0'16,"3"0"-16,-3 0 16,10 0-1,14 3-15,18 0 16,12 8 0,6-5-16,3 3 15,2-7 1,-5-6-16,-20-3 15</inkml:trace>
  <inkml:trace contextRef="#ctx0" brushRef="#br0" timeOffset="2983.4873">13112 2152 0,'2'1'0,"0"10"16,3 16-16,6 21 15,1 9 1,2 4-16,-2-3 15,-6-9 1,-2-7-16,-2-8 16,-2-10-1,-2-8-15,2-7 16,-4-4 0,-6-17-16</inkml:trace>
  <inkml:trace contextRef="#ctx0" brushRef="#br0" timeOffset="3151.2862">12977 1895 0,'0'0'16,"0"0"-16,1 2 15,-1-2 1,6 6-16,-1 0 15</inkml:trace>
  <inkml:trace contextRef="#ctx0" brushRef="#br0" timeOffset="3641.9763">13682 2156 0,'0'0'0,"-2"0"15,-17 0 1,-15 6-16,-20 8 15,-3 1 1,12 9-16,17-4 16,7 1-1,15-1-15,18 0 16,28 5 0,20-1-16,9-2 15,-5-6 1,-13 2-16,-19 0 15,-14 0 1,-12 5-16,-17 2 16,-17 5-1,-16-2-15,-4-5 16,6-11 0,10-4-16,11-12 15,10-6 1,6-6-1</inkml:trace>
  <inkml:trace contextRef="#ctx0" brushRef="#br0" timeOffset="3994.312">13941 1688 0,'2'1'0,"0"2"16,6 13-1,8 18-15,0 23 16,-2 15 0,-4 8-16,-4 6 15,-3-5 1,-3-2-16,2-6 15,-2-8 1,4-4-16,2-13 16,1-10-1,2-11-15,-5-13 16,-2-10 0,0 0-16,4-8 15</inkml:trace>
  <inkml:trace contextRef="#ctx0" brushRef="#br0" timeOffset="4181.235">13782 2002 0,'2'0'16,"0"0"-16,14-4 15,27-4 1,33 3-16,29 4 15,2 7 1,-3 0-16,-46-4 16</inkml:trace>
  <inkml:trace contextRef="#ctx0" brushRef="#br0" timeOffset="21554.9411">11184 5381 0,'0'0'0,"-3"0"15,1-4 1,-4-1-16,0 0 16,2 1-1,0 2-15,2 0 16,0 2 0,2-2-16,10 4 15,22 6 1,21 2-16,27-3 15,28-5 1,20 1-16,24-6 16,-5 2-1,22-3-15,1 0 16,5 5 0,-22 2-16,10-3 15,-14 4 1,-6 2-16,-26-6 15,-17 1 1,-13 4-16,-12-3 16,-17-2-1,-6 0-15,-14 2 16,-6-1 0,-11-1-16,-8 3 15,-2-3 1,-7 2-16,0-2 15,-2 0 1,0 0-16,0 0 16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2-08T12:32:24.02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12512 8150 0,'2'0'15,"-2"0"1,4-7-16,3-8 15,10-13 1,-2-9-16,-2-5 16,-1 4-1,-5-1-15,-7 8 16,-5 7 0,-5 4-16,-6 8 15,-12 11 1,-5 10-16,-3 12 15,-2 10 1,10 2-16,8 6 16,10 1-16,10-2 15,10-1 1,10-1-16,8-8 16,4-9-1,6-10-15,9-6 16,-3-12-1,2-7-15,-6-8 16,-1-2 0,-9 2-16,-7 3 15,-8-1 1,-2 8-16,-7 4 16,-2 6-1,-4 3-15,2-2 16,1 6-1,-6 15-15,-5 18 16,0 14 0,-3 8-16,7 10 15,2 9 1,2 0-16,2-4 16,-2-4-1,-7-11-15,-6-7 16,-5-11-1,-8-8-15,0-13 16,-6-13 0,-7-12-16,-3-18 15,-1-15 1,9-9-16,8 1 16,11 0-1,4 3-15,11 8 16,11 5-1,0 8-15,8 10 16,7 1-16,6 12 16,0 6-1,4 8-15,1 0 16,-3 2 0,0 1-16,-8-5 15</inkml:trace>
  <inkml:trace contextRef="#ctx0" brushRef="#br0" timeOffset="464.6589">13059 8204 0,'0'4'0,"-8"19"16,-6 8-16,0 3 16,2 1-1,4-1-15,8-9 16,2-3 0,10-7-16,10-6 15,15-13 1,3-16-16,2-11 15,0-1 1,-10 1-16,-5 3 16,-16 6-1,-8 1-15,-16 2 16,-15 5 0,-8 4-16,-6 7 15,2 3 1,8 3-16,3 1 15,9-1 1,12 0-16,6 0 16,-4-3-1,10-6-15,6-1 16</inkml:trace>
  <inkml:trace contextRef="#ctx0" brushRef="#br0" timeOffset="754.587">13476 7702 0,'2'4'16,"4"19"-16,-2 36 15,-6 22 1,-2 8-16,-7 7 15,2-4 1,-1-12-16,-1-6 16,2-11-1,-1-14-15,4-12 16,3-11 0,3-18-16,0-3 15,0-1 1</inkml:trace>
  <inkml:trace contextRef="#ctx0" brushRef="#br0" timeOffset="931.21">13214 8039 0,'0'0'16,"3"1"-16,-1-1 15,15 3 1,28 0-16,19 8 15,13 5 1,-1-7-16,-26-3 16</inkml:trace>
  <inkml:trace contextRef="#ctx0" brushRef="#br0" timeOffset="1612.2995">14421 7457 0,'1'1'16,"1"4"-1,2 19-15,-2 34 16,-10 43 0,-18 17-16,-4 15 15,-2-9 1,4-15-16,5-13 16,7-4-1,8-20-15,4-11 16,8-13-1,4-16-15,3-14 16,8-13 0,16-22-16,5-22 15,-2-16 1,-1 0-16,-16 2 16,-12 6-16,-14 3 15,-11 7 1,-10 7-16,-10 6 15,-5 9 1,3 9-16,6 6 16,6 8-1,8 3-15,10 9 16,10 2 0,8-1-16</inkml:trace>
  <inkml:trace contextRef="#ctx0" brushRef="#br0" timeOffset="2186.7799">14923 8179 0,'2'0'16,"-2"0"-16,0 0 0,0 0 15,2 0-15,-4-2 16,-9 6 0,-24 17-16,-19 15 15,-4 12 1,7-3-1,13-4-15,10-1 16,10-9-16,12-2 16,8-12-1,13-2-15,24-15 16,12-16 0,13-11-16,-10-1 15,-4 1 1,-9 2-16,-11 5 15,-15 6 1,-8 6-16,-5 2 16,-4 0-1,-10 6-15,-4 8 16,-2 4 0,4 8-16,3-2 15,9 1 1,6 3-16,9-5 15,13 1 1,16-10 0,-6-4-16</inkml:trace>
  <inkml:trace contextRef="#ctx0" brushRef="#br0" timeOffset="2431.1201">15542 8511 0,'0'2'0,"-8"2"15,-14 8 1,-17 13-16,-67 25 16,35-9-1,31-4-15,25-11 16,11 4 0,42 6-16,17-9 15,18-11 1,-1-22-1,-26-14-15,31-25 16,-29 13 0</inkml:trace>
  <inkml:trace contextRef="#ctx0" brushRef="#br0" timeOffset="2749.6432">15970 7802 0,'2'-2'0,"0"-8"16,4-12-1,-2 3 1,0 3-16,-4 16 0,2-4 16,3 0-16,-3 22 15,-4 29 1,-3 30-16,-5 18 16,0 6-1,5-2-15,-4-5 16,3-11-1,-2-8-15,-1-14 16,4-10-16,3-11 16,4-11-1,-2-20-15,2-3 16,6-6 0,8-26-16,-3-2 15</inkml:trace>
  <inkml:trace contextRef="#ctx0" brushRef="#br0" timeOffset="3058.4301">16397 8108 0,'0'2'0,"0"-1"15,-8 14 1,-16 5-16,-15 9 15,-13 0 1,-8 1-16,1-6 16,12 3-1,12-11-15,10 7 16,14-2 0,9 6-16,13 7 15,16 2 1,17 5-16,0-3 15,3-3 1,-9-2-16,-12-4 16</inkml:trace>
  <inkml:trace contextRef="#ctx0" brushRef="#br0" timeOffset="8869.1281">18284 9568 0,'2'1'0,"-2"5"16,2 19 0,0 25-16,-1 18 15,1 23 1,0 1-16,2 5 15,0-2 1,5-6-16,1-7 16,1-10-1,6-7-15,-4-12 16,2-10 0,1-16-16,-4-9 15</inkml:trace>
  <inkml:trace contextRef="#ctx0" brushRef="#br0" timeOffset="9915.2345">19399 10264 0,'4'-2'0,"8"-9"16,10-12-16,-2-12 16,-4 4-1,-12-3-15,-12 5 16,-18 5-1,-23 6-15,-7 12 16,-8 18 0,9 10-16,15 5 15,12 3 1,12 4-16,12 2 16,14-1-1,22-4-15,14-5 16,16-12-1,11-13-15,-3-10 16,-8-11 0,-13 0-16,-12 1 15,-7-7 1,-10 7-16,-8 0 16,-6 8-1,-4 7-15,0 2 16,4 0-1,5 17-15,6 24 16,7 18 0,-3 19-16,-6 6 15,2 6 1,-7-1-16,-7-2 16,-6-10-1,-11-5-15,-6-11 16,-12-10-16,-13-12 15,-1-10 1,-6-18-16,-5-17 16,3-18-1,8-12-15,9-10 16,7-13 0,6 2-16,16 4 15,6 10 1,6 9-16,4 7 15,2 10 1,2 7-16,6 6 16,3 6-1,4 8-15,8 7 16,3 3 0,2 2-16,7-5 15,-11-6 1,22-5-16,5-14 15,-20 1 1</inkml:trace>
  <inkml:trace contextRef="#ctx0" brushRef="#br0" timeOffset="10304.825">20013 10364 0,'0'2'0,"-6"-2"15,-11 3 1,-9 5-16,-6 8 15,8 2 1,8 3-16,12 8 16,14 2-1,22 1-15,22-1 16,12-5 0,7-18-16,-5-8 15,-13-8-15,-17-2 16,-16-3-1,-9-1-15,-26-8 16,-21-7 0,-28-2-16,-7 8 15,-1 5 1,19 8-16,8 6 16,11 2-1,9 4-15,17-1 16,-1 6-1,16 3-15,13 4 16,2-9 0</inkml:trace>
  <inkml:trace contextRef="#ctx0" brushRef="#br0" timeOffset="10615.6782">20357 9692 0,'2'1'15,"0"1"1,7 12-16,2 20 16,-1 19-1,8 25-15,-6 6 16,3 11-1,-4-8-15,6 1 16,-4-8 0,6-6-16,-7-12 15,0-13 1,-4-17-16,0-13 16,-4-8-1</inkml:trace>
  <inkml:trace contextRef="#ctx0" brushRef="#br0" timeOffset="10811.9225">20101 10024 0,'0'0'0,"0"0"16,0 0 0,4 0-16,18 4 15,35 9 1,21 11-16,13 4 15,-1 0 1,-7-7-16,-32-5 16</inkml:trace>
  <inkml:trace contextRef="#ctx0" brushRef="#br0" timeOffset="11379.3412">21207 9498 0,'2'0'0,"-2"0"15,3 1 1,3 12-16,7 23 15,-3 28 1,-3 33-16,-3 16 16,-4-3-1,2-3-15,0-8 16,-2-6 0,0-14-16,5-12 15,-3-14 1,-2-13-16,2-14 15,0-15 1,2-5-16,11-15 16,18-19-1,9-20-15,3 5 16,3 0 0,0 13-16,-3 14 15,-1 10 1,-8 16-16,-10 8 15,-11 10 1,-15 0-16,-21 6 16,-13 0-1,-13-8-15,-11-5 16,-2-10 0,-1-11-16,1-8 15,17-6-15</inkml:trace>
  <inkml:trace contextRef="#ctx0" brushRef="#br0" timeOffset="12018.8404">22159 10364 0,'2'0'16,"-2"-4"-1,0-9-15,-8-13 16,-11 1-1,-17-3-15,-14 9 16,-11 5 0,11 14-16,8 6 15,10 9 1,14 4-16,6 8 16,9 3-1,16 4-15,13-1 16,10-6-1,12-2-15,0-12 16,-1-5 0,-9-4-16,-8-4 15,-10-4 1,-5-6-16,-5-1 16,-5-3-1,-1-2-15,-2 3 16,0 6-1,-2 5-15,0 0 16,0-2 0,3 6-16,5 14 15,3 12 1,2 5-16,5 6 16,6-6-16,12-6 15,5-7 1,-7-9-16</inkml:trace>
  <inkml:trace contextRef="#ctx0" brushRef="#br0" timeOffset="12257.9189">22736 10390 0,'0'0'0,"0"0"16,-10-13 0,-12 4-16,-14 3 15,-11 8 1,8 8-16,6 11 15,9 6 1,12 9-16,15 6 16,22 2-1,21 1-15,19-12 16,9-8 0,2-12-16,-1-16 15,-24-3 1</inkml:trace>
  <inkml:trace contextRef="#ctx0" brushRef="#br0" timeOffset="12607.6955">23159 9706 0,'0'0'16,"2"1"-16,-2 1 16,0 16-1,4 20-15,4 31 16,-8 22-16,2 15 16,3 0-1,2 0-15,1 4 16,0-5-1,1-14-15,-2-8 16,-1-12 0,-2-14-16,-2-13 15,3-15 1,-5-17-16,2-6 16</inkml:trace>
  <inkml:trace contextRef="#ctx0" brushRef="#br0" timeOffset="13050.8659">23602 10160 0,'2'2'0,"-2"-2"15,-2 2-15,-6 10 16,-18 5 0,-31 9-16,-5-2 15,-19 0 1,7-7-16,18-1 16,13-6-1,13-2-15,14-2 16,8 0-1,10 10-15,28 4 16,20 9 0,14 2-16,-5 1 15,-3 6 1,-5-4-16,-10 3 16,-1 0-1,-8 1-15,-2-1 16,4-2-1,-6 3-15,2-4 16,0-8 0</inkml:trace>
  <inkml:trace contextRef="#ctx0" brushRef="#br0" timeOffset="14611.7572">24478 10408 0,'2'0'0,"5"-9"15,12-19 1,-1-7-16,-6-2 16,-6-3-1,-12 3-15,-11 5 16,-15 10-1,-9 12-15,-8 12 16,9 10 0,3 6-16,16 11 15,10 6 1,18 7-16,10-2 16,19 3-1,15-7-15,9-9 16,0-11-16,-3-8 15,-9-6 1,-12-6-16,-13 1 16,-5-7-1,-8 0-15,-4-5 16,-4 4 0,-2 1-16,-2 4 15,2 4 1,0 0-16,4 4 15,8 13 1,7 15-16,4 4 16,5 3-1,-3-3-15,1-6 16,-2-7 0,-5-9-16</inkml:trace>
  <inkml:trace contextRef="#ctx0" brushRef="#br0" timeOffset="14941.2918">24995 9927 0,'2'1'16,"-2"-1"-16,4 8 16,8 17-1,6 22-15,2 19 16,-6 14 0,1 3-16,-2 8 15,0-7 1,-3-7-16,2-8 15,0-10 1,-6-12-16,-2-14 16,-1-20-16</inkml:trace>
  <inkml:trace contextRef="#ctx0" brushRef="#br0" timeOffset="15137.6586">24888 10225 0,'2'0'0,"3"0"15,14 0 1,32-2-16,19 7 16,5-2-1,5 5-15,-27 0 16</inkml:trace>
  <inkml:trace contextRef="#ctx0" brushRef="#br0" timeOffset="15932.8805">25661 9982 0,'2'0'0,"-2"0"16,13-1-16,6-4 15,14-3 1,13-8-16,4 1 16,1 5-1,-13 0-15,-8 3 16,-11 4 0,-6 7-16,-2 7 15,-5 12 1,-4 10-16,-8 13 15,-7 6 1,1 10-16,3 6 16,0 2-1,1 1-15,4-3 16,2 2 0,2-11-16,2-1 15,2-9 1,0-7-16,0-13 15,2-13 1,-3-7-16,1-6 16</inkml:trace>
  <inkml:trace contextRef="#ctx0" brushRef="#br0" timeOffset="16469.3281">26097 9918 0,'2'2'15,"-2"-2"-15,0 0 16,0 0-1,5 0-15,11 0 16,8 2 0,8-4-16,5 0 15,3 4 1,-6 0-16,-6 4 16,-5 3-1,-8 11-15,-4 5 16,-7 11-1,-6 5-15,-4 6 16,-6 4 0,0 1-16,-1 6 15,3 0 1,1 7-16,-4 3 16,5-2-1,1 1-15,1-5 16,-1-4-1,5-7-15,0-3 16,4-11 0,0-8-16,2-13 15,1-7 1,-3-2-16</inkml:trace>
  <inkml:trace contextRef="#ctx0" brushRef="#br0" timeOffset="16739.0158">26575 10160 0,'0'0'0,"2"2"15,-2-2 1,0 0-16,0 6 16,2-2-16</inkml:trace>
  <inkml:trace contextRef="#ctx0" brushRef="#br0" timeOffset="16914.2191">26624 10541 0,'2'1'0,"0"7"15,1 9 1,1 1-16,5-4 15,-1-5 1</inkml:trace>
  <inkml:trace contextRef="#ctx0" brushRef="#br0" timeOffset="17336.0149">26857 10302 0,'0'2'15,"-2"9"-15,-2 18 16,0 6 0,10 11-16,11 3 15,17 1 1,18-5-16,9-10 15,3-7 1,-2-13-16,-8-9 16,-16-4-1,-13-7-15,-13-8 16,-22-16 0,-43-21-16,-19-5 15,-5 8 1,9 8-16,12 7 15,13 13-15,15 4 16,12 6 0,12 9-16,-2-6 15,6 3 1</inkml:trace>
  <inkml:trace contextRef="#ctx0" brushRef="#br0" timeOffset="17699.2802">27437 10364 0,'0'2'16,"-2"1"-16,-2 13 16,0 7-1,6 11-15,16 2 16,22 3-1,15-1-15,15-9 16,-1-17 0,-11-9-16,-18-8 15,-14-4 1,-11-12-16,-28-8 16,-27-10-1,-24-3-15,-9 9 16,13 9-1,13 10-15,15 8 16,15 4 0,8 4-16,3 0 15</inkml:trace>
  <inkml:trace contextRef="#ctx0" brushRef="#br0" timeOffset="17864.2181">28097 10515 0,'0'2'15,"0"-2"1,0 0-16,-2 2 16,-2-2-1</inkml:trace>
  <inkml:trace contextRef="#ctx0" brushRef="#br0" timeOffset="27693.7476">7396 13430 0,'0'3'0,"0"-3"16,0 1-16,-2 5 15,-4 0 1,-9 2-16,-20 2 16,-19-8-1,-22-4-15,-22-6 16,-24-2 0,-4 6-16,-17-2 15,-7 4 1,-3 7-16,-4 4 15,-3 1 1,2 11-16,19-1 16,8 3-1,12-1-15,13-1 16,19-6 0,15-1-16,18-2 15,13-4 1,11-2-16,12-2 15,8-2 1,3-2-16,-2-6 16,7-2-1</inkml:trace>
  <inkml:trace contextRef="#ctx0" brushRef="#br0" timeOffset="28901.2823">5531 11979 0,'2'0'16,"-2"-3"-16,0-1 15,-2-11 1,-5-2-16,-9 5 16,-16 5-1,-9 14-15,-18 18 16,-5 11-1,8 4-15,12 5 16,11 4 0,10-12-16,15 0 15,11-6 1,8-5-16,13-4 16,8-9-1,9-13-15,8-16 16,2-11-1,-3-7-15,-13-6 16,-5-2 0,-6 9-16,-5 2 15,-10 5 1,0 6-16,-8 10 16,-1 6-1,2 1-15,-4 0 16,-4 15-16,-5 22 15,-4 17 1,-3 17-16,-2 10 16,-4 0-1,-5 2-15,-6-10 16,-2-9 0,-6-6-16,1-13 15,2-13 1,0-11-16,3-12 15,3-10 1,2-9-16,4-20 16,2-10-1,10-2-15,8-1 16,8 7 0,8 5-16,4 6 15,11 11 1,1 1-16,6 12 15,7 6 1,0 12-16,6 6 16,1 0-1,-3-1-15,0-6 16,5-4 0,0-7-16,1-8 15,7-16 1,-10-6-16,-16 7 15</inkml:trace>
  <inkml:trace contextRef="#ctx0" brushRef="#br0" timeOffset="29366.3022">5703 12186 0,'0'2'0,"-3"1"15,-4 4 1,-1 3-16,4 1 15,6 3-15,10 1 16,15-3 0,18-7-1,14-10-15,8-12 16,-7-4-16,-9 0 16,-13 2-1,-14 2-15,-14 7 16,-8-2-1,-20-2-15,-21 8 16,-17 10 0,-3 8-16,9 1 15,4 7 1,16 5-16,13 0 16,10 13-1,14 5-15,14 9 16,15-2-1,16 0-15,3-7 16,2-2 0,4-13-16,-5-12 15,-1-16 1,3-19-16,-3-19 16,-17 3-1</inkml:trace>
  <inkml:trace contextRef="#ctx0" brushRef="#br0" timeOffset="29656.022">6489 11801 0,'0'0'0,"0"6"15,-5 4-15,2 16 16,-2 25-1,3 31-15,0 6 16,0 5 0,6 0-16,3 3 15,3-17 1,0-7-16,-1-15 16,0-15-1,-4-12-15,-3-26 16,-2 5-1,0-7 1</inkml:trace>
  <inkml:trace contextRef="#ctx0" brushRef="#br0" timeOffset="29843.1323">6237 12046 0,'3'2'0,"-1"-2"16,19 5-16,28 6 15,23 7 1,20 13-16,10 5 16,-4 6-1,-2 3-15,-38-19 32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2-08T12:35:26.91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16892 13593 0,'2'0'0,"4"-4"16,11-5-16,-2 0 15,11-5 1,1-2-16,3 0 15,-6 3 1,0-6-16,-3 5 16,2 1-1,0-3-15,-3 5 16,-2-3 0,-2-3-16,-3 4 15,-4-1 1,-7-6-16,-6 1 15,-16-1 1,-16 1-16,-26 2 16,-15 5-1,0 8-15,5 10 16,1 4 0,9 4-16,16 0 15,9 6 1,20-3-16,10 5 15,24 10 1,33 11-16,31 2 16,9 6-1,10-1-15,2-7 16,-27-5 0,-11 4-16,-19-5 15,-15-3 1,-15 2-16,-11-5 15,-14-2 1,-18 2-16,-11-8 16,-13-7-16,-2-8 15,-11-2 1,10-6-16,10-2 16,9-4-1,15 0-15,7 0 16</inkml:trace>
  <inkml:trace contextRef="#ctx0" brushRef="#br0" timeOffset="619.3555">17790 13569 0,'0'2'16,"-2"-2"-16,-8 4 15,-12 5 1,-10 15-16,-15 12 16,3 7-1,8 3-15,6-3 16,12-1-1,12-3-15,15 0 16,24 1 0,19-8-16,14-7 15,21-20 1,-10-14-16,-23-7 16,-16-7-1,-14-2-15,-14-6 16,-22-6-16,-20-8 15,-26-1 1,-6 7-16,-3 5 16,12 12-1,19 9-15,8 0 16,12 12 0,10 1-16,6 11 15,14 3 1</inkml:trace>
  <inkml:trace contextRef="#ctx0" brushRef="#br0" timeOffset="1528.9063">18432 13687 0,'0'0'16,"-1"-2"-16,-10-2 16,-9-2-1,-2 2-15,-8 4 16,-2 6-1,6 4-15,7 10 16,9 2 0,10 7-16,16 13 15,19 5 1,16 6-16,2-3 16,5-7-1,1-6-15,-5-10 16,-7-12-1,-13-5-15,-10-9 16</inkml:trace>
  <inkml:trace contextRef="#ctx0" brushRef="#br0" timeOffset="1734.1624">18839 13748 0,'2'2'15,"2"10"-15,6 22 16,4 11-16,5 8 16,-4 5-1,2-3-15,-2-5 16,0-7 0,-6-9-16,6-15 15</inkml:trace>
  <inkml:trace contextRef="#ctx0" brushRef="#br0" timeOffset="1911.7718">18762 13350 0,'0'0'0,"0"0"16,0 0-16,2 1 15,11 9 1,4 5-16</inkml:trace>
  <inkml:trace contextRef="#ctx0" brushRef="#br0" timeOffset="2354.2459">19420 13979 0,'0'0'16,"0"0"0,-5-7-16,-18-9 15,-13 1 1,-16-1-16,-1 9 15,4 10 1,12 6-16,8 11 16,16 9-1,17 15-15,26 10 16,15 5-16,21-8 16,6-12-1,-3-8-15,-9-11 16,-18-8-1,-5-6-15,-13-6 16,-6-6 0,-2-6-16,-8-13 15,2-15 1,-2-6 0,8-15-16,-3 18 15</inkml:trace>
  <inkml:trace contextRef="#ctx0" brushRef="#br0" timeOffset="2911.6299">19552 13855 0,'2'2'16,"3"11"-16,14 25 16,13 29-1,2 28-15,9 14 16,1-2-16,0-8 15,-2-11 1,-14-35-16</inkml:trace>
  <inkml:trace contextRef="#ctx0" brushRef="#br0" timeOffset="3293.3713">19721 13208 0,'2'3'15,"6"17"-15,10 29 16,10 32 0,10 35-16,7 11 15,3 2 1,0 1-16,-10-4 15,-1-10 1,-1-9-16,-10-18 16</inkml:trace>
  <inkml:trace contextRef="#ctx0" brushRef="#br0" timeOffset="4419.1484">20789 13515 0,'2'0'0,"-2"0"16,0 0-1,4 4-15,5 10 16,5 20 0,4 21-16,5 19 15,-6 2 1,3 1-16,-2-5 16,0-10-1,1-11-15,-5-15 16,-2-8-1,2-15-15,4-13 16,10-20 0,3-27-16,-1-20 15,4-2 1,-10 8-16,-3 8 16,-8 7-1,4 10-15,-4 14 16,0 9-1,2 9-15,2 14 16,2 19 0,2 19-16,-1 7 15,1 6 1,-6 1-16,2-11 16,0-3-16,0-15 15,0-3 1,2-16-16,-3-9 15,9-10 1,0-15-16,3-17 16,-2-9-1,-3-7-15,1-7 16,-2 5 0,-2 8-16,-6 9 15,-2 9 1,-3 8-16,-1 9 15,-1 3 1,6 9-16,3 14 16,4 16-1,0 21-15,0 12 16,2 7 0,6 4-16,-1-6 15,1-7 1,2-10-16,0-8 15,4-11 1,2-12-16,-8-9 16</inkml:trace>
  <inkml:trace contextRef="#ctx0" brushRef="#br0" timeOffset="5596.4616">21957 13946 0,'0'2'0,"0"-2"16,0 0-16,8 6 16,18 6-1,27 9-15,22-5 16,13-4 0,-3-4-16,-5-8 15,-17-6-15,-20 0 16,-20 0-1,-13-3-15,-16-12 16,-24-2 0,-23-7-16,-9 6 15,0 6 1,1 11-16,13 3 16,8 10-1,7 8-15,5 7 16,10 12-1,14 15-15,18 11 16,25 12 0,16 5-16,30-1 15,6-13 1,26-4-16,-8-23 16,-3-17-1,-3-13-15,-21-12 16,-12-9-1,-21-3-15,-15-7 16,-10-3 0,-14-4-16,-16-4 15,-16 0 1,-16 7-16,-3 11 16,-3 9-1,0 14-15,14 10 16,8 13-1,15 9-15,22 4 16,13 9 0,12-8-16,22-12 15,-1-15 1,-2-18-16,-8-14 16,-2-25-1,-13-25-15,-8-26 16,-4-20-1,-13 1-15,-11-8 16,2 9 0,-4 5-16,-9 19 15,2 11 1,1 17-16,1 17 16,3 12-1,2 19-15,0 8 16,-2 6-16,-3 35 15,3 42 1,6 34-16,9 11 16,6 8-1,8-5-15,1-9 16,-3-16 0,-1-16-16,4-15 15,-5-22 1,-6-21-16,-7-12 15,7-13 1,3-20-16,11-24 16,1-29-1,-11 19-15,7-36 16,-13 17 0,-5 24-16,-2 14 15,-3 20 1,1 5-16,5 24 15,-1 37 1,0 30-16,-2 9 16,0 2-1,-2-14-15,4-18 16,-6-18 0,-2-13-16</inkml:trace>
  <inkml:trace contextRef="#ctx0" brushRef="#br0" timeOffset="5773.4432">23494 13487 0,'0'0'0,"0"0"15,0-1 1,0 1-16,4 1 15,9 14 1</inkml:trace>
  <inkml:trace contextRef="#ctx0" brushRef="#br0" timeOffset="6288.1132">24143 14291 0,'2'0'16,"0"-8"-16,5-11 16,-12-7-1,-11-7-15,-14-3 16,-14 11-1,-2 11-15,-3 11 16,9 16 0,10 13-16,10 19 15,22 13 1,28 12-16,20 1 16,22-16-1,-4-13-15,3-19 16,-14-11-1,-7-10-15,-14-13 16,-9-6 0,-9-12-16,-14-1 15,-6-3 1,-4 7-16,1 10 16,5 13-1,-2-1-15,17 27 16,21 44-1,20 26-15,25 21 16,-39-54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2-08T12:36:11.39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19908 5063 0,'1'2'16,"-1"-2"-16,0 1 16,2 9-1,5 12-15,1 8 16,4 9 0,4 7-16,-4 1 15,2 0 1,0 2-16,1-4 15,-4-6 1,0-8-16,-5-7 16,0-6-1,-2-7-15,-4-8 16,0 1 0,2-4-16,-6-13 15,2-18 1,4-16-16,3-12 15,8-9 1,1 7-16,4 0 16,-2 11-1,0 1-15,5 11 16,0 8 0,1 8-16,5 4 15</inkml:trace>
  <inkml:trace contextRef="#ctx0" brushRef="#br0" timeOffset="619.3794">20357 5252 0,'4'2'15,"8"3"1,17 0-16,16 4 16,16-6-1,8-9-15,-9-5 16,-14 1-1,-13 0-15,-22 6 16,-5-3 0,-14 3-16,-22 4 15,-20 11 1,-1 3-16,3 1 16,13 5-1,9 0-15,13 5 16,11 3-1,17 14-15,22 1 16,14 1 0,13-3-16,12-5 15,-3-2 1,-17-14-16,2-10 16,-18-4-1</inkml:trace>
  <inkml:trace contextRef="#ctx0" brushRef="#br0" timeOffset="1289.8778">21150 5195 0,'2'0'15,"10"0"1,10-4-16,16-8 16,7-7-1,3-13-15,-6-8 16,-6-6 0,-11-4-16,-11 0 15,-10 4 1,-10-1-16,-8 8 15,-9 1 1,-7 9-16,-2 8 16,0 4-1,0 11-15,4 12 16,1 11 0,3 10-16,6 15 15,8 23 1,6 6-16,10 13 15,8 4 1,2 4-16,1-7 16,-4-5-1,0-9-15,-7-11 16,-1-4 0,1-7-16,-2-9 15,-4-15 1,-4-7-16,2-10 15,-2-3 1</inkml:trace>
  <inkml:trace contextRef="#ctx0" brushRef="#br0" timeOffset="1497.5615">20908 5304 0,'4'0'0,"20"2"16,21-1 0,29 3-16,21 6 15,2 2 1,-15-8-16,-5 1 16,-19-5-1</inkml:trace>
  <inkml:trace contextRef="#ctx0" brushRef="#br0" timeOffset="2036.0109">21551 5359 0,'2'2'16,"4"0"-1,16 4-15,18-2 16,22 1-1,9-10-15,-1-7 16,-5-4 0,-17 0-16,-14-2 15,-14 6 1,-12 3-16,-18-5 16,-24 6-1,-26 13-15,2 7 16,-3 9-1,15 6-15,12 3 16,13-1 0,12 7-16,12-3 15,24 5 1,15-3-16,23-2 16,11-11-1,0-7-15,-4-9 16,-15-6-1,-11-6-15</inkml:trace>
  <inkml:trace contextRef="#ctx0" brushRef="#br0" timeOffset="2448.0081">22233 5202 0,'2'1'0,"6"10"16,8 19-1,8 16-15,-4 7 16,-6 1 0,-1-2-16,-4-2 15,-3-6 1,-3-9-16,-3-11 15,0-6 1,0-12-16,-3-2 16,-1-8-1,0-30-15,3-29 16,1-17 0,3 0-16,10 4 15,5 5 1,6 6-16,12 4 15,18 11 1,25 9-16,22 20 16,-37 14-1</inkml:trace>
  <inkml:trace contextRef="#ctx0" brushRef="#br0" timeOffset="18738.2575">4313 6649 0,'2'0'0,"-2"0"16,0 0-16,8-2 15,5-2 1,9-2-16,5 0 15,8 2 1,3 2-16,11 2 16,1 0-1,7-2-15,5 4 16,5-2 0,2 0-16,9 4 15,0-2 1,16-2-16,2 0 15,5 0 1,-1 0-16,5-4 16,12 6-1,-4 0-15,1-2 16,10 0 0,-5 0-16,9 4 15,-6-2 1,5 0-16,0-2 15,9 2 1,1-2-16,-7-2 16,7 4-1,-2-4-15,-1 2 16,7-4-16,-7 0 16,9 4-1,-2-2 1,13-2-16,-11 2 15,-2 4-15,-4-6 16,6 4 0,2 4-1,-4-4-15,-5 6 16,1-2-16,-12 0 16,13 10-1,-6-6-15,-12 0 16,6 0-1,-4-3-15,-15 3 16,-13-2 0,1 1-16,-15-1 15,-5-1 1,-10-2-16,-22-3 31</inkml:trace>
  <inkml:trace contextRef="#ctx0" brushRef="#br0" timeOffset="48285.1894">9741 8896 0,'0'0'16,"0"0"-16,0 0 16,0 0-1,0 0-15,0 0 16,0 0 0,0 0-16,0 0 15,0 0 1,0 0-16,0 0 15,0 0 1,-1 0-16,1 0 16,-2 0-1,2 1-15,-1-1 16,1 5-16,1-1 16,6 0-1,11 2-15,5 2 16,5-6-1,6 0-15,2-2 16,7 0 0,3 0-16,4-2 15,11-4 1,1 2-16,3 0 16,7 0-1,-1 0-15,-1 0 16,5 1-1,-1 0-15,-1 1 16,3 0 0,-1-4-16,3 4 15,-2 0 1,-1-2-16,4 4 16,0 0-1,-4 0-15,6-4 16,-6 2-1,1 2-15,1 0 16,1 2 0,0 3-16,-5-5 15,4 0 1,-3 0-16,-1 5 16,-1 1-1,-7-4-15,-1 0 16,4-2-1,-4 4-15,5 2 16,-6 0 0,1-4-16,-10 4 15,-3-2 1,-10 2-16,2-4 16,-7 1-1,-4-3-15,-7 1 16,-9-1-1,-4 0-15</inkml:trace>
  <inkml:trace contextRef="#ctx0" brushRef="#br0" timeOffset="85969.2056">18766 7042 0,'0'2'16,"0"-2"-16,0 0 15,-6 10 1,-2 9-16,-3 17 16,4 9-1,5 8-15,4 4 16,7 6 0,6-13-16,2-2 15,7-10 1,-1-9-16,8-6 15,4-13 1,1-14-16,14-22 16,-2-12-1,-2-16-15,-8 1 16,-9 5 0,-7 9-16,-9 8 15,-6 9 1,-5 8-16,-2 7 15,2 3 1,-4 3-16,2 10 16,2 20-1,10 2-15,6 9 16,11-2 0,1 0-16,6-7 15,5-4 1,-4-7-16,8-9 15,-7-11 1,2-11-16,-5-9 16,-5-14-1,-5-5-15,-8-11 16,-11-3 0,-8-1-16,-4 7 15,-6 6 1,-4 5-16,4 8 15,-1 7-15,8 11 16,3 6 0,0 2-16,0-2 15,2 4 1</inkml:trace>
  <inkml:trace contextRef="#ctx0" brushRef="#br0" timeOffset="86720.4858">19841 6500 0,'2'3'0,"-2"8"16,4 17 0,2 27-16,3 23 15,3 16 1,2 9-16,-2-2 16,-1-4-1,0-8-15,-1-10 16,1-17-1,-4-10-15,3-13 16,-4-9 0,-4-16-16,1-11 15,-1 4-15,4-21 16,3-30 0,6-16-16,0-14 15,4 10 1,3 10-16,-2 8 15,-2 8 1,-2 11-16,0 13 16,5 8-1,-2 12-15,5 18 16,-1 13 0,-3 11-16,-2 11 15,-2 1 1,-2-2-16,0-4 15,5-5 1,-4-7-16,2-5 16,2-7-1,16-14-15,-4-9 16</inkml:trace>
  <inkml:trace contextRef="#ctx0" brushRef="#br0" timeOffset="87379.4094">21049 7371 0,'2'0'0,"-2"-4"15,4-7 1,-2-7-16,-4-8 16,-12-1-1,-14-3-15,-12 4 16,-10 8 0,-9 11-16,9 9 15,5 9-15,5 14 16,14 2-1,12 6-15,14 7 16,14 2 0,16 2-16,15-5 15,11-12 1,12-7 0,0-10-16,-1-10 15,-16-4-15,-5-4 16,-12-6-1,-10 0-15,-5-2 16,-12-1 0,-3 1-16,-4 3 15,-2 6 1,2 2-16,-2 2 16,-2 6-1,2 14-15,8 14 16,7 9-1,4 3-15,12 5 16,3-5 0,0-9-16,1-11 15,3-5 1,2-12-16,0-13 16,-10-6-1</inkml:trace>
  <inkml:trace contextRef="#ctx0" brushRef="#br0" timeOffset="87690.072">21681 6848 0,'2'0'16,"-2"-2"-16,2-2 15,5 1 1,5 12-16,2 17 15,0 27 1,-3 24-16,-2 16 16,-3-2-1,0 0-15,2-13 16,0 0 0,2-9-16,3-10 15,-4-14 1,1-13-16,-2-11 15,-5-16 1,3-1-16,-2-8 16</inkml:trace>
  <inkml:trace contextRef="#ctx0" brushRef="#br0" timeOffset="87873.796">21478 7132 0,'0'0'0,"0"0"15,2-1 1,9-3-16,23-4 16,36 4-1,35 6-15,13 8 16,5 5 0,-20 2-16,-43-6 15</inkml:trace>
  <inkml:trace contextRef="#ctx0" brushRef="#br0" timeOffset="88948.4245">23212 7188 0,'0'0'0,"0"-3"16,-6-7-1,-9-7-15,-11 1 16,-10 5 0,-20 11-16,-9 15 15,9 7 1,9 12-16,11 6 16,14 0-1,14 5-15,14 1 16,13-4-16,15-4 15,13-4 1,10-13 0,6-14-16,3-10 15,0-15-15,-8-12 16,1-18 0,-5-11-16,-9-8 15,-9-16 1,-2-11-16,-8-5 15,0 6 1,-3 3-16,-3 0 16,-4 18-1,-2 9-15,-2 15 16,-4 13 0,-6 15-16,0 16 15,-4-5 1,-14 26-16,-8 34 15,-4 20 1,3 22-16,1 4 16,7-5-1,2-7-15,3-10 16,2-6 0,4-16-16,2-7 15,2-10 1,2-13-16,0-11 15,6 0 1,6-12-16,12-16 16,0-1-1</inkml:trace>
  <inkml:trace contextRef="#ctx0" brushRef="#br0" timeOffset="89299.6773">23765 7091 0,'0'2'0,"-2"8"15,-4 22 1,-3 12-16,5 10 16,8-1-1,9 1-15,11-10 16,12-6-16,4-11 16,11-13-1,-15-14-15,7-14 16,-15-8-1,-15-8-15,-13-11 16,-15-5 0,-21-1-16,-11 8 15,-2 3 1,6 10-16,9 10 16,7 6-1,13 9-15,8 1 16,4 7-1,18 5-15,8 2 16</inkml:trace>
  <inkml:trace contextRef="#ctx0" brushRef="#br0" timeOffset="89847.4673">24091 7255 0,'3'2'16,"-1"-2"-1,11 3-15,15 7 16,21-1-1,13-3-15,15-6 16,6-4 0,-4-4-16,-18-2 15,-19 4 1,-11 0-16,-18 2 16,-6-1-16,-22-8 15,-22-1 1,-18 5-16,-7 2 15,5 7 1,13 7 0,10 2-16,5 8 15,16 0-15,8 11 16,22 5 0,15 7-16,22 5 15,8-2 1,4-7-16,0-2 15,-8-9 1,-8-3-16,-6-10 16,-8-10-1,5-8-15,-13-4 16</inkml:trace>
  <inkml:trace contextRef="#ctx0" brushRef="#br0" timeOffset="90136.3212">25100 7204 0,'0'0'16,"0"0"-16,-2-5 16,-7-3-1,-8 2-15,-4 5 16,-1 5 0,5 5-16,2 11 15,11 12 1,12 8-16,16 5 15,8 4 1,-4-4-16,-3-3 16,-9-6-1,-10-4-15,-8-3 16,-11-2 0,-11-3-16,-8-7 15,4-5 1</inkml:trace>
  <inkml:trace contextRef="#ctx0" brushRef="#br0" timeOffset="91613.2291">25550 6728 0,'0'0'0,"2"0"16,-2-6-16,3-7 15,5-6 1,2-4-16,6-7 16</inkml:trace>
  <inkml:trace contextRef="#ctx0" brushRef="#br0" timeOffset="91881.6583">25770 6717 0,'2'0'0,"4"-3"15,12-11 1,7-14-16,-1-1 16,6-3-1,-8 5-15</inkml:trace>
  <inkml:trace contextRef="#ctx0" brushRef="#br0" timeOffset="92480.7369">26351 7008 0,'2'2'0,"1"2"16,-1 17-16,0 15 15,0 21 1,0 12-16,-2-2 15,0 3 1,0-15-16,2-6 16,2-9-1,0-14-15,-2-12 16,0-5 0</inkml:trace>
  <inkml:trace contextRef="#ctx0" brushRef="#br0" timeOffset="92667.1901">26163 6738 0,'0'0'0,"2"0"15,-2 0 1,0 1-16,6 1 15,-1 5 1</inkml:trace>
  <inkml:trace contextRef="#ctx0" brushRef="#br0" timeOffset="92975.7086">26690 6729 0,'2'12'0,"2"28"16,4 33-16,4 17 16,1-2-1,-4-7-15,-1-6 16,0-10-1,1-6-15,-1-7 16,-1-13 0,2-7-16,-3-9 15,-2-13 1,-2-4-16</inkml:trace>
  <inkml:trace contextRef="#ctx0" brushRef="#br0" timeOffset="93150.8658">26527 7004 0,'2'0'16,"0"2"-16,12-2 16,22 0-1,18 4-15,13-4 16,-21-2-1</inkml:trace>
  <inkml:trace contextRef="#ctx0" brushRef="#br0" timeOffset="93533.7611">27105 6709 0,'0'0'0,"0"0"15,2 3 1,-2-3-16,0 0 15,4 7 1,0 6-16,-2 7 16,0 2-1,-6 7-15,0 0 16,0-1 0,-4-2-16,3-5 15,-1-6 1,5-6-16,1-7 15</inkml:trace>
  <inkml:trace contextRef="#ctx0" brushRef="#br0" timeOffset="93740.0668">27348 6807 0,'2'2'16,"0"-1"-16,5 15 15,1 12 1,1 8-16,-1 1 16,-5 0-1,-6-2-15,-5 1 16,-5-6 0,2-8-16</inkml:trace>
  <inkml:trace contextRef="#ctx0" brushRef="#br0" timeOffset="94927.4499">28151 7113 0,'2'0'16,"-2"2"-1,0 0-15,0 13 16,2 9 0,3 13-16,1 12 15,4 4 1,-3-4-16,4 0 16,-3-4-1,0-9-15,-2-10 16,-2-6-1,0-9-15,-4-7 16,0-1-16,2-3 16,-4-23-1,-2-22-15,0-15 16,0-10 0,-4 0-16,0 4 15,2 8 1,-1 9-16,2 12 15,3 9 1,2 14-16,0 10 16,5 0-1,10 18-15,13 23 16,12 6 0,11 3-16,13-5 15,3-4 1,-5-16-16,0-10 15,-1-11 1,-20-7-16,-9-3 16,-13-1-1,-10-10-15,-18 1 16,-19-3 0,-10 9-16,-5 7 15,7 10 1,8 9-16,4 11 15,10 7 1,14 14-16,12-1 16,12 2-1,12-1-15,11 0 16,5-7 0,5-1-16,-5-11 15,0-3 1,-6-10-16,-5-4 15,-7-8 1,-8-2-16</inkml:trace>
  <inkml:trace contextRef="#ctx0" brushRef="#br0" timeOffset="95417.6495">29270 6953 0,'13'-3'16,"13"-8"-16,16-9 15,1-7 1,-7-5-16,-12-3 15,-14-1 1,-12 7-16,-12-2 16,-16 11-1,-5 11-15,-1 11 16,-2 12 0,6 19-16,6 18 15,8 11 1,14 15-16,6 4 15,9 3 1,8 0-16,-3-8 16,-2-4-1,-1-8-15,-8-1 16,-1-11 0,-2-8-16,-4-9 15,-4-5 1,0-7-16,0-10 15,2-7 1</inkml:trace>
  <inkml:trace contextRef="#ctx0" brushRef="#br0" timeOffset="95966.8715">28918 7236 0,'2'0'0,"-2"2"16,2-2 0,17 1-16,21 7 15,25 2 1,21 2-16,3-6 16,-3 0-1,-14-1-15,-17 5 16,-19 0-1,-16 2-15,-8-2 16,-5 2 0,-1-5-16,-6-2 15,3 0 1,7 3-16,12-9 16,9-9-1,8-6-15,-5-10 16,-6 3-1,-6-3-15,-14 5 16,-10 3 0,-13 0-16,-17 11 15,-2 10 1,-4 12-16,8 11 16,10 6-1,14 3-15,14 7 16,18-1-1,23 1-15,15-5 16,14-11 0,-2-12-16,-5-14 15,-25-4 1</inkml:trace>
  <inkml:trace contextRef="#ctx0" brushRef="#br0" timeOffset="96392.2363">30058 7224 0,'0'0'16,"0"1"-16,0-1 15,0 8 1,-2 10-16,0 12 16,6 5-1,2 3-15,2 1 16,0-4-1,2 1-15,-2-10 16,-1-2 0,-3-11-16,-2-7 15,0-1 1,-2-2-16,-2-11 16,-2-15-1,-5-20-15,3-9 16,2-3-1,-2 5-15,4 4 16,0 11 0,6 3-16,2 10 15,8 5 1,8 6-16,14 9 16,5 2-1,13 7-15,-12-1 16</inkml:trace>
  <inkml:trace contextRef="#ctx0" brushRef="#br0" timeOffset="96799.9207">30793 6716 0,'2'1'0,"0"14"16,6 20-1,2 29-15,-2 18 16,0 9 0,-4 4-16,0-6 15,0 2 1,3-10-16,2 0 16,1-10-1,1-14-15,-4-12 16,1-13-1,0-12-15,-3-8 16</inkml:trace>
  <inkml:trace contextRef="#ctx0" brushRef="#br0" timeOffset="97072.4374">30438 6953 0,'2'0'16,"-2"-3"-16,11-4 15,10-3 1,16 4 0,13 6-16,6 12 15,5 2-15,-7 1 16,-2 9-1,-9-6-15,-9-2 16,-9 0 0,-8-8-1</inkml:trace>
  <inkml:trace contextRef="#ctx0" brushRef="#br0" timeOffset="97456.9465">30990 7168 0,'3'11'0,"4"20"16,14 19 0,13 14-16,11-4 15,14-1 1,10-12-16,-5-12 15,-8-8 1,-7-12-16,-11-5 16,-14-8-1,-12-4-15,-12-14 16,-28-16-16,-20-5 16,-15 2-1,6 5-15,12 7 16,11 10-1,9 3-15,15 6 16,6 2 0,2-2-16,6 2 15</inkml:trace>
  <inkml:trace contextRef="#ctx0" brushRef="#br0" timeOffset="97903.3844">31888 7286 0,'0'0'15,"0"0"-15,0-4 16,-2-8-1,-4-13-15,-1-13 16,2-10 0,1 4-16,10 2 15,4 8 1,4 8-16,2 9 16,4 9-1,-2 10-15,3 12 16,-2 10-1,-4 13-15,-5 2 16,-5 7 0,-3-3-16,-2 6 15,-7-1 1,1 0-16,-6 3 16,-1-2-1,4 0-15,7-12 16,4-8-1</inkml:trace>
  <inkml:trace contextRef="#ctx0" brushRef="#br0" timeOffset="98129.7005">32035 7958 0,'2'2'0,"-2"0"16,4 1 0,-2 6-16,2 0 15</inkml:trace>
  <inkml:trace contextRef="#ctx0" brushRef="#br0" timeOffset="98872.3346">27250 7661 0,'0'0'0,"0"3"16,-19-1-1,-37 4-15,-42 4 16,-26 4 0,-16 3-16,9-3 15,16-4-15,6 2 16,19-4-1,13-2-15,21-2 16,16-1 0,14 1-16,14 0 15,3-2 1,26 8-16,37-6 16,-6-2-1</inkml:trace>
  <inkml:trace contextRef="#ctx0" brushRef="#br0" timeOffset="99099.8482">27378 7899 0,'0'0'0,"0"2"16,-13 2-1,-30 8-15,-44 8 16,-31-1-1,-5-4-15,-4-1 16,17-6 0,-3-2-16,14 2 15,8 0 1,37-4-16</inkml:trace>
  <inkml:trace contextRef="#ctx0" brushRef="#br0" timeOffset="105770.9023">18118 8279 0,'0'0'16,"0"0"0,0 0-16,2 3 15,2 9 1,2 23-16,0 29 15,3 25 1,-5 5-16,1-2 16,7 0-1,-1-6-15,-3-12 16,-1-9 0,2-14-16,-1-8 15,0-15 1,0-8-16</inkml:trace>
  <inkml:trace contextRef="#ctx0" brushRef="#br0" timeOffset="106393.313">18604 8162 0,'0'6'16,"-4"19"-16,-3 38 16,-3 36-1,0 11-15,4-5 16,2-7-1,4 2-15,2-12 16,3-11 0,4-10-16,3-11 15,5-15 1,-2-13-16,4-12 16,-3-10-1,4-14-15,-6-6 16</inkml:trace>
  <inkml:trace contextRef="#ctx0" brushRef="#br0" timeOffset="106669.4034">18398 8564 0,'0'2'15,"0"-2"-15,0 0 16,0 0 0,2 0-16,8 4 15,20 2 1,17-2-16,27 2 15,-20-3 1</inkml:trace>
  <inkml:trace contextRef="#ctx0" brushRef="#br0" timeOffset="107805.9153">19578 8580 0,'2'2'0,"-2"-2"15,8 14-15,6 10 16,2 17 0,4 12-16,1 8 15,-4 3 1,0-7-16,-6-7 15,0-11 1,-5-10-16,-2-9 16,-2-12-1,-2-4-15,2 0 16,-4-18 0,2-28-16,-4-26 15,8-18 1,2 0-16,1 7 15,2 11 1,-3 25-16</inkml:trace>
  <inkml:trace contextRef="#ctx0" brushRef="#br0" timeOffset="108208.2738">19815 8691 0,'4'4'0,"18"9"15,16 9 1,21 8-16,12-2 16,-5-17-1,-2-9-15,-12-8 16,-7-6 0,-15-6-16,-16 5 15,-14-9 1,-12 3-16,-14 1 15,-16 3 1,-2 9-16,1 6 16,9 6-1,5 7-15,10 3 16,10 7 0,11 9-16,13 7 15,21 9 1,10-1-16,21 8 15,-9-7 1,0-9-16,13-3 16,-14-15-16,-21-6 15</inkml:trace>
  <inkml:trace contextRef="#ctx0" brushRef="#br0" timeOffset="109818.2361">20900 8485 0,'0'0'0,"2"-2"15,-2-3-15,-2-10 16,-7-5 0,-10 3-16,-9 3 15,-6 1 1,-5 7-16,1 6 16,4 9-1,6 4-15,2 10 16,7 6-1,6 14-15,5 10 16,6 9 0,4 17-16,6 5 15,-1 0 1,-1 0-16,3-10 16,-1-10-1,-3-7-15,1-8 16,-1-11-1,-3-9-15,2-15 16,0-6 0,-2-4-16</inkml:trace>
  <inkml:trace contextRef="#ctx0" brushRef="#br0" timeOffset="110016.3318">20458 8791 0,'0'0'0,"2"0"16,-2 0-1,6 0-15,20 2 16,22 4 0,13 4-16,11-2 15,-24-2 1</inkml:trace>
  <inkml:trace contextRef="#ctx0" brushRef="#br0" timeOffset="110361.8713">20993 8918 0,'2'2'0,"-2"-2"16,4 4-1,8-2-15,13-2 16,5-10 0,6-6-16,-2-8 15,-6-9 1,-10 1-16,-10 4 15,-10 2 1,-9 7-16,-14 7 16,-5 10-1,-4 14-15,6 8 16,4 7 0,7 9-16,17 5 15,15 7 1,11 1-16,12-6 15,7-1 1,0-9-16,4-8 16,-5-11-1,-4-13-15,0-11 16,-10 0 0</inkml:trace>
  <inkml:trace contextRef="#ctx0" brushRef="#br0" timeOffset="110758.3991">21512 8730 0,'0'5'0,"0"-5"15,0 0-15,2 1 16,1 9-16,1 13 16,3 15-1,5 7-15,3 5 16,0-1-1,-2-3 1,-5-7-16,-2-6 16,0-8-1,-4-12-15,-2-5 16,2-4 0,-4-1-16,-5-15 15,-2-23 1,3-16-16,2-16 15,2 2-15,2 6 16,6 4 0,2 7-16,6 9 15,6 5 1,2 8-16,6 9 16,1 7-1,-7 4-15</inkml:trace>
  <inkml:trace contextRef="#ctx0" brushRef="#br0" timeOffset="111201.6897">22147 8748 0,'0'0'0,"0"0"16,-5 0 0,-14 0-16,-22 2 15,-10 5 1,0 4-16,8 3 16,9-3-1,15-1-15,10-2 16,9 2-1,22 12-15,24-1 16,25 7 0,9 4-16,-13-5 15,-15 5 1,-14-5-16,-12-1 16,-13-2-1,-16 1-15,-13 0 16,-10-2-16,-14-3 15,-8-2 1,-3-8 0,7-6-16,11-3 15</inkml:trace>
  <inkml:trace contextRef="#ctx0" brushRef="#br0" timeOffset="111728.6052">23060 9003 0,'5'1'0,"16"8"16,22 8-1,31 5-15,12 0 16,-31-11-16</inkml:trace>
  <inkml:trace contextRef="#ctx0" brushRef="#br0" timeOffset="111944.9752">23814 9101 0,'5'0'15,"14"4"-15,25 5 16,18-2 0,-15-3-16</inkml:trace>
  <inkml:trace contextRef="#ctx0" brushRef="#br0" timeOffset="112113.0126">24341 9117 0,'2'0'0,"-1"0"16,18 2 0,11 0-16,21 2 15,9 0 1,10 2-16,-18-2 16</inkml:trace>
  <inkml:trace contextRef="#ctx0" brushRef="#br0" timeOffset="112212.6715">24944 9196 0,'2'0'15,"7"2"-15,7 0 16,2 4 0,6-1-16,-2-2 15,15 1 1</inkml:trace>
  <inkml:trace contextRef="#ctx0" brushRef="#br0" timeOffset="113307.9908">26197 9232 0,'2'0'15,"-2"0"-15,2 0 16,5-6 0,0-1-16,-1 2 15,0-7 1,-2 2-16,-2 0 16,-2 1-1,-2 1-15,-2-3 16,0 10-1,2-1-15,0 2 16,0 2 0,10 8-16,10-2 15,6-3 1,-2-2-16,-7-6 16,-7 2-1,-8-7-15,-12-6 16,-14 2-1,-5 2-15,3 1 16,4 6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2-08T12:39:41.29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3296 6427 0,'2'1'16,"1"-1"-1,9 6 1,16 2 0,12 2-16,12-1 15,8 1-15,16-3 16,-1 2-1,7-6-15,14-1 16,5-2 0,-3 0-16,17 0 15,-9 2 1,1 1-16,-3-1 16,0 2-1,-11-3-15,-14 2 16,-7 3-1,-18-3-15,-7 1 16,-12-1 0,-10-2-16,-8-1 15,-7 2 1,-5-2-16,-3 0 16,0 0-1,1 0-15,-1 0 16,0 0-1</inkml:trace>
  <inkml:trace contextRef="#ctx0" brushRef="#br0" timeOffset="870.0481">5409 6360 0,'0'0'0,"0"0"16,0 0-16,0 1 16,2-1-1,3 0-15,16 5 16,14 0 0,17 2-16,16-3 15,11 0 1,13-2-16,-1 0 15,6 0 1,-1 2-16,-13 0 16,-4 0-1,-15-2-15,-8-1 16,-2 2 0,-17-1-16,-6-2 15,-8 0 1,-6 0-16,-5 0 15,-7 0 1,-1 0-16,1 0 16,-3 0-1,0 0-15,1 0 16,-1-2 0,-1 2-16,-1 0 15,0-6 1,-1 2-16</inkml:trace>
  <inkml:trace contextRef="#ctx0" brushRef="#br0" timeOffset="2071.5859">6994 6386 0,'0'0'16,"0"0"-16,0 0 15,0 0 1,3 2-16,2 0 16,14 1-1,14 4-15,17-3 16,23-2 0,14 2-16,11-4 15,17 2-15,4 0 16,14 2-1,2-4-15,1 6 16,-2 1 0,-2 1-16,-6-5 15,-10 0 1,-6 2-16,-15-3 16,-3-1-1,-7-2-15,-5-1 16,-14-1-1,-8 0-15,-9 1 16,-8-1 0,-11 2-16,-1-1 15,-12 0 1,-2-1-16,-7 1 16,-1 2-1,-2 0-15,-3-1 16,0 1-1,0 0-15,0 0 16,0 0 0,0-1-16,-2 1 15,2 0 1,1 0-16,-3 0 16,1-3-1,-1 3-15,0 0 16,2 0-1,-2 0-15,0-3 16,2 3 0,-2 0-16,0 0 15,0 0 1,0 0-16</inkml:trace>
  <inkml:trace contextRef="#ctx0" brushRef="#br0" timeOffset="9192.7365">3385 7500 0,'1'0'0,"-1"0"16,0 0-16,0 4 16,4-4-1,8 2-15,2 2 16,14 0 0,5 2-16,9-2 15,10-4 1,11 0-16,10-3 15,7 2 1,21-5-16,2 2 16,3-2-1,14-3-15,14 9 16,-8-1 0,17-1-16,-14-2 15,4-4 1,-10 4-16,-12 0 15,-6 0 1,-18 3-16,2-3 16,-18-1-1,-8 4-15,-13 1 16,-14 1 0,-7 2-16,-6-3 15,-4 0 1,-10 0-16,-1 0 15,-4 0 1,0 0-16,0-3 16,-2 3-1,0 0-15,-2 0 16</inkml:trace>
  <inkml:trace contextRef="#ctx0" brushRef="#br0" timeOffset="10174.3098">6392 7431 0,'0'0'16,"0"0"-16,0 0 15,0 0 1,0 0-16,4 2 16,6 0-1,12-2-15,15 3 16,8 0-1,14-3-15,8 4 16,9 0 0,3-2-16,3 0 15,10 2 1,-3-4-16,-3 1 16,1-1-16,-8 0 15,-12-1 1,-12 1-1,-4 0-15,-13-4 16,-1 4 0,-9-2-16,-9 0 15,-2 0-15,-4 0 16,-5 2 0,-5 0-16,-1-2 15,2 2 1,-2 0-16,0 0 15,-2 0 1,3 0-16,-1 0 16,-2-2-1</inkml:trace>
  <inkml:trace contextRef="#ctx0" brushRef="#br0" timeOffset="11034.1715">8020 7410 0,'0'0'0,"0"0"16,0 0-16,0 0 16,0 0-1,0 3-15,0-1 16,12 4 0,12 1-16,23 3 15,15-3 1,15-1-16,14 0 15,5-5 1,5 2-16,0-1 16,-4-1-1,-1-1-15,-7 3 16,-9 0 0,-14-1-16,-12-2 15,-11 2 1,-13-2-16,-7 0 15,-9-2 1,-3 2-16,-3 0 16,-5 0-1,-1-2-15,0 2 16,-1 0 0,1 0-16,0-2 15,-2 2 1,2 0-16,-4-4 15,-9 3 1,-12-5-16,5 0 16</inkml:trace>
  <inkml:trace contextRef="#ctx0" brushRef="#br0" timeOffset="29497.6641">12717 6336 0,'2'0'0,"-2"0"15,-2 0 1,-2 0-16,-11 0 16,-21-1-1,-18-2-15,-20-2 16,-16-6-1,-15 5-15,-8 3 16,-4 0 0,-10-2-16,0 1 15,-10 2 1,-2 2-16,-11 0 16,-7 0-1,2 5-15,-2-5 16,-1-3-1,2 6-15,2 4 16,-4 4 0,15 5-16,-1-2 15,0-1 1,-3 2-16,-5-3 16,-6-5-1,-9 2-15,7-9 16,8 4-1,-3 8-15,-5-9 16,8 4 0,3-4-16,-1 4 15,-4 0 1,4 0-16,-14-2 16,18 5-1,-16-2-15,12 0 16,-10-1-16,3 0 15,-7 0 1,4-4-16,-4 4 16,7-7-1,2 0-15,0 0 16,2-7 0,8 4-16,-8-2 15,15-2 1,-7 2-16,8 1 15,-8-2 1,8 7-16,-1-4 16,2 3-1,2-3-15,-5 0 16,10-1 0,-4 0-16,1 0 15,3 0 1,5 3-16,6-6 15,-8 0 1,10-2-16,3 1 16,1-7-1,-8-1-15,8-3 16,-1 0 0,2-1-1,9 1-15,3-3 16,7-4-1,92 26-15,-95-25 0,5-3 16,8-2-16,9 1 16,10-2-1,8 3-15,9-6 16,10-4 0,10 1-1,8-2-15,10-7 16,8 1-1,8-4-15,13-3 16,9 5 0,13-7-16,11 7 15,7 0 1,13 1-16,9 7 16,9-1-16,4 8 15,12 2 1,9 1-16,12-1 15,12 7 1,-7 1-16,7 3 16,18-3-1,10 2-15,-6 2 16,10-2-16,7 3 16,-1-1-1,14 0-15,-8 4 16,15-2-1,-3 0-15,3 3 16,8 1 0,5 1-16,-18 1 15,17-4 1,-10 7-16,20-4 16,-15 7-1,16 5-15,-3-5 16,3 4-1,-3 0-15,11 0 16,-3 4 0,1-1-16,9 2 15,-9 1 1,12 4-16,-4 11 16,-7-10-1,-3 3-15,-4 1 16,12 9-1,-12-5-15,-11 0 16,-14 1 0,1 6-16,8-1 15,-24-13 1,-6 8-16,3 1 16,-13-7-1,-5 8-15,-10-3 16,-7 6-1,7 1-15,-7 3 16,-16-3 0,-4 0-16,-4 11 15,-8-3 1,-12 0-16,-5 6 16,-6 6-1,-15-1-15,-14 1 16,-14 4-1,-10-2-15,-16-4 16,-12-5 0,-15-3-16,-22-4 15,-39-3 1,-50-9-16,-46-13 16,-46-8-1,-32-4-15,-29-1 16,-18-15-1</inkml:trace>
  <inkml:trace contextRef="#ctx0" brushRef="#br0" timeOffset="31884.9835">12820 7552 0,'0'1'0,"0"-1"15,0 0 1,-15 0-16,-13 0 15,-17 0 1,-25 0-16,-5 2 16,-28-1-1,-10-1-15,-14-1 16,-10-2-16,-4-6 16,2 4-1,-24-4-15,6 1 16,-20 1-1,-1 3-15,-16-2 16,0 2 0,-9-1-16,2 0 15,3 7 1,-11 0-16,-6-4 16,2 5-1,-5 2-15,-2-1 16,3-2-1,1 4-15,2-3 16,7 3 0,0 0-16,-4 0 15,6 4 1,2 2-16,-13-6 16,35 2-1,-16 2-15,11-4 16,1 1-1,-4 2-15,10 0 16,0-1 0,1 0-16,8 4 15,-8 2 1,7-5-16,-4 2 16,7-1-1,2 4-15,-3-1 16,6-3-1,1 4-15,3 3 16,9-7 0,1 0-16,9-6 15,0 0 1,-1 0-16,6-4 16,7-4-1,3 1-15,10 2 16,0-5-1,2-4-15,10 1 16,4-7 0,8 1-16,2-6 15,14-2 1,9 1-16,5-6 16,7-2-1,54 30-15,-49-31 0,11-5 16,5 3-1,7 0-15,9-3 16,4-2-16,3-3 16,10-3-1,2 1-15,8-3 16,6 1 0,20-4-1,1 1-15,17-1 16,1 6-1,12 3-15,9 1 16,10 1 0,1 1-16,14 1 15,5 8-15,9 5 16,6 7 0,4 2-16,-2 2 15,15 0 1,0 5-16,6 0 15,8 4 1,-2-1-16,2 0 16,15-1-1,-3 7-15,11-2 16,-5 3 0,11-9-16,-4 0 15,-1 5 1,4-2-16,-1-3 15,9 8 1,1-2-16,-16-4 16,18 1-1,-14 0-15,28 3 16,-23 3 0,15 2-16,-19-3 15,11-9 1,-14 7-16,10-3 15,-1 3 1,4 2-16,-3-2 16,7 0-16,-13 0 15,15 0 1,-20 4-16,4-2 16,1 2-1,6 4-15,-2-3 16,-15-6-1,7 7-15,2 4 16,-10-7 0,6 0-16,-8-3 15,7 3 1,-12 3-16,-4 2 16,8 2-1,-1 2-15,-14 3 16,0 5-1,10 0-15,-4 1 16,-26-1 0,4 2-16,2 8 15,-19 0 1,-3 0-16,-4 8 16,-19 6-1,-9 2-15,-13-3 16,-13 0-1,-13 3-15,-17 0 16,-16-1 0,-18 6-16,-21 4 15,-36 4 1,-24-2-16,-38-5 16,-42-7-1,-8-15-15,-40-17 16,-8-19-1,145 5-15</inkml:trace>
  <inkml:trace contextRef="#ctx0" brushRef="#br0" timeOffset="43295.2771">5086 8564 0,'2'2'0,"-2"-2"16,0 0-1,0 0-15,9 0 16,5 0 0,16-2-16,15 1 15,18-2 1,17 3-16,7 3 15,7-2 1,11 1-16,17 2 16,8-2-1,-8 0-15,16 0 16,-18 2 0,-9-4-16,-4 0 15,-13 2 1,-9-2-16,-20 2 15,-13-2 1,-17 2-16,-14-4 16,-8 0-1</inkml:trace>
  <inkml:trace contextRef="#ctx0" brushRef="#br0" timeOffset="64229.6529">11429 9846 0,'0'2'15,"0"-2"1,0 0-16,0 0 16,0 0-1,0 0-15,3 3 16,12 3 0,15-3-16,18 1 15,23-3 1,19 3-16,15 4 15,-1 1-15,24 1 16,2-1 0,11 4-16,16 1 15,-4 6 1,-4-4-16,14-2 16,-22-4-1,-9-2-15,2-2 16,-25 3-1,-13-2-15,-17-4 16,-10 3 0,-9-1-16,-16-2 15,-5 1 1,-16 0-16,-8-1 16,-12-2-1,1 1-15</inkml:trace>
  <inkml:trace contextRef="#ctx0" brushRef="#br0" timeOffset="67534.0496">11314 10031 0,'0'0'16,"0"0"0,2 0-16,-2 5 15,4 4 1,4 20-16,-2 27 15,-2 13 1,0 10-16,-2 12 16,9 4-1,-2-9-15,-1 0 16,7-11 0,-6-11-16,-3-10 15,2-8 1,1-13-16,-5-15 15,0-12 1,3-2-16,8-26 16,13-27-1,2-18-15,4 5 16,-2 9 0,-5 12-16,-1 6 15,-4 12 1,1 3-16,-6 13 15,6 5 1,1 8-16,2 14 16,-5 7-16,-2 7 15,-4 3 1,-2 1-16,-3-3 16,-1 2-1,-2-7-15,3-4 16,-1-6-1,1-9-15,1-5 16,2-1 0</inkml:trace>
  <inkml:trace contextRef="#ctx0" brushRef="#br0" timeOffset="67956.7616">12071 10712 0,'2'5'15,"0"13"1,4 11-16,8 9 16,10 2-1,8-7-15,15-9 16,13-11-1,13-17-15,-9-12 16,-4-4 0,-18-1-16,-16 5 15,-7-1 1,-17-3-16,-19-3 16,-19 0-1,-24 2-15,0 2 16,-2 10-1,7 3-15,10 4 16,9 4 0,12 2-16,9 2 15,6 4 1,9 4-16,7-3 16</inkml:trace>
  <inkml:trace contextRef="#ctx0" brushRef="#br0" timeOffset="68556.0456">12721 10555 0,'2'2'0,"2"10"16,4 12-16,0 20 16,2 16-1,1 3-15,0 6 16,4-7 0,0-13-16,-2-7 15,-5-9 1,-2-13-16,-4-12 15,0-4 1,-1 2-16,3-28 16,1-27-1,3-15-15,2 0 16,4 3 0,0 6-16,2 14 15,0 8 1,1 11-16,3 7 15,3 14 1,6 9-16,-1 11 16,0 17-1,0 10-15,-9 2 16,-3 4 0,0 5-16,2-2 15,-2 2 1,2-14-16,-4-4 15,0-5 1,-2-13-16,7-5 16,1-12-1,-3-5-15</inkml:trace>
  <inkml:trace contextRef="#ctx0" brushRef="#br0" timeOffset="69054.0001">13301 10812 0,'0'4'0,"0"-4"15,2 2 1,6 8-16,8 2 16,23 2-1,17-4-15,18-9 16,10-9-1,-7-6-15,-17 0 16,-20 3 0,-13-5-16,-11 4 15,-18-3 1,-24-2-16,-21 6 16,-15 2-1,0 7-15,13 2 16,7 6-1,12 6-15,6 7 16,14 6 0,12 9-16,16 9 15,16 4 1,12 3-16,5-3 16,5 2-1,3-3-15,-11-6 16,-2-12-1,-10-3-15,-3-12 16,-1-6 0,-6-10-16,-10-1 15</inkml:trace>
  <inkml:trace contextRef="#ctx0" brushRef="#br0" timeOffset="69515.0113">14306 10755 0,'0'0'0,"0"0"16,-9 0-16,-21 0 15,-25 3 1,-7 3-16,6 2 15,5-2 1,17 1-16,12-2 16,12 3-1,10 6-15,34 14 16,33 4 0,16 12-16,-1-4 15,-19-9 1,-10 5-16,-16-2 15,-14-5 1,-16 5-16,-11-3 16,-12 0-1,-6 0-15,-5-9 16,-1-3 0,0-5-16,5-8 15,0-11 1,5-5-16,2-22 15,7 2 1</inkml:trace>
  <inkml:trace contextRef="#ctx0" brushRef="#br0" timeOffset="69825.5216">14609 10466 0,'2'2'16,"9"16"-1,8 13-15,2 21 16,3 15 0,-4 9-16,-2 5 15,-2-3 1,-2-5-16,-1-7 15,0-8 1,-5-6-16,-1-12 16,-3-14-1,-4-14-15,0-3 16,0-8 0</inkml:trace>
  <inkml:trace contextRef="#ctx0" brushRef="#br0" timeOffset="69969.9984">14492 10662 0,'2'0'16,"2"-2"-16,21-5 15,25 0 1,41 8-16,44 18 16,2-6-1</inkml:trace>
  <inkml:trace contextRef="#ctx0" brushRef="#br0" timeOffset="127190.2403">14103 13446 0,'2'0'0,"-1"2"15,11-2 1,12 2-16,23 0 15,7-4 1,20 6-16,1-2 16,-9 6-1,1-4-15,-17 0 16</inkml:trace>
  <inkml:trace contextRef="#ctx0" brushRef="#br0" timeOffset="127438.8572">14216 13636 0,'0'0'15,"0"1"-15,3-1 16,-3 0-1,14 4-15,22-4 16,29-4 0,23-1-16,-3-1 15,-33 2 1</inkml:trace>
  <inkml:trace contextRef="#ctx0" brushRef="#br0" timeOffset="128379.1138">15314 13332 0,'2'0'0,"-2"0"16,0 0-1,-2 0-15,-11-6 16,-13 2-1,-14 4-15,-18 4 16,-2 6 0,5 5-16,7 7 15,16 0 1,5 1-16,10-1 16,10-2-1,12-1-15,14-2 16,18-9-16,20-10 15,5-7 1,-6-5-16,-1 1 16,-15-5-1,-10 3-15,-8-2 16,-8 0 0,-4 3-16,-6 5 15,-2 4 1,-6-2-16,-8 12 15,-4 13 1,-2 20-16,-1 16 16,4 18-1,-2 9-15,0 5 16,-2 0 0,-1-8-16,-7-2 15,-3-17 1,-4-12-16,-4-13 15,-4-13 1,0-8-16,2-15 16,1-17-1,9-12-15,6-12 16,12-7 0,10 4-16,10 1 15,10 12 1,8 5-16,9 14 15,10 8 1,4 10-16,-3 6 16,-4 8-1,-3 4-15,-5 1 16,-8-3 0,-1-2-16,-6-5 15,0-6 1,3-11-16,-1-12 15</inkml:trace>
  <inkml:trace contextRef="#ctx0" brushRef="#br0" timeOffset="128865.9143">15553 13348 0,'0'0'15,"2"0"-15,-2 0 16,4-2-1,9 10-15,4 17 16,-2 18 0,-2 18-16,-6 6 15,-1 5 1,-4-7-16,-4-5 16,-2-11-1,-2-10-15,0-10 16,-2-13-1,2-6-15,-5-11 16,5-25 0,3-22-16,8-17 15,8-8 1,-1 4-16,6 2 16,-2 12-1,2 9-15,5 11 16,-1 9-1,1 6-15,-2 11 16,-1 7 0,1 8-16,-4 13 15,3 5 1,-4 6-16,1 3 16,-6 4-1,2-3-15,-5-6 16</inkml:trace>
  <inkml:trace contextRef="#ctx0" brushRef="#br0" timeOffset="129348.3867">15965 13522 0,'0'1'15,"-3"7"-15,-5 14 16,-4 15 0,3 12-16,4 2 15,17 7 1,8-4-16,15-4 15,14-6 1,6-14-16,5-10 16,-5-14-1,-15-10-15,-8-8 16,-5-16 0,-21-10-16,-18-13 15,-21-4 1,-9-1-16,-7 12 15,8 10 1,2 10-16,10 11 16,10 6-1,1 11-15,8 10 16,10 8 0,10-3-16,-1-3 15</inkml:trace>
  <inkml:trace contextRef="#ctx0" brushRef="#br0" timeOffset="129989.1574">16437 13529 0,'2'0'15,"-4"0"1,2 0-16,0 0 16,-2 6-16,2 16 15,8 15 1,14 16-16,14 7 16,9 1-1,6-5 1,0-10-16,-2-12 15,-1-8-15,-10-10 16,-11-10 0,-7-8-16,-8-12 15,-8-14 1,-8-7-16,-10-7 16,-2 5-1,4 3-15,6 8 16,3 10-1,6 6-15,11 3 16,14 7 0,10 7-16,8 6 15,9 3 1,-3 1-16,-12-5 16,-6-2-1,-9-8-15,-13-4 16,-4-12-1,-10-19-15,-12-15 16,-13-9 0,-9-4-16,0 3 15,2 11 1,8 11-16,8 9 16,6 14-1,10 12-15,0-4 16</inkml:trace>
  <inkml:trace contextRef="#ctx0" brushRef="#br0" timeOffset="130277.3973">17366 13573 0,'2'2'0,"0"2"16,11 13 0,8 17-16,-1 9 15,0 5 1,2 7-16,-7-6 15,-4-10 1,-5-11-16</inkml:trace>
  <inkml:trace contextRef="#ctx0" brushRef="#br0" timeOffset="130474.3415">17227 13183 0,'0'0'0,"0"0"15,2 0-15,0 0 16,11 13 0,14 10-16,-1 5 15</inkml:trace>
  <inkml:trace contextRef="#ctx0" brushRef="#br0" timeOffset="131520.7867">17597 13446 0,'2'2'0,"2"6"15,8 18-15,6 21 16,-4 10 0,2 8-16,-2-4 15,-1-3 1,-4-10-16,-3-14 16,1-6-1,1-10-15,-2-8 16,5-8-1,2-12 1,7-17-16,-2-11 16,0-7-1,1-4-15,-6 1 16,2 2-16,1 11 16,-2 6-1,4 9-15,-8 7 16,0 7-1,0 3-15,4 12 16,2 12 0,0 6-16,5 14 15,0 13 1,5 3-16,1-2 16,5-3-1,-4-13-15,2-9 16,9-8-1,-1-16-15,5-14 16,-3-17 0,6-20-16,-4-12 15,-10 2 1,-13-2-16,-8 5 16,-5 9-1,-4 10-15,1 11 16,-3 10-1,-3 6-15,-7 8 16,-3 24 0,-4 19-16,1 12 15,8 5 1,8-9-16,4-8 16,5-5-1,2-15-15,6-9 16,0-11-1,6-16-15,-3-14 16,-2-13 0,-6-13-16,-10 0 15,-2 3 1,-4 11-16,4 9 16,-2 10-1,2 14-15,2-2 16,6 28-16,12 37 15,2 26 1,2 17-16,-7 9 16,-11-5-1,-10-12-15,-6-17 16,-20-6 0,-19-20-16,-24-15 15,-23-29 1,-17-26-16,-11-26 15,61 19 1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2-08T12:43:58.63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14106 10699 0,'2'2'15,"2"9"1,4 19-16,5 24 16,6 9-1,-6 7-15,-2-4 16,8 7-1,-5-15-15,4 1 16,-1-11-16,-2-7 16,-3-6-1,-2-9-15,-2-10 16,-2-8 0,-2-5-16</inkml:trace>
  <inkml:trace contextRef="#ctx0" brushRef="#br0" timeOffset="257.5077">14521 11079 0,'2'1'0,"0"9"15,3 22 1,8 17-16,3 13 15,0 0 1,3-1-16,-4-3 16,-2-10-1,-2-3-15,-3-10 16,1-15 0,-7-14-16,-2-1 15</inkml:trace>
  <inkml:trace contextRef="#ctx0" brushRef="#br0" timeOffset="463.4421">14447 10711 0,'0'0'0,"0"1"15,2-1 1,0 2-16,5 15 16,12 6-1,0 1-15</inkml:trace>
  <inkml:trace contextRef="#ctx0" brushRef="#br0" timeOffset="1216.4234">15107 11039 0,'0'0'0,"0"0"15,-7 0-15,-12 2 16,-22 10-1,-14 5-15,-3 5 16,10 6 0,10-3-16,11-3 15,14-3 1,7 2-16,10-4 16,9-5-1,16-4-15,13-12 16,4-7-1,-1-1-15,-13 0 16,-6 1 0,-7 2-16,-8 2 15,-3 0 1,-1 3-16,-3-2 16,-2 5-1,-2-2-15,2 1 16,2 2-1,-1 12-15,-1 13 16,2 27 0,0 9-16,1 24 15,-3 12-15,-4 7 16,-3 3 0,3-10-16,-9-4 15,-6-15 1,-6-10-16,-7-13 15,-7-12 1,-7-13-16,-5-17 16,-7-16-1,-8-14-15,5-19 16,5-11 0,7-5-16,9 1 15,8 5 1,6 5-16,3 9 15,10 7 1,3 3-16,6 8 16,-1 3-1,6 2-15</inkml:trace>
  <inkml:trace contextRef="#ctx0" brushRef="#br0" timeOffset="1919.2007">15332 10513 0,'3'4'16,"-2"16"0,5 30-16,8 25 15,2 32 1,3 16-16,4 0 15,0-4 1,-5-7-16,-8-19 16,0-11-16,2-14 15,-6-18 1,-2-13-16,-2-15 16,-2-19-1,0 1-15,0-5 16,0-35-1,4-28-15,3-4 16,2-4 0,1 12-16,3 6 15,0 12 1,4 11-16,0 11 16,6 4-1,-3 11-15,2 8 16,5 18-1,-4 5-15,1 21 16,-1 3 0,1 10-16,-4-1 15,-2-1 1,-3-7-16,0-6 16,0-10-1,-4-11-15,4-7 16,2-16-1,0-7-15</inkml:trace>
  <inkml:trace contextRef="#ctx0" brushRef="#br0" timeOffset="2238.1592">16085 10667 0,'2'6'0,"2"16"15,6 27 1,6 26-16,0 20 16,-4-1-1,2-1-15,7 4 16,3-2-1,-6-16-15,-2-7 16,-3-15 0,-4-12-16,-5-13 15,-2-21-15,-2-4 16,0-3 0</inkml:trace>
  <inkml:trace contextRef="#ctx0" brushRef="#br0" timeOffset="2414.1482">15815 10903 0,'2'0'0,"3"1"16,23 3 0,36 6-16,45 8 15,66 20 1,4-8-16,-20-9 15</inkml:trace>
  <inkml:trace contextRef="#ctx0" brushRef="#br0" timeOffset="3436.6984">12437 11843 0,'0'2'15,"0"-2"-15,0 0 16,-2 0-1,-10 2-15,-22 0 16,-26-4 0,-30 0-16,-21-4 15,-21 2 1,-9-2-16,-7 6 16,1 3-1,2-2-15,4 2 16,2 8-1,13-1-15,12-5 16,17 2 0,17-4-16,10 1 15,11 0 1,15-2-16,12-2 16,9 0-1,8 0-15,7 0 16,3 0-16,1 0 15,2-2 1,6-7-16</inkml:trace>
  <inkml:trace contextRef="#ctx0" brushRef="#br0" timeOffset="4200.5207">17041 12166 0,'0'0'0,"-2"0"16,-12 0-1,-22 0-15,-19-1 16,-33-4 0,-43 0-16,-36-10 15,-14 2-15,-20 7 16,-13-5-1,-12 5-15,1-1 16,10 14 0,10 2-16,7 7 15,39-2 1,25-5-16,16 4 16,31-3-1,21-3-15,25 2 16,7-3-1,15-3-15,10-2 16,7-1 0,-2 3-16</inkml:trace>
  <inkml:trace contextRef="#ctx0" brushRef="#br0" timeOffset="40484.4805">10016 16993 0,'0'2'0,"0"-2"16,0 0-16,0 0 15,-2 0 1,-2 2-16,-7 0 16,0 0-1,-2 0-15,-4-2 16,-4-2 0,1 0-16,-2 0 15,0 2 1,-4 0-16,5 2 15,-3 0 1,4 2-16,2 3 16,6-3-1,3 1-15,6-2 16,1 2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2-08T12:46:12.84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21683 4932 0,'0'0'0,"0"0"16,0-4-16,-4-7 16,0-3-1,0-4-15,-1-2 16,-4-2-1,-1 3-15,-3-1 16,-4 4 0,-2 6-16,2 2 15,-1 7 1,-5 8-16,2 16 16,0 13-1,1 11-15,4 10 16,8-4-1,4 0-15,6-6 16,2-11 0,2-7-16,6-7 15,0-4 1,6-11-16,5-7 16,5-13-1,6-12-15,-2-13 16,-2-6-1,-4 5-15,-3 4 16,-10 3 0,0 10-16,-5 7 15,-4 6 1,-4 5-16,3 3 16,-1-1-1,3 9-15,-5 17 16,-2 5-1,-3 13-15,5-1 16,0 1 0,2-5-16,1-15 15</inkml:trace>
  <inkml:trace contextRef="#ctx0" brushRef="#br0" timeOffset="361.4199">22034 4814 0,'0'3'0,"0"-2"16,-9 20-16,0 17 15,-6 24 1,0 20-16,-6 13 16,-5 6-1,0-7-15,-3-3 16,1-7 0,5-11-16,-3-10 15,7-16 1,7-15-16,2-9 15,10-19 1,-4 5-16,4-22 16</inkml:trace>
  <inkml:trace contextRef="#ctx0" brushRef="#br0" timeOffset="681.4195">22057 4818 0,'2'-1'0,"11"-16"16,9-11-1,14-4-15,-2 9 16,2 3 0,-3 15-16,-7 7 15,-4 11 1,-7 19-16,-13 17 15,-17 20 1,-17 15-16,-6 0 16,-9-5-16,4-6 15,2-12 1,7-7-16,9-17 16,8-16-1,4-8-15</inkml:trace>
  <inkml:trace contextRef="#ctx0" brushRef="#br0" timeOffset="1012.6982">22533 4753 0,'0'2'15,"-2"7"-15,-6 19 16,-6 29 0,-9 35-16,-13 20 15,2 2 1,-4 4-16,-3-8 16,4-7-1,4-17-15,7-5 16,4-12-1,1-10-15,4-11 16,6-12 0,3-17-16,5-11 15,1-4 1</inkml:trace>
  <inkml:trace contextRef="#ctx0" brushRef="#br0" timeOffset="1320.9877">22386 5096 0,'6'-10'0,"10"-19"15,13-25-15,11-15 16,2 6 0,2 10-16,-1 11 15,-7 13 1,-8 9-16,-4 12 15,-6 6 1,-2 10-16,-8 12 16,-14 18-1,-14 13-15,-12 10 16,-6 3 0,-5 1-16,5-7 15,0-8 1,12-16-16</inkml:trace>
  <inkml:trace contextRef="#ctx0" brushRef="#br0" timeOffset="1786.0313">22777 4978 0,'2'1'0,"-2"4"15,2 14 1,4 13-16,-6 14 15,-2 9 1,-4 2-16,-1-11 16,-1-1-1,1-16-15,1-5 16,1-14 0,3-7-16,-2 3 15,2-22 1,4-18-16,9-13 15,8-13 1,9-3-16,6 3 16,5 2-1,3 6-15,-5 5 16,-5 2 0,-8 14-16</inkml:trace>
  <inkml:trace contextRef="#ctx0" brushRef="#br0" timeOffset="2344.1489">22954 5157 0,'0'3'16,"2"-3"-16,-2 4 16,4 4-1,4 2-15,8 1 16,8-7-1,5-8-15,9-15 16,1-11 0,0-12-16,-5-1 15,-5 0 1,-5 5-16,-11 10 16,-7 9-1,-10 7-15,-11 10 16,-15 17-1,-15 21-15,3 9 16,3-1 0,9 1-16,13-5 15,8-6 1,13-1-16,8-3 16,13-1-1,11-4-15,5-5 16,10 0-1,-6-11-15,-11-8 16</inkml:trace>
  <inkml:trace contextRef="#ctx0" brushRef="#br0" timeOffset="2953.0504">23823 4863 0,'0'0'16,"-2"0"-1,-4-2-15,-8 2 16,-14 6 0,-14 14-16,-7 18 15,6 9 1,0 10-16,13-5 15,7-2 1,12-7-16,3-6 16,12-2-1,5-5-15,10 0 16,5-7 0,6-9-16,8-4 15,0-13 1,5-12-16,-13-3 15</inkml:trace>
  <inkml:trace contextRef="#ctx0" brushRef="#br0" timeOffset="3211.2973">24065 4889 0,'2'2'0,"-4"-1"15,-6 21-15,0 14 16,-4 17 0,1 7-16,2-2 15,-2-3 1,5-14-16,2-8 16,2-13-1,0-14-15,2 2 16,2-22-1,2-39-15</inkml:trace>
  <inkml:trace contextRef="#ctx0" brushRef="#br0" timeOffset="3336.2632">24059 4648 0,'0'-2'16,"-6"-4"-1,-4-8-15,-1 2 16,7 7-1,1 3-15</inkml:trace>
  <inkml:trace contextRef="#ctx0" brushRef="#br0" timeOffset="4027.0951">24472 4896 0,'0'0'16,"0"0"-16,-4-4 16,-3 1-1,-6 3-15,-18 10 16,-8 22 0,-2 11-16,-1 7 15,7 2 1,12-4-16,6-6 15,9-6 1,8-8-16,4-6 16,4-6-1,8-8-15,11-16 16,7-17 0,9-29-16,0-7 15,-5-2 1,-6 3-16,-4 5 15,-5 10 1,-7 13-16,-8 8 16,-4 14-1,-2 6-15,-4 4 16,-8 22 0,-10 20-16,3 17 15,2 4 1,7-5-16,3 4 15,5-10 1,5-6-16,5-9 16,-1-9-1,2-15-15,5-7 16,-4-8 0</inkml:trace>
  <inkml:trace contextRef="#ctx0" brushRef="#br0" timeOffset="4368.4597">24918 4392 0,'0'3'16,"0"-3"-16,-4 14 15,-7 26 1,-2 29-16,-5 27 16,-2 20-16,0-9 15,2 0 1,0-9-16,1-23 16,2-5-1,3-13-15,1-11 16,5-15-1,4-12-15,0-16 16,1 4 0,-1-27-16</inkml:trace>
  <inkml:trace contextRef="#ctx0" brushRef="#br0" timeOffset="4617.7131">24647 4707 0,'0'0'16,"0"0"-16,2 0 15,4-6 1,14 0-16,18-4 16,11 3-1,11-3-15,-2-1 16,4 2-1,-3-1-15,-5-2 16,-11 0 0,-13 5-1</inkml:trace>
  <inkml:trace contextRef="#ctx0" brushRef="#br0" timeOffset="5061.774">24985 5031 0,'2'3'0,"-2"-3"16,12-3-1,14-1-15,10-5 16,11-12-1,1-8-15,0-7 16,-7 3 0,-13 5-16,-9 5 15,-8 7 1,-9 4-16,-15 6 16,-19 13-1,-24 23-15,-8 22 16,6-3-1,9 2-15,21-4 16,12-2-16,12-6 16,20 4-1,18-3-15,20-3 16,17-3 0,12-13-16,9-6 15,-35-6 1</inkml:trace>
  <inkml:trace contextRef="#ctx0" brushRef="#br0" timeOffset="24102.4749">15912 7122 0,'2'5'0,"-2"-5"16,2 0-1,10 0-15,16 1 16,15 2 0,11-2-16,12-1 15,13 4 1,6 0-16,13-2 16,5 1-1,-5-2-15,1 3 16,5 0-1,1 0-15,4 2 16,-7 0-16,-23 2 16,-11-4-1,-3-1-15,-15 0 16,-13-3 0,-7 0-16,-8 0 15,-10-3 1,-8 3-1,-2 0-15,2-3 16,-6-4-16</inkml:trace>
  <inkml:trace contextRef="#ctx0" brushRef="#br0" timeOffset="24846.3383">15792 5749 0,'1'0'0,"-1"10"15,4 7-15,-2 16 16,4 9-1,2 7-15,3 4 16,-4-2 0,1-1-16,0-7 15,-5-5 1,-3-5-16,-3-2 16,1-8-1,0-5-15,-4-11 16,6-2-1,-2-1-15,0-4 16</inkml:trace>
  <inkml:trace contextRef="#ctx0" brushRef="#br0" timeOffset="25311.7634">16166 5827 0,'0'2'16,"2"-2"-16,-4 0 15,0 7 1,-7 9-16,-13 6 16,-14 4-1,-8-3-15,-6 1 16,3-3-1,3-8-15,12-2 16,4-7 0,11 1-16,10-5 15,5 0 1,-2 1-16,4 1 16,13 7-1,15 5-15,8 8 16,1 3-1,-4 3-15,-5-1 16,0 1 0,-7-3-16,0-4 15,-3-7-15,-4-2 16,0-3 0,-4-5-16,0-2 15,2-10 1</inkml:trace>
  <inkml:trace contextRef="#ctx0" brushRef="#br0" timeOffset="25784.794">16189 6089 0,'2'2'0,"1"1"16,11 2 0,8 1-16,6-6 15,8-1 1,4-12-16,-1-4 16,-1-1-1,-10 4-15,-11 0 16,-11 8-1,-5 1-15,-4-1 16,-18 6 0,-5 6-16,-4 8 15,0 4 1,5-3-16,8 3 16,4 2-1,9-1-15,6 1 16,6-1-1,7 2-15,5-3 16,1-5 0,6-3-16,-3-3 15,-2-2 1,3-7-16,-6-3 16</inkml:trace>
  <inkml:trace contextRef="#ctx0" brushRef="#br0" timeOffset="26244.6781">16530 6151 0,'2'2'0,"-2"-2"16,1 0-1,8 2-15,17-2 16,8-7-1,4-6-15,9-7 16,-5-4 0,-3 3-16,-13 1 15,-12 9 1,-9 0-16,-8 3 16,-16 6-1,-13 11-15,-12 10 16,5 1-1,7 3-15,11-1 16,6 2 0,9-4-16,8 2 15,12 0 1,8-7-16,14 3 16,3-6-1,1-4-15,-4-4 16,-3-2-1,-5-4-15,-6-4 16,-2-4-16,-3-1 16</inkml:trace>
  <inkml:trace contextRef="#ctx0" brushRef="#br0" timeOffset="26790.1336">17037 5920 0,'2'0'0,"-2"0"16,0 0 0,0 1-16,2 12 15,2 10 1,0 13-16,-4 4 16,3 3-1,-3 2-15,2 2 16,0-1-1,0-2-15,0-7 16,1-3 0,-1-9-16,0-3 15,0-6 1,-2-15-16,2 4 16,-2-1-1,-4-10-15,-2-16 16,-1-20-1,-4-2-15,1-6 16,1 3 0,2 1-16,1 3 15,4-3-15,8 1 16,10 5 0,7 1-16,7 11 15,8 3 1,2 12-16,-3 8 15,-11 7 1,-9 4-16,-6 3 16,-14 10-1,-27 11-15,-42 8 16,-24-1 0,34-19-16</inkml:trace>
  <inkml:trace contextRef="#ctx0" brushRef="#br0" timeOffset="28950.7699">18452 6247 0,'0'0'0,"0"0"16,3 0 0,-3 0-16,0 0 15,2 5 1,6 8-16,-1 15 16,4 9-1,-1 4-15,1 6 16,0-4-1,1 0-15,-2-3 16,2-9 0,-2-7-16,1-3 15,-6-10 1,1-5-16,6-8 16,8-13-1,1-21-15,-2-10 16,0-3-1,-5-2-15,0-5 16,2 6 0,-6 6-16,2 3 15,-1 6 1,-2 12-16,-1 1 16,1 10-1,-5 3-15,-2 8 16,0-2-1</inkml:trace>
  <inkml:trace contextRef="#ctx0" brushRef="#br0" timeOffset="29621.3896">19117 6465 0,'2'0'15,"8"-8"-15,8-5 16,6-4-1,-4-6-15,-7 1 16,-10 4-16,-8 3 16,-20 2-1,-11 9-15,-8 14 16,2 8 0,3 12-16,13 1 15,10 2 1,9 3-16,16-2 15,7-9 1,8-5-16,8-8 16,11-8-1,-3-10-15,-4-2 16,-8-3 0,-10-2-16,-6 2 15,-5 1 1,1 2-16,-7 3 15,-1-1 1,2 3-16,-2 2 16,0-2-1,2 2-15,0 1 16,2 5 0,5 11-16,1 4 15,-1 1 1,0-1-16,1 0 15,0 0 1,0-4-16,4-4 16,1-2-1</inkml:trace>
  <inkml:trace contextRef="#ctx0" brushRef="#br0" timeOffset="30034.0118">19736 6427 0,'0'0'16,"0"0"-16,-2-6 15,-9-3 1,-10 3-16,-7 0 16,-2 6-1,2 2-15,4 3 16,8 6-1,5-1-15,9 1 16,17 11 0,15 4-16,8 1 15,7-1 1,-9 2-16,-10-7 16,-8 1-1,-10-2-15,-10 2 16,-14-5-1,-9 1-15,-5-4 16,-4-7 0,4-7-16,8-3 15,6-9 1,2-5-16,10-1 16</inkml:trace>
  <inkml:trace contextRef="#ctx0" brushRef="#br0" timeOffset="30343.0288">20077 6119 0,'2'2'0,"-2"-2"16,7 12-1,-2 14-15,3 19 16,0 13-1,-6 7-15,2 1 16,1 6-16,-2-8 16,1-8-1,0-2 1,4-7-16,-4-5 16,1-9-1,-1-11-15,-2-9 16,-2-9-16,0-1 15,2 1 1</inkml:trace>
  <inkml:trace contextRef="#ctx0" brushRef="#br0" timeOffset="30487.8746">19839 6407 0,'2'0'0,"4"-1"16,21-5-16,39-1 15,48 6 1,22 9-16,-20 4 16</inkml:trace>
  <inkml:trace contextRef="#ctx0" brushRef="#br0" timeOffset="52288.1133">25049 7857 0,'2'0'0,"-2"0"16,0 0-16,2-1 15,0-1 1,-6 0-16,-14 2 16,-20 9-1,-13 13-15,6 6 16,2 5 0,13 0-16,11-1 15,13 5 1,12-1-16,17 2 15,18-7 1,13 1-16,6-13 16,6 0-1,-9-12-15,-3-4 16,3-3 0,-14 0-16</inkml:trace>
  <inkml:trace contextRef="#ctx0" brushRef="#br0" timeOffset="52989.786">25371 7871 0,'2'2'0,"-2"4"16,4 16 0,3 11-16,1 7 15,1 7 1,8-1-16,-2-11 16,6-5-1,3-11-15,6-8 16,2-5-1,4-21-15,5-6 16,-3-15 0,-4 0-16,-11-3 15,-7 7 1,-8 3-16,-6 7 16,-2 2-1,-2 9-15,0 7 16,0 0-1,2 2-15,-2 2 16,4 11 0,6 15-16,0 2 15,2 7 1,4 1-16,-1-4 16,-2-3-1,1-3-15,1-4 16,0-8-1,6-7-15,3-2 16,-3-13 0,0-1-16</inkml:trace>
  <inkml:trace contextRef="#ctx0" brushRef="#br0" timeOffset="53392.8954">26257 7843 0,'0'0'16,"0"0"-16,0 0 16,-8 0-1,-18 2-15,-14 5 16,-5 1 0,4 1-16,8 5 15,11-5 1,10 0-16,6 1 15,24 6 1,18 6-16,30 0 16,0 2-1,-9-4-15,-11 2 16,-11-2 0,-15-1-16,-12 4 15,-8 2 1,-10-2-16,-7 4 15,-4-6 1,1-5-16,-1-3 16,8-6-1,2-6-15,5-2 16</inkml:trace>
  <inkml:trace contextRef="#ctx0" brushRef="#br0" timeOffset="53733.2026">26592 7498 0,'2'2'15,"-1"10"1,5 15-16,0 24 15,5 13-15,-5 7 16,0 6 0,-1-2-16,-3-3 15,3-6 1,1-2-16,2-9 16,-2-6-1,4-6-15,-2-11 16,0-8-1,-4-12-15,3-5 16,-4-1 0</inkml:trace>
  <inkml:trace contextRef="#ctx0" brushRef="#br0" timeOffset="53950.2866">26366 7843 0,'2'0'0,"-2"0"16,10-2-16,18-2 15,22-4 1,23 5-16,9 3 16,-1 0-1,-12 3-15,-20 3 16,-12-2-1</inkml:trace>
  <inkml:trace contextRef="#ctx0" brushRef="#br0" timeOffset="54445.7652">26839 7982 0,'0'1'15,"-2"9"-15,-4 10 16,6 12-1,12 4-15,12-1 16,17-4 0,15-1-16,12-11 15,5-13 1,-13-9-16,-9-7 16,-17 0-16,-17-1 15,-10-6 1,-25-2-16,-29-5 15,-19 6 1,-2 4-16,8 1 16,3 7-1,16 2-15,13 4 16,15 1 0,4 5-16,9 1 15,14 8 1,5-3-16</inkml:trace>
  <inkml:trace contextRef="#ctx0" brushRef="#br0" timeOffset="55293.5066">27326 7907 0,'3'1'15,"2"2"-15,9 10 16,10 13 0,1 9-16,-5 9 15,-6 0 1,-5-3-16,-2 1 15,-3-5 1,-4-6-16,2-11 16,-2-6-1,2-2-15,-2-9 16,10-2 0,14-19-16,14-20 15,9-9 1,-6 0-16,0 5 15,-7 5-15,-5 9 16,-5 8 0,-8 8-16,-6 9 15,2 6 1,-3 15-16,-8 16 16,1 8-1,-2 3-15,2-1 16,-2-5-1,2-8-15,0-4 16,2-10 0,2-5-16,5-6 15,6-8 1,9-17-16,3-13 16,-1-8-1,-4 1-15,2-3 16,-5 2-1,-6 7-15,-2 8 16,-3 0 0,-4 10-16,-3 6 15,-1 7 1,3-1-16,5 14 16,2 13-1,0 10-15,0 5 16,-4 3-1,4 2-15,2-8 16,1 2 0,-2-6-16,0-8 15,2-3 1,0-9-16,1-4 16,-4-6-1</inkml:trace>
  <inkml:trace contextRef="#ctx0" brushRef="#br0" timeOffset="55757.7156">28554 7924 0,'0'0'0,"0"3"16,-2-3-16,-10 7 15,-12 3 1,-2 4-16,-3 2 15,1 2 1,6-3-16,8-1 16,7 4-1,10 0-15,13 6 16,18 1 0,11 5-16,1-4 15,-6 1 1,-8-2-16,-7-1 15,-16 2 1,-11 2-16,-13 1 16,-17 1-1,4-6-15</inkml:trace>
  <inkml:trace contextRef="#ctx0" brushRef="#br0" timeOffset="66570.8626">9017 9290 0,'0'0'15,"0"0"-15,-11-3 16,-8-5 0,-15 0-16,-13 0 15,-9 0-15,-5-2 16,-15 7 0,-2 0-16,-7 3 15,-6 3 1,-7-2-16,-7 3 15,-12 2 1,-9-2-16,-11 2 16,1-2-1,-8 2-15,8 0 16,5 2 0,3-2-16,5-2 15,14 2 1,11-3-16,9-3 15,11 2 1,16-2-16,-1 0 16,10-2-1,8-1-15,8-3 16,5 2 0,3-4-16,3 0 15,7 2 1,7 0-16</inkml:trace>
  <inkml:trace contextRef="#ctx0" brushRef="#br0" timeOffset="67613.8677">7064 8748 0,'0'0'15,"0"0"1,0 0-16,0 0 16,-16 0-1,-10 0-15,-21 6 16,-15 3-1,1 10-15,1-6 16,8-1 0,10 0-16,12 0 15,11-4-15,16-7 16,1 8 0,23-2-16,25 1 15,15-2 1,-3 4-16,-7-2 15,-8 0 1,-15 2-16,-13 0 16,-4 2-1,-9 3-15,-11 3 16,-10 6 0,-12-5-16,-5 3 15,6-8 1,-1-2-16,7-4 15,10-6 1,8-6-16,8-4 16</inkml:trace>
  <inkml:trace contextRef="#ctx0" brushRef="#br0" timeOffset="68152.8698">7290 8584 0,'2'2'0,"4"4"16,6 8 0,0 13-16,-2 16 15,-6 7 1,-6 6-16,-2-3 15,0-6 1,2-3-16,-2-9 16,1-3-1,1-12-15,2-7 16,0-11 0,2 4-16,10-10 15,7-18 1,10-9-16,3-8 15,6 1 1,-4 14-16,-6 4 16,-2 14-1,-2 6-15,-10 10 16,0 12 0,-9 4-16,-1 12 15,-4-3 1,1-8-16,3 1 15,5-4 1,10-3-16,-2-5 16,9-8-1,8-12-15,9-12 16,-15 0 0</inkml:trace>
  <inkml:trace contextRef="#ctx0" brushRef="#br0" timeOffset="68527.423">7872 8854 0,'0'2'15,"-6"8"-15,-8 12 16,5 6 0,2 4-16,9-5 15,13-2 1,11-3-16,18-10 15,3-8 1,7-10-16,-3-8 16,-13-1-1,-12-1-15,-12 6 16,-13-4 0,-21 2-16,-27 4 15,-18 8 1,1 3-16,10 0 15,9 4 1,20-2-16,10-1 16,7 2-16,10 2 15,28 0 1,-1-7 0</inkml:trace>
  <inkml:trace contextRef="#ctx0" brushRef="#br0" timeOffset="69136.322">8306 8811 0,'2'2'0,"-2"4"16,4 10 0,3 5-16,3 13 15,5 2 1,0-1-16,0-3 16,0-7-1,5-5-15,0-8 16,0-6-1,5-6-15,-1-8 16,6-8 0,-8-3-16,-4-1 15,-2 0 1,-6 3-16,-4 4 16,1 9-1,-5 3-15,0-4 16,3 10-1,5 11-15,3 9 16,5 6 0,2-1-16,10-1 15,4-3 1,11-6-16,-9-8 16,3-8-1,-2-8-15,-3-8 16,-8-9-1,-10-11-15,-6-8 16,-20-11 0,-11-4-16,-19-5 15,7 19-15</inkml:trace>
  <inkml:trace contextRef="#ctx0" brushRef="#br0" timeOffset="76934.8191">16813 9368 0,'2'2'0,"0"6"16,5 18-16,5 9 15,-2 7 1,2 5-16,0-1 16,2-10-1,-2-4-15,1-10 16,-3-6 0,-7-9-16,5-2 15,-1-4 1</inkml:trace>
  <inkml:trace contextRef="#ctx0" brushRef="#br0" timeOffset="77647.1512">17056 9333 0,'2'2'15,"0"-1"1,1 13-16,5 10 15,1 12 1,-1 5-16,-1-2 16,-1 1-1,3-1-15,-1-5 16,2-2 0,-3-12-16,4-5 15,1-3 1,2-11-16,9-8 15,-2-13 1,5-13-16,3-11 16,-1 3-16,-2-1 15,-8 9 1,-2 7-16,-1 10 16,-10 6-1,1 6-15,5 4 16,-3 10-1,5 18-15,0 8 16,-1 1 0,-2-4-16,-2-3 15,-2-7 1,2-6-16,-1-3 16,-4-10-1,7-3-15,9-15 16,11-19-1,-2-12-15,-2-1 16,-4 7 0,-2 5-16,-8 12 15,-2 3 1,-4 10-16,0 6 16,3 3-1,2 8-15,3 15 16,1 7-1,-6 5-15,8 3 16,-2-4 0,4-4-16,-2-3 15,-2-9 1,-4-2-16</inkml:trace>
  <inkml:trace contextRef="#ctx0" brushRef="#br0" timeOffset="78411.2973">18120 9562 0,'2'0'15,"-2"0"-15,8-4 16,5-3 0,2-6-16,2-9 15,-7-1 1,-10-2-16,-8 6 15,-13 1 1,-13 10-16,-6 12 16,-4 12-1,8 4-15,8 3 16,13 3 0,11 2-16,17-4 15,15-1 1,12-6-16,10-9 15,-4-8 1,3-8-16,-13-1 16,-6-1-1,-8-1-15,-12 5 16,-3 2 0,-5 2-16,0 0 15,-1 0 1,1 2-16,4 7 15,2 9 1,9 7-16,1-2 16,5 0-1,4-3-15,-3-8 16,-4-2-16,-8-4 16</inkml:trace>
  <inkml:trace contextRef="#ctx0" brushRef="#br0" timeOffset="79330.3847">18792 9362 0,'0'0'0,"0"0"16,-6-2-16,-7 0 16,-15 2-1,-17 6-15,-4 8 16,4 8-1,9-1-15,11 3 16,9-2 0,8-3-16,16 5 15,10-6 1,14-2-16,12-12 16,3-10-1,1-8-15,-10-2 16,-8-3-1,-7 0-15,-12 2 16,-4-1 0,-5 2-16,-4 0 15,-3 1 1,2 7-16,1 3 16,2 4-1,-2-1-15,6 8 16,6 19-1,4 13-15,0 13 16,-2 15 0,3 11-16,-9 2 15,-3 7 1,-6 2-16,-6-8 16,-5-5-16,-4-5 15,-2-11 1,-6-10-16,-8-12 15,1-11 1,-5-9-16,-2-14 16,-9-15-1,5-16-15,8-9 16,4-4 0,7-5-16,8 7 15,6 1 1,9 2-16,6 5 15,9 5 1,6 3-16,11 3 16,11 6-1,3 2-15,3 6 16,-6 0 0,-2 5-16,-7-2 15,-5 1 1,-5 1-16,-10 1 15</inkml:trace>
  <inkml:trace contextRef="#ctx0" brushRef="#br0" timeOffset="80642.0889">19089 9427 0,'2'0'16,"-2"2"-16,4 5 15,3 14 1,4 8-16,-1 11 15,0 2 1,0-1-16,2-4 16,0-3-1,-2-12-15,-2-6 16</inkml:trace>
  <inkml:trace contextRef="#ctx0" brushRef="#br0" timeOffset="80848.4766">18980 9139 0,'2'0'15,"-2"0"1,0 0-16,2 2 15,8 0-15,0 4 16</inkml:trace>
  <inkml:trace contextRef="#ctx0" brushRef="#br0" timeOffset="81541.6966">19328 9382 0,'2'2'0,"0"10"16,2 13-1,-2 15-15,3 5 16,-1 0-1,-1-1-15,-3-7 16,-2-7 0,1-5-16,1-10 15,1-8 1,5-1-16,15-14 16,7-17-1,10-21-15,-8-1 16,-2 2-1,-5 0-15,-6 9 16,-2 2 0,-6 12-16,0 0 15,-5 15 1,-2 3-16,4 2 16,0 12-1,1 15-15,0 11 16,-1-1-16,-4 1 15,2 0 1,-4-8-16,2-2 16,0-4-1,0 1-15,2-8 16,2-5 0,-2-2-16</inkml:trace>
  <inkml:trace contextRef="#ctx0" brushRef="#br0" timeOffset="82016.0756">20050 9427 0,'2'0'0,"-2"0"16,-2 0 0,-5 2-16,-18 6 15,-11 12 1,0 5-16,-1 9 15,11 4 1,5-1-16,10-7 16,11-1-1,7-7-15,10-2 16,10-12 0,9-11-16,5-8 15,0-11 1,-4 2-16,-15-1 15,-8 2 1,-10 4-16,-4-3 16,-2 9-1,-2 1-15,2 5 16,0 2 0,-2 1-16,2 14 15,8 11 1,4 2-16,6 3 15,4-4 1,1-1-16,1-7 16,-7-4-1,2-10-15,-3-2 16</inkml:trace>
  <inkml:trace contextRef="#ctx0" brushRef="#br0" timeOffset="82315.3275">20373 9165 0,'0'2'0,"0"-1"16,0 12-1,2 18-15,0 16 16,2 13-1,2 3-15,0 4 16,-2-7 0,2-5-16,-2-4 15,-2-5 1,0-12-16,2-2 16,0-13-1,-4-16-15,2 1 16</inkml:trace>
  <inkml:trace contextRef="#ctx0" brushRef="#br0" timeOffset="82533.1458">20146 9356 0,'2'0'0,"-2"2"16,2-2-1,13 6-15,22 6 16,22 2 0,12 6-16,-8-5 15,-7-3 1,-9 0-16,-17-6 16</inkml:trace>
  <inkml:trace contextRef="#ctx0" brushRef="#br0" timeOffset="82759.3165">20683 9591 0,'1'2'0,"-1"0"16,3 15 0,1 13-16,-2 8 15,2 0 1,-2 1-16,2-3 15,0-7 1,0-11-16,-2-12 16,-2-2-1,3 0-15</inkml:trace>
  <inkml:trace contextRef="#ctx0" brushRef="#br0" timeOffset="82924.154">20675 9239 0,'2'0'0,"-2"0"15,0 0-15,0 0 16,0 0 0,4 4-16,2 0 15</inkml:trace>
  <inkml:trace contextRef="#ctx0" brushRef="#br0" timeOffset="83461.643">20898 9530 0,'0'2'0,"-2"0"16,-5 8-1,-2 4-15,5 6 16,8 5 0,9 1-16,19 3 15,16-5 1,11-6-16,1-9 16,-4-7-1,-10-6-15,-9-1 16,-21-4-1,-16-8-15,-21-4 16,-23-5 0,-14 6-16,5 6 15,11 8 1,4 2-16,13 4 16,10 0-1,11 0-15,2 0 16,-3 0-1,12 0-15</inkml:trace>
  <inkml:trace contextRef="#ctx0" brushRef="#br0" timeOffset="83894.395">21311 9458 0,'2'3'16,"-2"3"-1,2 13-15,-2 17 16,0 6 0,0 1-16,-2-6 15,2-7 1,0-7-16,-2-5 16,4-6-1,0-6-15,6-1 16,6-10-1,12-16-15,10-2 16,-1-5 0,-5 3-16,-1 4 15,-10 7 1,-4 6-16,5 4 16,-1 8-16,2 6 15,1 10 1,3 9-16,3 8 15,0 5 1,2 2-16,6 3 16,0 0-1,-2 1-15,-6-16 16</inkml:trace>
  <inkml:trace contextRef="#ctx0" brushRef="#br0" timeOffset="85526.3961">16703 9062 0,'2'0'0,"-2"0"16,0 0 0</inkml:trace>
  <inkml:trace contextRef="#ctx0" brushRef="#br0" timeOffset="104248.1326">25702 10983 0,'2'0'15,"-4"-6"-15,-2-8 16,-13-3-1,-13 1-15,-12 6 16,-2 8 0,1 9-16,5 5 15,10 11 1,7 2-16,12 8 16,13 3-1,12 2-15,8-1 16,12-1-1,4-4-15,7-9 16,0-8 0,-9-7-16,-6-11 15,0-10 1,0-13-16,0-24 16,0-19-1,7-18-15,-11-4 16,-10 3-1,6-6-15,-6 8 16,1-1 0,2 2-16,-4 14 15,-2 6 1,-6 16-16,-7 13 16,0 12-1,-4 12-15,0 6 16,-9 14-1,-8 32-15,-7 29 16,-1 28-16,1 15 16,6 3-1,2-7-15,2-9 16,-1-8 0,7-10-1,5-16-15,5-14 16,2-11-16,5-12 15,6-13 1,8-11-16,14-20 16,-2-7-1</inkml:trace>
  <inkml:trace contextRef="#ctx0" brushRef="#br0" timeOffset="104785.1636">26046 11104 0,'0'2'0,"2"-2"15,0 4 1,4 3-16,5 7 16,8-4-1,9 0-15,10-11 16,7-18 0,1-4-16,2-11 15,-7 1 1,-11 3-16,-14 2 15,-6 5 1,-14-1-16,-14 6 16,-14 8-1,-11 6-15,3 12 16,2 5 0,8 4-16,10 8 15,9 5 1,14 10-16,11 5 15,14 1 1,10-3-16,5-6 16,2-5-16,-2-12 15,8-6 1,-10-12-16,-9-4 16</inkml:trace>
  <inkml:trace contextRef="#ctx0" brushRef="#br0" timeOffset="105476.9728">26845 10755 0,'0'3'0,"-5"-1"15,-12 10-15,-9 9 16,-12 15-1,-7 11-15,9 6 16,2 3 0,14 0-16,14-3 15,10-6 1,11-3-16,13-7 16,9-7-1,15-18-15,9-16 16,9-21-1,5-18-15,-31 11 16,14-24 0,-13 3-16,-17 10 15,-14 10 1,-5 9-16,-8 10 16,-2 7-1,-10 6-15,-5 8 16,-4 14-1,-3 14-15,10 7 16,11-2 0,8 1-16,11-1 15,13-9 1,9-4-16,10-11 16,4-10-1,4-12-15,-9-9 16,-16-1-16,-9-7 15,-17-2 1,-14-10-16,-20-1 16,-15 1-1,-3 9-15,0 2 16,4 7 0,8 6-16,11 2 15,13 3 1,6 6-16,0 0 15,12 10 1,8 1-16</inkml:trace>
  <inkml:trace contextRef="#ctx0" brushRef="#br0" timeOffset="105984.6059">27583 10859 0,'3'5'0,"-1"-2"15,4 15 1,2 13-16,0 13 15,0 4 1,0 2-16,0 4 16,3-6-1,-6-10-15,1-1 16,0-5 0,-2-16-16,-2-1 15,0-12-15,1 1 16,3-16-1,-4-24-15,-2-16 16,2-14 0,-4 1-16,0 6 15,-2 5 1,2 9-16,2 8 16,2 5-1,4 13-15,-1 7 16,3 5-1,3 7-15,1 10 16,0 3 0</inkml:trace>
  <inkml:trace contextRef="#ctx0" brushRef="#br0" timeOffset="106530.6095">28053 11139 0,'2'0'0,"4"-2"16,4-7-16,-4-7 15,-4-6 1,-10 2-16,-14 1 16,-12 3-1,-7 15-15,-2 6 16,4 10-1,10 4-15,10 8 16,6 1 0,13 5-16,10-2 15,14-3 1,17-2-16,1-12 16,11-7-1,-5-10-15,-4-2 16,-10-4-1,-8 2-15,-3-6 16,-9 2 0,-4-3-16,-6 7 15,-4 3-15,2-2 16,-2 4 0,0 1-1,0 10-15,0 11 16,0 10-16,7 0 15,2 0 1,3-5-16,3-1 16,0-13-1,4-9-15,-2-9 16,0-5 0</inkml:trace>
  <inkml:trace contextRef="#ctx0" brushRef="#br0" timeOffset="106842.5709">28359 10500 0,'0'0'0,"0"0"16,0 0 0,2 1-16,0 15 15,2 17 1,6 19-16,1 22 15,4 5 1,2 8-16,-2 1 16,2-3-1,-4-3-15,0-10 16,-1-11 0,-3-13-16,-2-12 15,-3-19 1,-4-11-16,-4 2 15,-3-10 1</inkml:trace>
  <inkml:trace contextRef="#ctx0" brushRef="#br0" timeOffset="107058.1747">28164 10816 0,'0'0'0,"0"0"15,0 0 1,0 0-16,6 0 15,12 3 1,12 7-16,18 6 16,8 6-1,10 0-15,-8-7 16,-9-1 0,-4-6-16,-7-5 15,-10-6-15</inkml:trace>
  <inkml:trace contextRef="#ctx0" brushRef="#br0" timeOffset="107262.6477">28774 10925 0,'2'4'16,"3"9"-16,6 20 16,3 17-1,0 9-15,-4 7 16,0-9-1,0-7-15,-4-12 16,0-11 0,-4-9-16,-2-13 15,0-3 1</inkml:trace>
  <inkml:trace contextRef="#ctx0" brushRef="#br0" timeOffset="107429.7781">28578 10527 0,'2'0'16,"-2"3"-16,9 8 16,6 6-1,4 4-15</inkml:trace>
  <inkml:trace contextRef="#ctx0" brushRef="#br0" timeOffset="108275.2888">28971 10829 0,'2'3'0,"-2"-2"16,2 13-16,4 15 15,-2 17 1,6 7-16,2 9 15,4-5 1,2-1-16,2-9 16,3-9-1,-6-9-15,0-11 16,-3-5 0,2-9-16,6-13 15,1-21 1,-6-11-16,-4-13 15,-3-11 1,-5-10-16,-5 0 16,-2 1-1,-7 7-15,-2 8 16,1 16 0,3 12-16,-1 8 15,3 16 1,5 3-16,-2 2 15,11 17 1,17 21-16,18 13 16,14 7-1,11-7-15,1-5 16,7-15 0,-5-10-16,-10-9 15,-13-6 1,-19-5-16,-14-3 15,-10-7 1,-18-10-16,-28-8 16,-19 1-1,-3 6-15,10 11 16,1 5-16,11 9 16,12 8-1,6 8-15,14 15 16,14 16-1,22 19-15,22 9 16,17 5 0,11 2-16,7-7 15,3-6 1,-11-17-16</inkml:trace>
  <inkml:trace contextRef="#ctx0" brushRef="#br0" timeOffset="109505.6368">30098 10522 0,'2'2'0,"3"-2"15,10 6 1,23 5-16,25 1 15,36 2 1,36-6-16,12-8 16,9 0-1,15 0-15,-7 9 16,17-6 0,-16 6-16,-22-1 15,-12 0 1,-23 0-16,-13-2 15,-23-5-15,-15-2 16,-20-3 0,-14-1-16,-10-2 15</inkml:trace>
  <inkml:trace contextRef="#ctx0" brushRef="#br0" timeOffset="110096.2022">30275 9308 0,'3'2'15,"-1"14"-15,4 32 16,-1 27-1,-1 20-15,0 0 16,0-3-16,-4-9 16,3-5-1,1-16 1,-2-8-16,0-12 16,0-13-16,-2-19 15,0-6 1,0-4-1,-4-34-15,0-3 16</inkml:trace>
  <inkml:trace contextRef="#ctx0" brushRef="#br0" timeOffset="110280.9673">30086 9551 0,'0'3'16,"0"-3"-16,0 0 15,2 8 1,4 9-16,14 16 15,16 5 1,11-1-16,6-6 16,3-3-1,-1-15-15,-2-13 16,-16-3 0</inkml:trace>
  <inkml:trace contextRef="#ctx0" brushRef="#br0" timeOffset="110799.4479">30636 9149 0,'2'5'0,"1"22"16,-1 31-16,0 26 15,-4 10 1,-3 1-16,1 0 16,0-7-1,0-8-15,0-11 16,2-10 0,-3-10-16,3-13 15,0-10 1,2-16-16,0-6 15,2-3 1,9-24-16,8-25 16,8-13-1,3 10-15,-4 9 16,4 16 0,-2 9-16,3 17 15,-1 17 1,-4 8-16,-6 16 15,-8 4 1,-3 3-16,-1-3 16,-5-9-1,3-9-15,-4-7 16,0-11 0,9-4-16,-1-8 15</inkml:trace>
  <inkml:trace contextRef="#ctx0" brushRef="#br0" timeOffset="110962.5548">31127 9790 0,'2'3'16,"-2"-3"-16,2 3 15,1 17 1,4 12-16,-1 9 16,-2 6-1,-2-7-15,-2-8 16,-2-11-1,0-7-15</inkml:trace>
  <inkml:trace contextRef="#ctx0" brushRef="#br0" timeOffset="111130.4">30978 9368 0,'2'0'0,"-2"2"16,2 2 0,9 10-16,-2 5 15</inkml:trace>
  <inkml:trace contextRef="#ctx0" brushRef="#br0" timeOffset="111679.4385">31362 9742 0,'0'1'0,"0"-1"16,3 4-1,-3 14-15,0 17 16,-5 11 0,-1 1-16,0-3 15,4 1 1,2-9-16,2-7 16,2-7-1,2-8-15,1-4 16,7-9-1,14-12-15,6-19 16,7-9 0,-3-4-16,-8-1 15,0 6 1,-6 7-16,-8 8 16,-4 10-1,-6 5-15,-2 4 16,2 6-1,-6 15-15,-4 12 16,-4 9 0,2-2-16,6 3 15,6-7 1,6-1-16,12-5 16,4-11-1,-1-9-15</inkml:trace>
  <inkml:trace contextRef="#ctx0" brushRef="#br0" timeOffset="112433.0214">31978 9765 0,'0'2'16,"-5"10"-16,-8 8 15,-1 15 1,-2 11-16,2-4 15,12-3 1,4-6-16,10-9 16,-1-8-1,8-9-15,5-9 16,7-13 0,-3-11-16,-6 0 15,-5-3 1,-8 4-16,-5 3 15,0 3 1,-4 7-16,0 11 16,0-3-1,-4 5-15,-2 30 16,1 17 0,-4 16-16,3 8 15,-4 9 1,-6-7-16,-5 3 15,-4-8 1,-3-2-16,-11-10 16,-1-11-1,1-12-15,-3-13 16,1-8 0,-2-16-16,7-10 15,0-17 1,8-15-16,9-5 15,11 1 1,3 6-16,10 3 16,3 6-1,8 4-15,6 11 16,10 1 0,3 8-16,5 2 15,0 7-15,-1 1 16,-1 1-1,-6 4-15,0-4 16,-8 1 0,2-2-16,-7 0 15,2 0 1,-6-2-16,3-4 16,14-8-1,-1-2 1</inkml:trace>
  <inkml:trace contextRef="#ctx0" brushRef="#br0" timeOffset="112730.7703">32488 9984 0,'2'3'0,"-2"-3"15,0 0 1,0-3-16,0 3 16,-6-2-1,-14 1-15,-12 2 16,-7 4-1,5 2-15,9 2 16,10 6 0,9 4-16,14 15 15,16 9 1,12 11-16,-4-3 16,-2-2-1,-9-2-15,-15-5 16,-12-4-1,-19-8-15,-14-4 16,2-13 0</inkml:trace>
  <inkml:trace contextRef="#ctx0" brushRef="#br0" timeOffset="126541.5076">6336 12324 0,'0'5'0,"2"-5"15,-2 7-15,1 9 16,3 9 0,5 11-16,-3 6 15,0 6 1,-1-4-16,7 5 16,-3 2-1,0-6-15,1-8 16,-5-2-1,1-12-15,-4-7 16,-2-10 0,0-3-16,-2 3 15,-4-12 1,-4-19-16,0-17 16,2-16-1,5-4-15,4-7 16,5 10-1,5 6-15,2 9 16,1 4-16,-2 10 16,-1 8-1,1 7-15,-5 5 16,4 3 0,-6 4-16</inkml:trace>
  <inkml:trace contextRef="#ctx0" brushRef="#br0" timeOffset="127087.9451">6470 12435 0,'2'2'15,"0"1"-15,6 10 16,13 5 0,13-1-16,8-2 15,6-6 1,3-7-16,-9-6 15,2-6 1,-14-2-16,-9 2 16,-8-1-1,-6 3-15,-12-3 16,-17 2 0,-9 3-16,-8 4 15,5 6 1,10 5-16,4 6 15,6 8 1,7 7-16,10 5 16,10 8-1,12 8-15,9-2 16,6-3 0,-3-8-16,0-4 15,-2-10 1,-5-6-16,-5-13 15,-8-2-15</inkml:trace>
  <inkml:trace contextRef="#ctx0" brushRef="#br0" timeOffset="127710.3031">6943 12467 0,'3'4'0,"-3"-4"15,3 2-15,6 1 16,8 2-1,14-5-15,5-10 16,6-13 0,3-6-16,-5-4 15,-2-5 1,-18 5-16,-5 3 16,-8-1-1,-5 6-15,-4 6 16,-7 3-1,-4 4-15,0 5 16,-8 7 0,0 7-16,0 12 15,4 9 1,1 12-16,4 10 16,8 13-1,4 5-15,6 2 16,4 0-1,1 5-15,0-11 16,0-4 0,-2-8-16,-4-1 15,-3-9-15,-2-8 16,-2-10 0,-1-10-1,1-8-15,-5-3 16,-2-19-16,1-6 31</inkml:trace>
  <inkml:trace contextRef="#ctx0" brushRef="#br0" timeOffset="127926.2545">6982 12595 0,'0'1'0,"0"-1"16,-2 0-1,-1 0-15,1 5 16,-2 3-1,13 8-15,13 1 16,16 6 0,6-10-16,6-4 15,4-6-15,-4-7 16,-2-10 0,-4-10-16,-10 5 15</inkml:trace>
  <inkml:trace contextRef="#ctx0" brushRef="#br0" timeOffset="128237.3491">7470 12080 0,'0'2'0,"0"-2"15,0 1 1,2 17-16,1 11 15,-1 19 1,-2 20-16,0 1 16,4 16-1,0-4-15,4-6 16,0-1 0,2-3-16,1-14 15,2-3 1,-3-15-16,1-14 15,-2-11 1,2-8-16,0-10 16</inkml:trace>
  <inkml:trace contextRef="#ctx0" brushRef="#br0" timeOffset="128928.1313">7590 12552 0,'0'2'16,"0"0"-16,0 6 16,0 8-1,9 5-15,12 3 16,7-7 0,10-1-16,13-9 15,7-10 1,-3-11-16,-5-4 15,-9-3 1,-17 2-16,-12 7 16,-10-7-1,-14 4-15,-21 1 16,-14 6-16,0 6 16,-4 6-1,6 8-15,10 4 16,9 10-1,10-2-15,7 10 16,14 8 0,10 2-16,19 1 15,15-7 1,7-3-16,3-9 16,6-12-1,-2-16-15,-2-16 16,3-20-1,-7-11-15,-11-5 16,-12 10 0,-16 3-16,-5 9 15,-7 13 1,-5 7-16,-2 2 16,-5 5-1,-11 8-15,-5 17 16,-3 14-1,12 3-15,9 7 16,14 3 0,18-1-16,6-11 15,11-9 1,7-14-16,-2-17 16,-4-20-1,-10 3 1</inkml:trace>
  <inkml:trace contextRef="#ctx0" brushRef="#br0" timeOffset="129222.5877">8560 12104 0,'2'1'15,"-2"1"-15,4 12 16,4 17-16,0 15 15,6 19 1,3 10-16,-4 4 16,6 4-1,3-3-15,-3-2 16,2-3 0,-5-8-16,-6-17 15,-4-16 1,-4-14-16,1-15 15,-3-3 1</inkml:trace>
  <inkml:trace contextRef="#ctx0" brushRef="#br0" timeOffset="129427.7731">8357 12376 0,'0'0'15,"2"0"-15,0 1 16,18 2 0,12 1-16,17 2 15,15 1 1,8 12-16,-8-2 16,-3-3-1,-23-4 1</inkml:trace>
  <inkml:trace contextRef="#ctx0" brushRef="#br0" timeOffset="129800.5588">9099 12512 0,'1'0'0,"-1"0"0,0 0 16,-1 0-1,-7 0-15,-8 0 16,-12 2 0,0 6-16,4 2 15,3 4 1,8 7-16,11 7 15,10 6 1,1 2-16,4-3 16,-3-2-1,-5 4-15,-7-9 16,-13 4 0,-7-9-16,-3-4 15</inkml:trace>
  <inkml:trace contextRef="#ctx0" brushRef="#br0" timeOffset="130182.3804">8306 12532 0,'0'1'16,"0"-1"-1,0 0-15,-2 3 16,-7 5-16,-8 4 16,-5 5-1,-5-1-15</inkml:trace>
  <inkml:trace contextRef="#ctx0" brushRef="#br0" timeOffset="147355.301">16039 13916 0,'1'0'0,"-1"0"16,2-6-16,-2-4 15,0-6 1,-3-2-16,-7 1 16,-15-1-1,-12 8-15,-24 16 16,-2 14-1,5 6-15,8 11 16,13 3 0,18 1-16,10 11 15,18 3 1,14 0-16,14-6 16,11-3-1,0-12-15,3-15 16,1-6-1,-2-8-15,-5-10 16,-13-1 0</inkml:trace>
  <inkml:trace contextRef="#ctx0" brushRef="#br0" timeOffset="147881.7869">16240 13849 0,'0'2'0,"0"-2"15,0 0 1,0 7-16,2 11 15,2 8 1,8 15-16,-4 5 16,2 5-1,0 3-15,4-3 16,-1-3 0,-4-9-16,-3-9 15,0-9 1,-3-9-16,-3-8 15,2-1 1,-2-8-16,-2-23 16,-1-29-1,3-11-15,3-8 16,5 5 0,0 10-16,4 5 15,4 13 1,-4 8-16,2 8 15,-2 10 1,-4 7-16,-2 5 16,2 9-1,-2 1-15</inkml:trace>
  <inkml:trace contextRef="#ctx0" brushRef="#br0" timeOffset="148510.965">16868 13884 0,'2'0'15,"-2"0"-15,0-4 16,-4-1 0,-4-4-16,-10 7 15,-14 8 1,-6 14-16,-5 8 16,9 10-1,6 7-15,5 1 16,14-2-1,11 1-15,5-14 16,10-5 0,7-8-16,6-13 15,6-13 1,0-7-16,-2-11 16,-4-1-1,-7-8-15,-9 4 16,-2 0-1,-4 1-15,3 6 16,-6 7 0,-3 5-16,0 8 15,-2 0 1,0 8-16,-4 13 16,1 19-1,1 12-15,5 6 16,1 2-1,9-1-15,1-5 16,6-11 0,6-7-16,4-10 15,-5-11 1</inkml:trace>
  <inkml:trace contextRef="#ctx0" brushRef="#br0" timeOffset="149295.9092">17084 13904 0,'0'2'0,"2"-2"16,-2 0 0,6 0-16,9 0 15,9-2 1,13-10-16,5-7 15,1-3 1,1-8-16,-10-5 16,-2 1-1,-10 0-15,-9 1 16,-9 2 0,-8 1-16,-9 2 15,-4 8 1,-8 3-16,1 5 15,2 10 1,-4 7-16,3 8 16,4 8-1,4 17-15,3 15 16,9 11 0,5 9-16,3 5 15,1 4 1,0-2-16,1 5 15,-3-10-15,0-5 16,-2-9 0,1-7-1,-1-14-15,2-8 16,-2-16-16,-2-12 16,2 0-1</inkml:trace>
  <inkml:trace contextRef="#ctx0" brushRef="#br0" timeOffset="149504.0617">17124 14060 0,'0'2'0,"2"-2"16,0 2-1,14 4-15,8 10 16,16 2-1,9 8-15,3-5 16,-10 1 0,-2-6-16,-5-8 15</inkml:trace>
  <inkml:trace contextRef="#ctx0" brushRef="#br0" timeOffset="149825.1042">17645 13439 0,'2'1'16,"-2"-1"-1,0 4-15,2 16 16,-4 20-1,-4 27-15,2 26 16,4 5 0,4 6-16,6 2 15,2-1 1,0-5-16,3-13 16,-4-8-1,0-22-15,-1-14 16,-6-13-16</inkml:trace>
  <inkml:trace contextRef="#ctx0" brushRef="#br0" timeOffset="150060.1162">17522 13986 0,'0'0'0,"-2"-3"16,0-5-16,1-1 15,4-1 1,11-3-16,14 6 16,17 1-1,21 12-15,-8 1 16,-1 6 0,-9 0-16,-10-5 15,-8 1 1</inkml:trace>
  <inkml:trace contextRef="#ctx0" brushRef="#br0" timeOffset="150484.2351">18115 13916 0,'0'2'15,"-2"-2"-15,-13 0 16,-9 3 0,-1 2-16,4 1 15,1 5 1,5 4-16,13 10 15,19 13 1,13 9-16,16 15 16,-10-9-1,-7-4-15,-12-4 16,-14-3 0,-16 0-16,-11-9 15,-6-2 1,-6-6-16,2-4 15,4-5 1,5-9-16,22-4 16</inkml:trace>
  <inkml:trace contextRef="#ctx0" brushRef="#br0" timeOffset="151651.1141">20238 14843 0,'2'0'16,"-2"0"-1,0 0-15,0 0 16,0 0-1,-2 0-15,-10-5 16,-21 2 0,-19-7-16,-28 4 15,-33-2-15,-20 2 16,-10 0 0,-22-4-16,-6 3 15,-27 8 1,-1 7-16,1-12 15,-22 4 1,-11 2-16,3 0 16,-1 8-1,5-10-15,19 6 16,13-4 0,13 7-16,24-1 15,40 4 1,5 2-16,9-2 15,12 2 1,11 2-16,12-5 16,11-1-1,6 1-15,8-2 16,5 1 0,1-3-16,3-1 15,3 1 1,1-1-16,7 2 15,0-3 1,5 2-16,6-4 16,2 1-1,-2-1-15,4-2 16,4 1 0,-2 1-16,2-3 15,0 1 1,2-1-16,-2 0 15,0 1 1,2-1-16,-2 3 16,2-1-1,0-2-15,0 2 16,-3 0 0,3-2-16,0 2 15,0-2 1,0 4-16,0-1 15,0-3 1,0 1-16,0-1 16,3 2-1,1-4-15,2-2 16,2-4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2-08T12:50:08.68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22443 4538 0,'1'1'16,"-1"-1"0,2 0-16,4 0 15,5 2 1,1 11-16,-1 12 15,0 16 1,-3 7-16,-2 6 16,-3-6-1,4 0-15,-3-9 16,0-7 0,0-2-16,-2-10 15,0-7-15,-2-9 16,0-1-1,2 0-15</inkml:trace>
  <inkml:trace contextRef="#ctx0" brushRef="#br0" timeOffset="557.6313">22702 4628 0,'2'3'16,"-2"-2"-16,0 13 15,-2 11 1,-4 7-16,-1 4 16,0-1-1,1-3-15,0-1 16,4-5-1,0-9-15,4-5 16,-2-5 0,4-1-16,10-15 15,4-13 1,8-13-16,1-4 16,-5 2-1,-3 1-15,2 3 16,-8 10-1,0 4-15,-3 9 16,-1 6 0,0 4-16,1 8 15,1 8 1,-2 7-16,-3 3 16,0 6-1,1-1-15,-1-3 16,0 0-1,-3-7-15,1-5 16,-4-6 0,2-8-16,-2 1 15,0-3 1,0-19-16</inkml:trace>
  <inkml:trace contextRef="#ctx0" brushRef="#br0" timeOffset="857.6603">23137 4209 0,'2'3'0,"0"0"16,6 15 0,2 17-16,2 17 15,-8 11 1,-1 10-16,-8-7 15,-1-2 1,0-4-16,2-5 16,2-6-1,0-8-15,0-12 16,2-10 0,0-10-16,0-6 15,-2 3 1,-8-24-16</inkml:trace>
  <inkml:trace contextRef="#ctx0" brushRef="#br0" timeOffset="1052.8764">22930 4522 0,'0'0'16,"0"0"0,2 0-16,0-4 15,9-2 1,14-1-16,9 0 15,6 4 1,2 6-16,-1 1 16,-3 0-1,-4 2-15,-10-3 16</inkml:trace>
  <inkml:trace contextRef="#ctx0" brushRef="#br0" timeOffset="1506.9052">23316 4569 0,'2'5'0,"-2"-5"16,0 0-16,3 3 16,0 5-1,3 7-15,0 11 16,-2 2-1,-2 7-15,-2 3 16,4-6 0,3 0-16,-3-6 15,-1-8 1,1-4-16,-2-4 16,-2-6-1,2-2-15,0-2 16,2-16-1,1-15-15,-1-11 16,2-1 0,-2 2-16,-3 1 15,1 4 1,0 9-16,0 1 16,0 8-1,3 4-15,1 8 16,0-1-1,2 4-15,0 6 16</inkml:trace>
  <inkml:trace contextRef="#ctx0" brushRef="#br0" timeOffset="1951.3715">23584 4631 0,'0'1'16,"0"-1"-16,-6 6 16,-3 10-1,4 8-15,1 1 16,8 5-16,7-6 15,10-1 1,11-9-16,5-4 16,7-8-1,-9-8-15,-4-3 16,-7-4 0,-13 1-16,-9-1 15,-11-3 1,-14 1-16,-11-2 15,2 4 1,2 2-16,8 4 16,8 1-1,8 1-15,3 5 16,-2 0 0,5 0-16</inkml:trace>
  <inkml:trace contextRef="#ctx0" brushRef="#br0" timeOffset="2633.6152">24203 4727 0,'0'0'0,"0"-2"15,-7-6 1,-9-6-16,-8 3 16,-13 4-1,1 7-15,-2 9 16,8 8 0,7 5-16,7 0 15,10 6 1,15-1-16,8 2 15,13-3 1,9-9-16,1-4 16,2-12-1,5-5-15,-1-9 16,-8-9 0,-8-8-16,-1-9 15,-9-10 1,-6-7-16,-4-3 15,-2-2-15,-2 4 16,0 4 0,3 5-16,-2 13 15,1 9 1,-4 9-16,-4 12 16,0-1-1,-4 8-15,-7 22 16,-6 23-1,1 17-15,6 3 16,4 2 0,8-3-16,0-5 15,0-11 1,5-5-16,0-11 16,1-6-1,0-12-15,-1-9 16,6-7-1,6-16-15,4-21 16</inkml:trace>
  <inkml:trace contextRef="#ctx0" brushRef="#br0" timeOffset="3118.6488">24553 4555 0,'1'2'16,"-2"4"-1,-4 20-15,5 13 16,0 11 0,6 2-16,4-2 15,4-6 1,10-5-16,2-10 16,8-9-1,7-10-15,1-15 16,1-13-1,-3-7-15,-6-4 16,-6 2 0,-10-6-16,-8 1 15,-3 2 1,-5 4-16,-4 6 16,-3 3-1,-1 5-15,0 6 16,-3 4-1,0 8-15,1 8 16,4 11 0,4 12-16,4-2 15,2 0 1,1 3-16,4-5 16,-1-5-16,5-9 15,0-4 1,8-8-16,-5-5 15</inkml:trace>
  <inkml:trace contextRef="#ctx0" brushRef="#br0" timeOffset="3438.0618">25317 4623 0,'2'0'0,"-4"0"16,2 0-1,-6 3-15,-8 5 16,-12 12 0,-9 6-16,3 1 15,4 6 1,10-1-16,8-4 15,10 4 1,8-3-16,10-5 16,6-1-1,17-6-15,5-10 16,2-11 0</inkml:trace>
  <inkml:trace contextRef="#ctx0" brushRef="#br0" timeOffset="3801.5625">25367 4839 0,'0'2'0,"0"-2"15,2-2 1,4 0 0,17-10-16,11-3 15,3-9-15,0 1 16,-6-3-1,-11 8-15,-10 0 16,-14 6 0,-20 3-16,-21 12 15,-12 11 1,2 12-16,14 1 16,15 3-1,16 7-15,24-3 16,21 6-1,25 0-15,12-5 16,1-9 0,-9-7-16,-17-9 15,-9-4 1</inkml:trace>
  <inkml:trace contextRef="#ctx0" brushRef="#br0" timeOffset="4389.0959">22482 4146 0,'0'0'0,"2"2"15,-4-2 1,2 0-16</inkml:trace>
  <inkml:trace contextRef="#ctx0" brushRef="#br0" timeOffset="20635.0582">13204 6322 0,'2'-3'0,"2"-11"16,5-10 0,0-10-16,-1-3 15,1-2 1,-7 9-16,-4 4 15,-7 8 1,-8 7-16,-13 13 16,-7 14-1,-1 13-15,6 6 16,3 11 0,13 4-16,12-1 15,10-2 1,8-7-16,9-6 15,3-11 1,2-8-16,0-9 16,4-6-1,3-11-15,6-12 16,-6-7 0,-9 1-16,-2-4 15,-6 8 1,-8 2-16,-1 7 15,-7 7 1,0 5-16,-2 0 16,2 2-1,0 12-15,-2 9 16,0 5-16,0 6 16,4 3-1,-1-6-15,3-3 16,5-8-1,3-7-15,-5-3 32</inkml:trace>
  <inkml:trace contextRef="#ctx0" brushRef="#br0" timeOffset="21269.2499">13665 6054 0,'2'2'0,"-2"-2"16,2 5-1,0 22-15,3 12 16,-5 27 0,-5 8-16,-3 13 15,2 4 1,0-6-16,1-5 15,0-2 1,1-5-16,0-12 16,2-12-1,0-13-15,0-10 16,2-10 0,0-12-16,0-3 15,4-24 1,4-34-16,0 8 15,10-59 1,-5 2-16,-4 11 16,6 8-1,-5 4-15,3 6 16,2 11-16,2 8 16,4 7-1,7 10-15,0 8 16,4 17-1,2 11-15,-1 15 16,-2 20 0,-5 10-16,-13 16 15,-13 8 1,-11 2-16,-12 5 16,-5-9-1,-2-8-15,2-7 16,2-11-1,7-13-15,11-16 16,4-1 0</inkml:trace>
  <inkml:trace contextRef="#ctx0" brushRef="#br0" timeOffset="21627.5336">14241 6115 0,'2'4'16,"4"16"-16,4 23 15,7 28-15,-10 22 16,-1 5-1,-6-10-15,-4 1 16,-1-8 0,-2-12-16,1-4 15,0-9 1,2-20-16,2-7 16,2-15-1,-2-11-15,2 0 16,-2-23-1,0-9 1</inkml:trace>
  <inkml:trace contextRef="#ctx0" brushRef="#br0" timeOffset="21902.9444">14278 6346 0,'2'-8'0,"-1"-20"16,9-17-1,13-10-15,9 0 16,7 7-1,8 13-15,0 16 16,2 10 0,-10 14-16,-1 10 15,-10 10 1,-11 15-16,-15 12 16,-17 3-1,-15 7-15,-10-6 16,-2-10-1,-2-8-15,5-9 16,5-13 0,8-9-16</inkml:trace>
  <inkml:trace contextRef="#ctx0" brushRef="#br0" timeOffset="22624.7959">14816 6217 0,'0'0'15,"3"0"-15,-3-5 16,2 2 0,2 0-16,6 3 15,4 11 1,6 17-16,0 16 15,-3 7 1,-4 5-16,2 0 16,-7-8-1,-2-6-15,-1-5 16,-5-9 0,0-10-16,0-11 15,0-2 1,-2-3-16,-3-18 15,-3-26 1,-3-19-16,3-7 16,6-8-1,2 4-15,4 4 16,0 7 0,2 11-16,5 13 15,0 5 1,4 9-16,4 8 15,6 8 1</inkml:trace>
  <inkml:trace contextRef="#ctx0" brushRef="#br0" timeOffset="23009.0398">15213 6250 0,'2'2'0,"7"-1"15,6 10-15,13-4 16,5 1-1,5-8 1,2-10-16,0-6 16,-9-3-16,-11-3 15,-12 3 1,-10 1-16,-12 3 16,-16 8-1,-13 11-15,1 7 16,-1 14-1,5 4-15,12 5 16,7 1 0,8 3-16,15-1 15,18 3 1,14 1-16,15-4 16,11-5-1,5-12-15,1-9 16,0-9-1,-6-5-15,-19-3 16</inkml:trace>
  <inkml:trace contextRef="#ctx0" brushRef="#br0" timeOffset="23269.2282">16025 6159 0,'0'1'0,"-7"1"15,-8 7-15,-12 16 16,-5 17 0,4 8-16,6 2 15,12 4 1,10-8-16,8-5 16,10-6-1,10-7-15,6-9 16,4-12-1,15-18-15,-3-14 16,-2-15 0</inkml:trace>
  <inkml:trace contextRef="#ctx0" brushRef="#br0" timeOffset="24089.625">16296 6224 0,'2'3'0,"4"6"16,5 11-1,0 12-15,4 7 16,-1 5-1,-7 6-15,0-6 16,-3-5 0,-2 1-16,-2-9 15,6-7 1,-4-8-16,0-11 16,4-2-1,4-16-15</inkml:trace>
  <inkml:trace contextRef="#ctx0" brushRef="#br0" timeOffset="24256.9591">16224 5946 0,'2'0'0,"-2"0"16,0 0-16,0 0 15,0 1 1</inkml:trace>
  <inkml:trace contextRef="#ctx0" brushRef="#br0" timeOffset="24843.5415">16778 6313 0,'1'0'0,"-1"0"16,0-2-16,0 1 15,-5-2 1,-14 6-16,-17 11 16,-2 11-1,-3 6-15,9 3 16,10-1 0,10-5-16,8-4 15,6-7 1,8-4-16,16-10 15,8-12 1,13-14-16,-7 0 16,-6-1-1,-8 9-15,-9 4 16,-8 2 0,-7 5-16,2 4 15,3 0 1,-7 13-16,-4 5 15,1 9 1,6 4-16,1 1 16,0-3-1,2-7-15,2-2 16,-2-11 0,4-3-16,6-14 15,10-21 1</inkml:trace>
  <inkml:trace contextRef="#ctx0" brushRef="#br0" timeOffset="25185.3743">17060 5851 0,'0'0'0,"0"0"16,0 0-1,1 1-15,-1 16 16,0 20 0,-1 16-16,-1 19 15,-2 2 1,2 5-16,2-4 16,0 1-1,0-13-15,-3-11 16,3-5-1,0-6-15,-2-8 16,2-13 0,0-12-16,0-1 15,-2-6 1,2-11-16</inkml:trace>
  <inkml:trace contextRef="#ctx0" brushRef="#br0" timeOffset="25365.1935">16757 6105 0,'0'0'16,"0"0"-16,0 0 15,4-1 1,13-6 0,18 4-16,30 3 15,15 5-15,9 6 16,-33-8-1</inkml:trace>
  <inkml:trace contextRef="#ctx0" brushRef="#br0" timeOffset="25667.6339">17210 6364 0,'2'6'0,"0"2"16,2 2 0,11 4-16,13-9 15,17-10 1,12-19-16,-1-14 15,-9-1 1,-15 0-16,-15 6 16,-15 7-1,-17 7-15,-17 12 16,-19 23 0,2 15-16,10 12 15,17 14 1,24 7-16,25 5 15,35 4 1,22-17-16,17-15 16,7-19-1,-7-12-15</inkml:trace>
  <inkml:trace contextRef="#ctx0" brushRef="#br0" timeOffset="44028.1389">25535 7764 0,'2'0'16,"-2"-1"0,3-5-16,5-6 15,-1-6 1,-5 0-16,-9-3 15,-6 3 1,-14 6-16,-9 10 16,-5 6-1,0 10-15,7 8 16,5 5 0,7 4-16,9 5 15,11 0 1,11-1-16,9-1 15,6-7 1,6 0-16,7-12 16,1-5-1,-2-7-15,9-12 16,-7-7-16,0-12 16,-1-17-1,-3-10-15,-2-17 16,-6-2-1,-2-5 1,1-5-16,-10 7 16,4-1-16,-6 7 15,4 4 1,-6 9-16,-3 13 16,-3 11-1,-3 10-15,-2 14 16,0 4-1,-7 6-15,-6 25 16,-6 27 0,0 25-16,4 14 15,1 6 1,2-2-16,4-8 16,0-6-1,6-8-15,2-14 16,2-2-1,4-17-15,-2-8 16,2-19 0,-2-3-16</inkml:trace>
  <inkml:trace contextRef="#ctx0" brushRef="#br0" timeOffset="44277.0522">26140 7624 0,'0'8'16,"-2"18"-1,2 22-15,-1 10 16,-1-4-1,-2-3-15,0-7 16,-1-8 0,3-15-16</inkml:trace>
  <inkml:trace contextRef="#ctx0" brushRef="#br0" timeOffset="44482.9463">26072 7229 0,'0'0'16,"2"3"-16,-2-3 15,2 1 1,2 5-16</inkml:trace>
  <inkml:trace contextRef="#ctx0" brushRef="#br0" timeOffset="45650.7451">26420 7555 0,'2'1'16,"-2"-1"0,2 5-16,2 9 15,4 12 1,1 8-16,2 7 16,1 1-1,5-3-15,-1-4 16,-2-6-16,0-5 15,0-9 1,1-6-16,2-5 16,3-12-1,3-12-15,-2-11 16,0-13 0,-7-3-16,-2-6 15,1 1 1,-6 1-16,-1 5 15,-2 7 1,-4 6-16,2 11 16</inkml:trace>
  <inkml:trace contextRef="#ctx0" brushRef="#br0" timeOffset="46052.9206">26780 7632 0,'2'2'0,"11"10"15,15 8 1,19 3-16,8 3 16,1-12-1,-3-10-15,-6-8 16,-7-7 0,-10-5-16,-12-6 15,-10-2 1,-14-3-16,-12 6 15,-6 2 1,-6 11-16,-1 6 16,3 8-1,3 10-15,4 3 16,8 11 0,10 2-16,8 5 15,14 4 1,7-1-16,10-3 15,7-7 1,3-5-16,2-9 16,1-7-1,-1-11-15,-13-5 16</inkml:trace>
  <inkml:trace contextRef="#ctx0" brushRef="#br0" timeOffset="46475.1876">27538 7559 0,'2'2'0,"0"6"16,5 15-16,6 23 16,-3 13-1,-1-2-15,4 0 16,-1-5-1,-2-4-15,2-10 16,-2-10 0,-3-10-16,-5-10 15,0-6 1,-1 0-16,-1-17 16,-1-28-1,-5-20-15,-3-5 16,1 4-1,0 3-15,0 3 16,2 15 0,2 6-16,4 6 15,2 7 1,6 4-16,4 8 16,6 7-1,4 3-15,-3 2 16</inkml:trace>
  <inkml:trace contextRef="#ctx0" brushRef="#br0" timeOffset="46930.0217">28179 7565 0,'0'2'16,"-1"-4"0,-17 2-16,-15 2 15,-9 2-15,-6 6 16,8-1 0,6 3-16,13-2 15,7 0 1,8 0-16,15 8 15,16 0 1,27 7-16,11-3 16,0 3-1,-9-1-15,-14 0 16,-12-4 0,-9 1-16,-13 4 15,-8-4 1,-9 3-16,-10-2 15,-4 0 1,-1-9-16,-2-4 16,3-6-1,9-9-15,4 0 16</inkml:trace>
  <inkml:trace contextRef="#ctx0" brushRef="#br0" timeOffset="47148.0612">28492 7696 0,'0'1'0,"3"15"16,4 23 0,1 15-16,0-3 15,0-1 1,-2-8-16,-10-14 15,4-12 1,-2-10-16,0-2 16</inkml:trace>
  <inkml:trace contextRef="#ctx0" brushRef="#br0" timeOffset="47333.8589">28240 7260 0,'0'0'0,"0"0"16,2 0-16,-2 0 15,5 0 1,14-3 0,11-5-16,-2 1 15</inkml:trace>
  <inkml:trace contextRef="#ctx0" brushRef="#br0" timeOffset="47631.885">28760 7168 0,'2'2'16,"2"16"-16,4 16 16,1 19-1,2 18-15,3 5 16,-4 8-1,-4-5-15,0-4 16,-4-10 0,4-8-16,-2-2 15,2-9 1,-4-12-16,0-7 16,0-9-1,-2-15-15,0 2 16,0-4-1,-2-16-15,0-7 16</inkml:trace>
  <inkml:trace contextRef="#ctx0" brushRef="#br0" timeOffset="47829.8195">28548 7458 0,'2'0'16,"-2"3"-1,13 0-15,17 5 16,22 7 0,16-2-16,4 2 15,-1-3 1,-10-1-16,-20-6 16,-8 4-1</inkml:trace>
  <inkml:trace contextRef="#ctx0" brushRef="#br0" timeOffset="48541.2605">29054 7308 0,'0'2'0,"2"4"16,0 9 0,3 8-16,12 6 15,0 3 1,12-6-16,6-3 15,3-7 1,1-8-16,6-8 16,-3-4-1,-5-2-15,-12 0 16,-6 2 0,-10 3-16,-2-2 15,-1 3 1,0 0-16,2 8 15,0 12 1,0 13-16,6 17 16,4 15-1,1 14-15,0 12 16,-6 7 0,-9 3-16,-12-2 15,-18-5 1,-8-4-16,-13-10 15,-4-16 1,-1-11-16,-5-13 16,1-15-1,8-16-15,-2-16 16,10-14 0,10-10-16,9-16 15,18 0 1,12-4-16,21-1 15,13 9-15,14 5 16,5 14 0,0 12-16,-18 9 15</inkml:trace>
  <inkml:trace contextRef="#ctx0" brushRef="#br0" timeOffset="80307.5841">16222 9173 0,'0'2'16,"0"2"-16,-3 3 16,1 7-1,2 0-15,5 0 16,5-4-1,16-5-15,10-9 16,7-11 0,3-11-16,-5-4 15,-7 3 1,-6 3-16,-13 2 16,-4 6-1,-9 5-15,-8-1 16,-14 6-1,-10 4-15,-1 8 16,5 2 0,2 8-16,5-3 15,8 11 1,5 4-16,12 8 16,3 2-1,10-2-15,13 1 16,0-1-1,9-8-15,-1-6 16,5-8 0,-2-3-16,8-11 15,-9-9 1,-10 1-16</inkml:trace>
  <inkml:trace contextRef="#ctx0" brushRef="#br0" timeOffset="80711.0904">17118 8965 0,'2'0'0,"-4"0"16,2 0-16,-6-2 15,-14 0 1,-11 4-16,-9 6 16,-2 6-1,2 8-15,-1 5 16,13 1 0,6 1-16,8 5 15,8-1 1,6-5-16,10 3 15,14-5 1,6 2-16,10-9 16,9 1-1,1-11-15,1-9 16,-5-9 0,-6-1-16,-7-1 15</inkml:trace>
  <inkml:trace contextRef="#ctx0" brushRef="#br0" timeOffset="81144.1853">17329 9042 0,'0'1'0,"-4"4"15,-10 9 1,-4 7-16,-1 11 15,2 2 1,8-1-16,9 2 16,11-7-1,17 1-15,10-6 16,16-5-16,1-14 16,-5-8-1,-8-8-15,-4-8 16,-10 2-1,-11-2-15,-13 1 16,-10-1 0,-11 0-16,-6 5 15,-14-2 1,3 10-16,2-1 16,4 6-1,9 2-15,10 2 16,1 0-1,8 8-15,8 10 16,3-6 0</inkml:trace>
  <inkml:trace contextRef="#ctx0" brushRef="#br0" timeOffset="81950.4247">17763 9054 0,'2'2'0,"-2"-2"16,0 0-16,5 2 15,3 5 1,4 7-16,2 7 16,0 6-16,-1 9 15,-6-1 1,-1 5-16,-4-5 15,0-4 1,-2-9-16,0-6 16,0-4-1,0-8-15,0-2 16,2 0 0,9-20-16,6-20 15,13-13 1,-1 4-16,-1 0 15,3 3 1,-8 8-16,-2 11 16,-7 11-1,-4 8-15,0 4 16,4 11 0,-2 10-16,1 10 15,-4 11 1,1 0-16,1-3 15,-2-7 1,-1-3-16,5-5 16,-3-5-1,-3-4-15,2-5 16,-1-4 0,0-2-16</inkml:trace>
  <inkml:trace contextRef="#ctx0" brushRef="#br0" timeOffset="82376.1517">18348 9081 0,'0'2'16,"2"4"-16,0 15 15,4 12 1,6 10-16,4 0 15,6-5 1,2-8-16,7-4 16,-3-9-16,0-7 15,-4-6 1,-4-8-16,-6-7 16,-6-5-1,-12-7-15,-10-3 16,-12 1-1,-13 4-15,4 4 16,-1 0 0,5 8-16,9 3 15,7 3 1,10 3-16,-1 0 16,6 6-1,13 8-15,14 7 16,3 1-1,-2 0 1</inkml:trace>
  <inkml:trace contextRef="#ctx0" brushRef="#br0" timeOffset="83209.2665">18760 9100 0,'2'1'15,"-2"-1"1,7 6-16,3 14 16,3 4-1,-4 11-15,-1 3 16,-4 1-1,0-2-15,-1-4 16,-1-6 0,0-8-16,-2-2 15,3-12 1,-1 1-16,8-6 16,8-15-1,11-17-15,3-9 16,0-5-1,2 1-15,-6 7 16,-6 11 0,-1 3-16,-4 12 15,-9 4-15,-1 6 16,-1 2 0,-2 14-16,-2 8 15,-2 10 1,1 1-16,1 2 15,2-7 1,3-1-16,-1-6 16,0-10-1,4-1-15,6-10 16,8-11 0,1-11-16,-2-8 15,5-2 1,-7 1-16,-3-1 15,-2 5 1,-6 3-16,-2 8 16,-2 8-1,-6 6-15,2-3 16,0 9 0,0 11-16,0 10 15,0 11 1,5 3-16,0 5 15,1-2 1,1-3-16,-1-8 16,3-3-1,0-4-15,3-4 16,4-7 0,-6-5-16,-3-5 15</inkml:trace>
  <inkml:trace contextRef="#ctx0" brushRef="#br0" timeOffset="85130.4087">19546 9034 0,'2'2'0,"-4"-2"16,0 10 0,-3 6-16,3 7 15,4-3 1,7 2-16,6-2 16,8-2-1,9-7-15,7-2 16,3-8-1,-5-2-15,2-3 16,-9-1 0,-10 4-16,-6-3 15,-6 0 1,-4 0-16,3-1 16,-5 0-1,-2 3-15,2 0 16,-2 0-1,4 4-15,0 14 16,5 17 0,4 24-16,-1 14 15,-2 10 1,-4 4-16,-8 10 16,-8-10-1,-8-6-15,-10-14 16,-4-6-1,-9-12-15,-5-12 16,-4-11 0,-5-15-16,3-15 15,1-10 1,9-9-16,12-1 16,12-4-1,8 3-15,10 1 16,10 2-1,8 7-15,-2 5 16</inkml:trace>
  <inkml:trace contextRef="#ctx0" brushRef="#br0" timeOffset="106487.7969">11829 10458 0,'0'3'0,"0"-2"16,2 9-1,2 14-15,0 13 16,1 5 0,1 5-16,1 9 15,1-2-15,-1-3 16,3-5-1,3 0-15,8-7 16,-3-11 0,-4-7-16,-2-9 15,2-4 1,6-12-16,3-9 16,0-21-1,3-13-15,5-14 16,-9-1-1,-2-1-15,-3 4 16,-4 4 0,1 5-16,-5 8 15,-5 7 1,-2 9-16,0 9 16,-2 4-1,0 12-15,0-3 16,0 2-1</inkml:trace>
  <inkml:trace contextRef="#ctx0" brushRef="#br0" timeOffset="107229.9802">12617 10738 0,'2'0'16,"-2"-2"0,4-3-16,1-9 15,-5 2-15,-9-2 16,-14 4 0,-9 10-16,-16 14 15,8 5 1,5 14-16,10 3 15,8 2 1,15 0-16,12-2 16,8-2-1,14-7-15,11-11 16,5-11 0,4-10-16,-1-10 15,-9-6 1,-5-3-16,-9-6 15,-9-1 1,-6 4-16,-7-1 16,-6 1-1,-2 5-15,0 7 16,-2 5 0,2 5-16,-5 5 15,3 14 1,4 10-16,4 17 15,9 5 1,2 3-16,2-3 16,-2-1-1,6-6-15,-1-3 16,1-14 0,-2-7-16,0-5 15,1-13 1,-2-6-16</inkml:trace>
  <inkml:trace contextRef="#ctx0" brushRef="#br0" timeOffset="107727.3594">13405 10655 0,'0'0'0,"-9"-2"15,-16-1 1,-11 0-16,-6 3 16,-4 3-1,7 0-15,9 1 16,4 5-1,12 1-15,6 0 16,14 9 0,16 7-16,24 7 15,12 3 1,10 4-16,-2-4 16,-16-4-1,-16-5-15,-9-2 16,-8 0-1,-13 0-15,-6-4 16,-12 1 0,-6-5-16,-6-1 15,-1-2 1,1-8-16,5-2 16,2-6-1,5-6-15,4-6 16</inkml:trace>
  <inkml:trace contextRef="#ctx0" brushRef="#br0" timeOffset="108044.6318">13716 10411 0,'1'6'16,"7"14"-16,9 28 15,3 22 1,0 11-16,0-3 16,-1 6-1,-6-7-15,0-6 16,-3-9-1,-1-12-15,6-8 16,-7-16-16,-8-23 16,4 5-1,-4-6 1</inkml:trace>
  <inkml:trace contextRef="#ctx0" brushRef="#br0" timeOffset="108201.0852">13573 10634 0,'2'0'0,"5"-2"16,30-4-1,43-8-15,33 9 16,24 5 0,-2-3-16</inkml:trace>
  <inkml:trace contextRef="#ctx0" brushRef="#br0" timeOffset="131305.7839">28216 12054 0,'2'0'0,"-2"0"16,2-1-16,2-6 16,0-1-1,0 4-15,-2-2 16,0 4-1,-2-4-15,-6 4 16,-12 6-16,-6 12 16,-2 10-1,4 7-15,5 9 16,11 1 0,12 4-16,9 7 15,11-2 1,12-3-16,2-7 15,2-7 1,2-8-16,1-11 16,-5-8-1,-16-6-15,-7 2 16</inkml:trace>
  <inkml:trace contextRef="#ctx0" brushRef="#br0" timeOffset="132803.3713">28490 11632 0,'0'0'0,"0"-8"15,0-9 1,-2-3-16,2-2 16,0 4-1,0 8-15,0 3 16,4 1-1,8 12-15,8 14 16,6 26-16,0 19 16,-3 21-1,-1 12 1,-5-2-16,-4-1 16,1-2-16,-4-7 15,-4-4 1,-2-15-16,-2-8 15,2-18 1,-2-7-16,0-12 16,0-14-1,3-3-15,6-10 16,1-19 0,3-9-16,-2-12 15,2 1 1,0 6-16,2 8 15,-4 9 1,0 4-16,3 9 16,0 8-1,3 5-15,-2 17 16,-4 4 0,-3 8-16,-1 8 15,2 1 1,-1-2-16,-5-2 15,4-5 1,-5-8-16,2-5 16,4-7-1,-2-11-15,-2 0 16</inkml:trace>
  <inkml:trace contextRef="#ctx0" brushRef="#br0" timeOffset="133268.6798">29001 12216 0,'2'3'15,"2"-3"1,12 6-16,15 5 15,12-8-15,8-3 16,7-6 0,-5-11-16,-11 1 15,-7-4 1,-18 5-16,-8 5 16,-9-2-1,-19-2-15,-17 8 16,-10 6-1,-5 7-15,9 12 16,8-2 0,12 8-16,9-1 15,13 11 1,19 6-16,13 4 16,13-1-1,2-8-15,10-5 16,-7-5-1,-3-11-15,-3-6 16,-14-6 0</inkml:trace>
  <inkml:trace contextRef="#ctx0" brushRef="#br0" timeOffset="134022.2708">29482 12239 0,'0'2'16,"0"-2"-16,2 0 15,0 5 1,10 0-16,16 4 15,9-4 1,13-1-16,4-8 16,-1-1-1,-9-7-15,-8 1 16,-13-1 0,-12 6-16,-5-1 15,-15-7 1,-20-2-16,-17 9 15,2 0 1,-5 10-16,13 2 16,6 10-1,10 2-15,10 8 16,14 14 0,16 11-16,22 4 15,13 3 1,3-5-16,4-1 15,-5-9 1,-3-15-16,-16-10 16</inkml:trace>
  <inkml:trace contextRef="#ctx0" brushRef="#br0" timeOffset="135725.8603">29953 11998 0,'0'2'0,"2"-2"16,-2 0 0,0 4-16,7 12 15,-3 15 1,5 7-16,1 5 16,3 11-1,-4-3-15,4-5 16,-5-5-1,2-3-15,-3-4 16,2-13 0,-5-5-16,-2-9 15,-2-3 1,0-1-16,2-2 16,-2-10-1,-4-17-15,-2-10 16,-4-8-1,4-2-15,2 5 16,4 1 0,2 6-16,6 6 15,8 1 1,4 9-16,9 2 16,5 7-1,-2 5-15,-8 4 16</inkml:trace>
  <inkml:trace contextRef="#ctx0" brushRef="#br0" timeOffset="136262.9925">30427 11983 0,'2'0'0,"-1"-2"15,20-10 1,9-14-16,6-2 15,0-11 1,-6-2-16,-7 1 16,-16 10-1,-11 1-15,-7 7 16,-14 4 0,-5 15-16,-2 6 15,-5 19 1,9 11-16,7 14 15,4 21 1,11 15-16,12 4 16,0 0-1,3 0-15,0 0 16,-3-4 0,-4-15-16,-2-9 15,0-8 1,-2-16-16,0-13 15,2-19 1,0 1-16</inkml:trace>
  <inkml:trace contextRef="#ctx0" brushRef="#br0" timeOffset="136510.3404">30259 12215 0,'0'0'16,"0"1"-16,2-1 16,2 12-1,6 6-15,12 4 16,15 7 0,7-4-16,10-1 15,-1-8 1,-1-7-16,-8 0 15,-8-9 1,-12-3-16</inkml:trace>
  <inkml:trace contextRef="#ctx0" brushRef="#br0" timeOffset="137017.0428">30762 12078 0,'0'2'0,"0"4"16,5 15-16,-3 15 16,6 7-1,3 7-15,12-4 16,9-7-1,12-5-15,9-5 16,3-16 0,3-9-16,-14-12 15,-4-1 1,-13-10-16,-10 4 16,-9-2-1,-7-2-15,-6 0 16,-3 2-1,3 7-15,2 7 16,2 1 0,0 2-16,13 20 15,15 11 1,8 5-16,10 4 16,-4-4-1,2-3-15,-9-7 16,-5-13-1,-1-8-15,-10-14 16,-2-3 0</inkml:trace>
  <inkml:trace contextRef="#ctx0" brushRef="#br0" timeOffset="137255.2439">31459 11680 0,'0'3'16,"2"-3"0,2 13-16,6 23 15,6 25 1,5 26-16,0 17 16,5 9-16,3 6 15,-5 3 1,-6-3-16,-2-9 15,-3-47 1</inkml:trace>
  <inkml:trace contextRef="#ctx0" brushRef="#br0" timeOffset="138121.0904">31574 11211 0,'0'0'0,"-4"0"16,-30-6-16,-45-7 15,-58-2 1,-42-1-16,-39 2 16,-17 6-1,-28 8-15,-15 6 16,-10 0-1,0 5-15,-2 9 16,-2 1 0,16-7-16,26 5 15,39-3 1,28-8-16,36 1 16,36-4-1,31-7-15,28-3 16,18-5-1,13-3-15</inkml:trace>
  <inkml:trace contextRef="#ctx0" brushRef="#br0" timeOffset="139260.6713">27824 9589 0,'2'4'0,"7"12"16,14 33 0,7 40-16,0 35 15,-8 19 1,-3 0-16,-8-15 15,-1-5 1,3-12-16,0-28 16,-4-15-1,-3-17-15,2-18 16,0-9 0,4-13-16,6-17 15,14-22 1,5-16-16,3-10 15,-8 9 1,-2 6-16,2 7 16,-4 6-1,-6 14-15,1 5 16,3 8 0,-2 13-16,1 12 15,-4 6 1,3 9-16,-3 4 15,1-1 1,6-1-16,-1-10 16,5-12-1,11-15-15,8-22 16,11-28 0,11-20-16,-11-7 15,-9 11 1,-19 14-16,-10 15 15,-10 9 1,-10 11-16,-6 0 16,-16 17-1,-12 18-15,-5 12 16,1 11 0,4 1-16,10-8 15,10-5-15,6-8 16,6-9-1,4-4 1,10-13-16,11-16 16,5-13-16,-4-9 15,-6 2 1,-4 7-16,-8 4 16,-4 10-1,-6 10-15,2 0 16,-2 1-1,0 12-15,-2 13 16,6 11 0,6 0-16,2 2 15,8-2 1,4-3-16,1-8 16,-3-7-1,0-8-15,3-9 16,0-16-1,-5-17-15,-7 7 16</inkml:trace>
  <inkml:trace contextRef="#ctx0" brushRef="#br0" timeOffset="139496.092">29307 10390 0,'2'0'16,"-2"0"-16,4 0 16,4 11-1,3 14-15,-4 27 16,-3 25-1,0 14-15,0 7 16,0 1 0,-2-5-16,3-2 15,1-15 1,0-11-16,-1-14 16,1-12-1,-1-21-15,-3-12 16,2-5-16,0-15 15</inkml:trace>
  <inkml:trace contextRef="#ctx0" brushRef="#br0" timeOffset="139796.6907">29321 10402 0,'2'0'15,"0"-7"-15,5-13 16,10-2-1,8-3-15,3 5 16,-28 20-16,30-12 16,-6 6-16,-1 15 15,-10 10 1,-9 20-16,-12 15 16,-10 11-16,-7 3 15,2-4 1,7-8-16,4-13 15,8-12 1,6-11-16,8-6 16,14-17-1,0-8-15</inkml:trace>
  <inkml:trace contextRef="#ctx0" brushRef="#br0" timeOffset="140383.8189">29842 10366 0,'2'2'16,"-2"4"-16,5 19 16,-5 23-1,2 20-15,-2 19 16,0 6 0,0 2-16,-2-3 15,-3-5 1,1-3-16,4-15 15,0-9 1,0-12-16,2-11 16,-2-21-1,2-9-15,-2-2 16,0-26 0,-4-5-16,6-67 15,-6-25 1,-5 16-16,7 4 15,2 11 1,5 15-16,7 4 16,7 2-1,9 9-15,6 7 16,9 3-16,0 14 16,0 9-1,-9 16-15,-4 8 16,-7 17-1,-12 9-15,-11 18 16,-17 18 0,-11 6-16,-5 2 15,-1-6 1,0-9-16,7-13 16,3-6-1,10-12-15,9-14 16,3-6-1,-3-2-15,10-8 16</inkml:trace>
  <inkml:trace contextRef="#ctx0" brushRef="#br0" timeOffset="141138.6363">30364 10299 0,'2'1'16,"-2"3"-16,4 13 15,4 15 1,5 5-16,6-5 16,9 2-1,6-5-15,7-14 16,1-6-1,3-9-15,-4-6 16,-6-1 0,-13-3-16,-6 0 15,-6 4 1,-8 4-16,0 0 16,5 4-1,-3 16-15,0 13 16,5 21-1,8 16-15,0 9 16,2 11-16,-8 2 16,-11-3-1,-11-1-15,-15-12 16,-14-6 0,-9-16-16,-11-18 15,-6-13 1,1-21-16,8-15 15,8-15 1,15-10-16,19-14 16,21-7-1,24-2-15,28-5 16,29 10 0,24 5-16,9 16 15,10 18 1,-6 7-16,-5 17 15,-9 10 1,-47-6-16</inkml:trace>
  <inkml:trace contextRef="#ctx0" brushRef="#br0" timeOffset="161924.9539">21778 13569 0,'0'0'16,"2"0"-16,-2 0 15,0 0-15,2 2 16,6 7 0,7 11-16,4 17 15,0 9 1,-6 4-16,-2 3 15,-5 2 1,-2-4-16,-1-2 16,1-11-1,1-4-15,-3-13 16,2-6 0,0-9-16,8-9 15,2-16 1,4-25-16,0-19 15,5-5 1,-3 0-16,-1 9 16,2 3-1,-6 13-15,-2 7 16,3 11 0,0 7-16,-4 10 15,4 8 1,1 14-16,0 10 15,0 19 1,0 10-16,-8 5 16,-3-1-1,-2-2-15,0-6 16,-2-9 0,-2-14-16,0-7 15,0-15 1,0 0-16,4-8 15,6-25 1,4-21-16,4-13 16,3-2-1,0 2-15,0 7 16,-3 9 0,-2 9-16,-2 13 15,0 7-15,0 10 16,2 8-1,1 10-15,0 16 16,-2 9 0,-2 14-16,-2 11 15,-3-1 1,-1 1-16,0-4 16,-1 2-1,-2-13-15,4-7 16,1-9-1,-2-9-15,-1-7 16,-2-7 0,11-7-16,-2-10 15,2-4 1</inkml:trace>
  <inkml:trace contextRef="#ctx0" brushRef="#br0" timeOffset="162369.0216">22625 13827 0,'2'2'15,"0"2"-15,11 14 16,7 6-1,4 5-15,16-1 16,6-2 0,3-9-16,-3-3 15,-4-12 1,-10-2-16,-11-4 16,-8-4-1,-4-7-15,-13-6 16,-14-10-1,-10-2-15,-19-5 16,7 5 0,2 1-16,6 8 15,8 6 1,7 8-16,7 7 16,2 0-1,2 6-15,4 5 16,4 10-1,2-3-15</inkml:trace>
  <inkml:trace contextRef="#ctx0" brushRef="#br0" timeOffset="162907.7831">23052 13610 0,'2'2'0,"7"8"15,4 15 1,12 18-16,-1 8 16,-3 10-1,-4-8-15,-2-2 16,-11-9 0,-3-11-16,-2-7 15,-3-8 1,-1-5-16,-1-8 15,-2-11 1,-2-16-16,4-17 16,4-13-1,6-9-15,2-4 16,0 6 0,2 7-16,2 7 15,-3 9 1,-4 7-16,1 9 15,-2 13 1,-2 4-16,2 0 16,-2 3-1</inkml:trace>
  <inkml:trace contextRef="#ctx0" brushRef="#br0" timeOffset="163422.5448">23596 13737 0,'0'0'16,"-2"-4"-16,-14-5 16,-10-3-1,-17 5-15,-1 7 16,2 6-1,15 6-15,7 6 16,12 9 0,10 3-16,15 1 15,15 1 1,13-9-16,0-7 16,-2-8-1,-11-4-15,-8-4 16,-14 0-1,-4 0-15,-2-8 16,-6-2 0,-6-5-16,-5 5 15,8 2 1,3 5-16,0 2 16,2 2-1,8 14-15,10 14 16,6 11-1,5 5-15,-3-2 16,0-5 0,-2-8-16,-6-14 15,-4-5 1</inkml:trace>
  <inkml:trace contextRef="#ctx0" brushRef="#br0" timeOffset="163639.3847">23914 13442 0,'0'0'15,"2"0"-15,-2 8 16,6 18 0,2 29-16,6 30 15,2 16 1,5 6-16,-4 10 15,-2-14 1,-7-42 0</inkml:trace>
  <inkml:trace contextRef="#ctx0" brushRef="#br0" timeOffset="164177.1593">22650 13741 0,'0'0'15,"0"0"1,0 2-16,0-2 16,0 7-16,0 7 15,0 6 1</inkml:trace>
  <inkml:trace contextRef="#ctx0" brushRef="#br0" timeOffset="177880.4144">20045 14441 0,'0'2'0,"-8"-2"16,-16 4-1,-25 0-15,-32 2 16,-27-4 0,-4-2-16,-26-2 15,5 0 1,-8 4-16,7 2 16,-27 8-1,20 4-15,7 2 16,6-1-1,17-2-15,23 4 16,11-3 0,19 0-16,16-1 15,6 2 1,13-6-16,9 3 16,6-6-1,4 2-15,6 0 16,2-1-1,4-1-15,-1-4 16</inkml:trace>
  <inkml:trace contextRef="#ctx0" brushRef="#br0" timeOffset="195634.2392">11568 16305 0,'0'4'0,"2"17"16,1 18-1,-1 16-15,7 10 16,3 1 0,3 0-16,0 0 15,0-6 1,0-8-16,-3-11 16,-2-5-1,-2-11-15,0-6 16,-3-11-1,-1-5-15,-2 0 16</inkml:trace>
  <inkml:trace contextRef="#ctx0" brushRef="#br0" timeOffset="196337.31">12139 16793 0,'2'0'16,"2"-2"0,2-2-16,1-5 15,-3-5-15,-6-3 16,-19-8 0,-13 6-16,-14 7 15,4 7 1,-1 6-16,11 14 15,6 3 1,15 20-16,13 3 16,15 7-1,21-3-15,7-7 16,15-7 0,0-15-16,-8-12 15,-1-12 1,-9-16-16,-4-19 15,-9-16 1,-3-26-16,-10-5 16,-9-3-1,-1-5-15,-2 11 16,5 7 0,-1 7-16,-2 17 15,-2 11 1,0 10-16,-2 14 15,0 17 1,0-1-16,-8 10 16,-9 37-1,4 36-15,-6 30 16,8 0 0,-2 5-16,11-7 15,13-7 1,0-21-16,4-20 15,-3-17 1,-5-16-16,4-12 16,-7-7-16,4-9 15,-2-19 1,-1-18-16,-2-10 16,-1 9-1</inkml:trace>
  <inkml:trace contextRef="#ctx0" brushRef="#br0" timeOffset="197230.1132">12478 16544 0,'2'3'0,"0"0"15,9 13-15,6 8 16,7 7 0,12 7-16,2-4 15,9-7 1,1-3-16,4-12 15,-9-6 1,-13-9-16,-10-6 16,-12-7-1,-14-9-15,-16-8 16,-14 5 0,-5 7-16,-3 12 15,7 10 1,7 11-16,7 14 15,14 16 1,20 15-16,13 10 16,12 5-1,10-4-15,0-10 16,-1-11 0,-1-17-16,-8-8 15,-1-12 1,-3-13-16,0-17 15,-6-9 1,-1-19-16,-2-35 16,-3 18-1,-3 12-15,-5 8 16,-7 9 0,2 15-16,-7 16 15,2 0 1,0 14-16,-2 15 15,-2 17 1,2 12-16,-2-2 16,2-4-1,0-12-15,0-11 16,0-7 0,2-8-16,4-6 15,8-15-15,10-25 16,6-16-1,0-2-15,0 0 16,-9 13 0,1 4-16,-6 10 15,-4 13 1,0 7-16,-1 4 16,-2 10-1,1 10-15,1 17 16,-3 10-1,-1 5-15,4 10 16,5-8 0,-2-4-16,0-11 15,0-13 1,2-10-16,2-15 16,0-3-1,15-54-15,-10 8 16</inkml:trace>
  <inkml:trace contextRef="#ctx0" brushRef="#br0" timeOffset="197476.9609">13750 16049 0,'0'-4'0,"0"-7"16,-6-12-16,0 5 16,4 11-1,-2 3-15,-3 9 16,3 9-1,-3 74-15,10 54 16,9 6 0,1-4-16,5-11 15,-2-15 1,4-13-16,-4-21 16,-7-20-1,-7-25-15,-4-13 16</inkml:trace>
  <inkml:trace contextRef="#ctx0" brushRef="#br0" timeOffset="197704.8576">13537 16442 0,'0'0'16,"0"0"-1,-2-3-15,2 3 16,0-2-1,13 10-15,23 10 16,19 20 0,16 8-16,-3 0 15,-8-8 1,-5-7-16,-20-10 16,-8-9-1</inkml:trace>
  <inkml:trace contextRef="#ctx0" brushRef="#br0" timeOffset="197894.0296">14122 16667 0,'2'6'0,"4"16"15,10 21 1,1 18-16,0 10 16,-2-10-1,-5-3-15,-3-10 16,2-11-1,-5-13-15,-4-15 16,2-4 0</inkml:trace>
  <inkml:trace contextRef="#ctx0" brushRef="#br0" timeOffset="198071.9518">13987 16308 0,'3'0'0,"-6"1"16,3-1-16,0 7 15,7 7 1,8 5-16,4-6 16</inkml:trace>
  <inkml:trace contextRef="#ctx0" brushRef="#br0" timeOffset="198360.1065">14334 16098 0,'2'2'15,"2"20"-15,6 27 16,10 34-1,0 20-15,6 8 16,7-3 0,1 15-16,-2-20 15,-2 13 1,-6-25-16,4-12 16,-12-23-16,-3-20 15,-9-22 1,-2-3-16</inkml:trace>
  <inkml:trace contextRef="#ctx0" brushRef="#br0" timeOffset="198586.9538">14332 16572 0,'0'0'0,"0"0"15,0 0 1,0 0-16,8 4 15,20 14 1,20 7-16,6 10 16,2 0-1,-9-2-15,-9-1 16,-6-5 0,-9-6-16,-5-10 15</inkml:trace>
  <inkml:trace contextRef="#ctx0" brushRef="#br0" timeOffset="199321.6801">14805 16404 0,'0'2'0,"-2"8"15,2 13 1,4 8-16,8 7 15,10 9 1,13-3-16,1 1 16,5-10-1,-2-12-15,-3-13 16,-2-3 0,-11-14-16,-3-2 15,-8-7 1,-5-6-16,-3 5 15,-2 3 1,-2 11-16,2-4 16,5 28-1,11 46-15,17 51 16,-14 15 0,9-1-16,-11-10 15,-6 17-15,-6-16 16,-16-16-1,-8-35-15,-11-19 16,-13-17 0,-5-16-16,-14-20 15,1-24 1,9-12-16,3-20 16,13-8-1,14 7-15,12 14 16,8 8-1,8 14-15,14 14 16,16 14 0,13 25-16,-1 12 15,-5 1 1,-20-6-16,-6-10 16</inkml:trace>
  <inkml:trace contextRef="#ctx0" brushRef="#br0" timeOffset="199733.2331">11495 15704 0,'0'1'0,"3"-1"15,-3 0 1,0 0-16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2-08T12:54:10.24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17786 4370 0,'2'1'16,"2"1"-1,10 2-15,11-1 16,7-6-1,0-4-15,-2-5 16,-2-8 0,-6-5-16,-8 2 15,-7 1 1,-12 4-16,-12-1 16,-10 6-1,1 2-15,-19 8 16,2 4-16,2 3 15,5 5 1,8-3 0,5 1-16,15-1 15,3 2 1,3-4-16</inkml:trace>
  <inkml:trace contextRef="#ctx0" brushRef="#br0" timeOffset="777.9119">17850 4370 0,'0'0'16,"-6"1"-16,-7 1 15,-2 0 1,-7-2-16,-4-4 15,2 0 1,2-7-16,3-1 16,6-8-1,5 1-15,5-6 16,3 9 15</inkml:trace>
  <inkml:trace contextRef="#ctx0" brushRef="#br0" timeOffset="1674.2031">18225 4146 0,'2'0'0,"-2"0"15,0 0-15,0 2 16,0 7 0,-5 10-16,3 7 15,4 3 1,5-1-16,5-5 16,12 0-1,4-12-15,5-5 16,9-12-1,-2-5-15,0-14 16,-5 2 0,-10-3-16,2 0 15,-11 7 1,-8 6-16,-2 6 16,-4 1-1,-2 4-15,3 1 16,-3-2-16,0 1 15,2 0 1,-1 9-16,3 6 16,4 6-1,2 10-15,3-2 16,7-2 0,-1-2-16,2-7 15,-1-3 1,0-3-16</inkml:trace>
  <inkml:trace contextRef="#ctx0" brushRef="#br0" timeOffset="3328.7318">18863 4010 0,'2'2'0,"-2"0"16,2 0-16,2 4 15,11 7 1,-6 5-16,1 2 15,7 18 1,-4-1-16,2-3 16,0 2-1,4-5-15,-5-5 16,-2-4 0,0-9-16,0-3 15,-2-6 1,7-6-16,-2-7 15,0-5 1,-2-15-16,0-6 16,-3-2-1,-2-3-15,-5 1 16,0 4 0,-3-1-16,0 2 15,2 7 1,2 8-16,4-7 15,-2 7 1,0 4 0</inkml:trace>
  <inkml:trace contextRef="#ctx0" brushRef="#br0" timeOffset="3869.8808">19379 4158 0,'2'2'0,"-4"-2"15,4 4 1,-2 2-16,7 4 15,10-1 1,11-2-16,8-15 16,4-2-1,3-11-15,-5-3 16,-6 1 0,-12-2-16,-12 9 15,-10 2 1,-20 4-16,-18 13 15,-7 8 1,-1 9-16,14 5 16,12-2-1,9 0-15,11 3 16,17 2 0,13-2-16,20-3 15,4-3 1,7-5-16,-11-4 15,-1-7 1,-9-1-16,-4-3 16,-14-6-1,-1-6-15,-6-17 16</inkml:trace>
  <inkml:trace contextRef="#ctx0" brushRef="#br0" timeOffset="4365.0513">19950 3953 0,'4'4'0,"2"0"16,11 9-16,2 9 15,3 12 1,-3 3-16,-7 7 16,-7-7-1,-5-1-15,-2-5 16,-1-4-1,-1-10-15,4-9 16,0-2 0,5-4-16,18-13 15,15-20 1,8-13-16,1-8 16,-1 6-1,-3 10-15,-5 9 16,-6 11-1,-2 9-15,-2 8 16,-6 7 0,-1 11-16,-10 9 15,-1 2 1,-1 4-16,-3 1 16,0-2-1,-1-1-15,4-7 16,-1-2-1,-2-6-15,2-4 16,-2-7 0,6-6-16,10-14 15,-3-6 1</inkml:trace>
  <inkml:trace contextRef="#ctx0" brushRef="#br0" timeOffset="4550.6114">20784 4089 0,'0'0'16,"2"2"-1,0 6-15,5 12 16,4 11 0,3 8-16,-2 5 15,-2-2 1,2-7-16,-6-7 16,-6-14-1,0-10-15,0 0 16,-1-6-16</inkml:trace>
  <inkml:trace contextRef="#ctx0" brushRef="#br0" timeOffset="4696.5932">20603 3834 0,'0'0'0,"0"0"15,0 0 1,0 0-16,0 0 15,0 0 1</inkml:trace>
  <inkml:trace contextRef="#ctx0" brushRef="#br0" timeOffset="5243.1395">21039 3977 0,'2'2'16,"-2"-2"-16,2 1 16,8 9-1,3 18-15,4 15 16,2 9 0,-3 1-16,-8-4 15,0-7 1,1-6-16,0-9 15,-5-3 1,0-10-16,-2-5 16,-2-6-1,2 0-15,-4-9 16,-2-29-16,4-17 16,0-13-1,2 0-15,2 2 16,7 6-1,6 1-15,15 1 16,13 10 0,25 5-16,20 16 15,19 16 1</inkml:trace>
  <inkml:trace contextRef="#ctx0" brushRef="#br0" timeOffset="34264.8053">5190 5746 0,'2'0'0,"-2"0"16,0 0-16,0-3 15,3-3 1,-3-3 0,0-1-16,-7-1 15,-2-4-15,-8 6 16,-6 7 0,-7 6-16,-2 6 15,0 9 1,4 5-16,5 2 15,6 2 1,7 2-16,8 0 16,5-4-1,8 0-15,8-7 16,6-3 0,6-6-16,-3-6 15,4-10 1,2-9-16,0-13 15,2-15 1,-2-16-16,1-14 16,0-3-1,-2 0-15,2-3 16,-2 2 0,-1 9-16,0 5 15,-9 8 1,0 11-16,-6 10 15,-5 11 1,-4 13-16,-5 7 16,2 2-1,-10 25-15,-14 27 16,-2 16 0,-5 14-16,-5 5 15,4-2 1,8-11-16,3-5 15,4-4 1,3-14-16,6-9 16,3-14-16,0-3 15,2-20 1,-1 3-16,3-4 16</inkml:trace>
  <inkml:trace contextRef="#ctx0" brushRef="#br0" timeOffset="35528.1923">5594 5729 0,'0'3'16,"0"-3"-16,2 0 15,0 2 1,13 1-16,7-8 16,14-7-1,6-12-15,-1-1 16,-3-7 0,-4 2-16,-8 5 15,-11 9 1,-10 7-16,-3 1 15,-9 3 1,-19 11-16,-9 10 16,3 5-1,-1 4-15,11 0 16,3 7 0,13-2-16,6 3 15,9 1 1,14-7-16,7 0 15,6-10 1,4-5-16,0-8 16,2-8-1,5-13-15,-5-6 16,0-11 0,-5-9-16,-7 10 15</inkml:trace>
  <inkml:trace contextRef="#ctx0" brushRef="#br0" timeOffset="35961.7131">6268 5582 0,'0'2'15,"0"14"-15,-2 17 16,-3 11 0,-3-1-16,2-3 15,-1-5 1,0-6-16,2-12 15,3-7 1,2-6-16,7-2 16,13-24-1,24-21-15,5-7 16,4-1 0,-1 13-16,-4 15 15,-5 9 1,-2 12-16,-11 10 15,-7 9-15,-8 13 16,-9 3 0,-3 7-16,-6-3 15,1-1 1,2-9-16,0 0 16,5-11-1,3-5-15,11-11 16,9-19-1,18-34-15,2-34 16,-18 31 0</inkml:trace>
  <inkml:trace contextRef="#ctx0" brushRef="#br0" timeOffset="36460.8005">7230 5116 0,'3'15'16,"-6"21"-16,-4 32 16,-7 12-1,-2 12-15,0-4 16,-1-8 0,1-8-16,3-8 15,3-9 1,4-12-16,-1-10 15,3-11 1,4-17-16,-2 0 16,-3-8-1,0-27-15,-9-23 16,4-9 0,-6 8-16,0 12 15,-1 12 1,2 11-16,1 6 15,10 6 1,2 5-16,-2-1 16,8 10-1,14 8-15,14 1 16,10 0-16,13-2 16,-1-6-1,-6-4-15,0-4 16,-3-6-1,-1-7-15,-7-4 16,-14 3 0</inkml:trace>
  <inkml:trace contextRef="#ctx0" brushRef="#br0" timeOffset="36688.9897">7658 5546 0,'2'3'0,"-2"-1"15,5 14-15,2 9 16,-1 10 0,0 5-16,-6 0 15,-1-4 1,-2 2-16,-1-4 16,0-8-1,-1-4-15,1-13 16,1-4-1,3-4-15</inkml:trace>
  <inkml:trace contextRef="#ctx0" brushRef="#br0" timeOffset="36879.7899">7524 5377 0,'1'1'0,"3"5"16,4-1 0,3 1-16,9-2 15,6-8 1,-4-5-16</inkml:trace>
  <inkml:trace contextRef="#ctx0" brushRef="#br0" timeOffset="37162.0304">8109 5144 0,'4'8'16,"5"19"0,4 30-16,-1 16 15,-5 17 1,-7-2-16,-1-3 15,-7-10 1,2-4-16,-2-13 16,2-10-1,1-11-15,0-12 16,3-11-16,0-10 16,2-2-1,2-8 1</inkml:trace>
  <inkml:trace contextRef="#ctx0" brushRef="#br0" timeOffset="37395.9006">7930 5524 0,'2'0'16,"-2"0"-1,7 0-15,10 3 16,21 2-16,9 2 15,11-1 1,-4 1-16,1 0 16,-5 1-1,-8 0-15,-4-5 16,-9 0 0,-9-3-16</inkml:trace>
  <inkml:trace contextRef="#ctx0" brushRef="#br0" timeOffset="37863.8824">8517 5315 0,'2'6'16,"1"13"-1,1 8-15,3 13 16,0-1 0,5-3-16,4-11 15,4-3 1,7-12-16,6-10 16,5-12-1,11-11 1,2 3-16,-8-1 15,-3 7-15,-7 9 16,-3 5 0,-1 12-16,-1 14 15,0 13 1,-4 7-16,-2 11 16,-10 11-1,-8 11-15,-13 7 16,-25 6-1,-11-2-15,-28-7 16,-31-1 0,-29-21-16,-31-16 15,-30-33 1</inkml:trace>
  <inkml:trace contextRef="#ctx0" brushRef="#br0" timeOffset="68196.9735">26142 7089 0,'2'2'0,"-2"-2"15,2 2 1,7 8-16,1 8 16,-1 13-1,4 6-15,-5 7 16,0-2-16,-3-5 15,0-2 1,-1-7-16,-2-6 16,-2-4-1,2-11-15,-2-4 16,0 0 0,0-6-16,-2-22 15,-4-8 1,-2-10-16,4-4 15,0-1 1,2 3-16,2-1 16,0 5-1,6 1-15,6 9 16,0 2 0,5 5-16,0 8 15,3 6 1,5 6-16,1 8 15,-5 6 1</inkml:trace>
  <inkml:trace contextRef="#ctx0" brushRef="#br0" timeOffset="68907.2825">26672 7135 0,'2'0'0,"2"-7"16,2-6-1,2 0-15,-4-4 16,-6 2-16,-8 2 16,-12 10-1,-12 9-15,-6 13 16,-3 11-1,7 7-15,8 1 16,11-5 0,13 1-16,8-3 15,15-5 1,5-6-16,12-12 16,13-13-1,1-10 1,-4-8-16,-7-6 15,-5 7 1,-34 22-16,21-27 0,-6 8 16,-7-2-1,-7 2-15,-2 5 16,-1 3 0,-2 2-16,4 6 15,-2 1 1,0 4-16,6 15 15,2 9-15,6 11 16,0 3 0,4 0-16,-2-7 15,-1 1 1,-2-7-16,3-7 16,2-9-1,1-2-15</inkml:trace>
  <inkml:trace contextRef="#ctx0" brushRef="#br0" timeOffset="69733.8896">27020 7081 0,'0'0'16,"0"2"-16,2-2 16,-2 0-1,6-2-15,11-8 16,11-4 0,12-5-16,5-15 15,0-6 1,-6-3-16,-5 6 15,-10 3 1,-12 3-16,-6 2 16,-12 8-1,-6 1-15,-10 5 16,0 5 0,-5 5-16,1 10 15,-4 6 1,6 11-16,6 6 15,4 13 1,6 10-16,6 9 16,6 2-1,4 9-15,-1-1 16,4 0 0,-3-3-16,-2-8 15,-2-8 1,-1-3-16,-3-11 15,-5-9 1,1-4-16,2-17 16,2-5-1,-2 3-15</inkml:trace>
  <inkml:trace contextRef="#ctx0" brushRef="#br0" timeOffset="69939.8367">27062 7224 0,'0'0'0,"2"1"16,-2-1 0,7 7-16,7 4 15,18 5 1,9 4-16,8-3 16,2-5-1,-1-2-15,-1-7 16,-2-14-1,-14 1-15</inkml:trace>
  <inkml:trace contextRef="#ctx0" brushRef="#br0" timeOffset="70252.7007">27618 6795 0,'0'0'15,"2"0"-15,-2 1 16,0 8 0,0 15-16,-2 18 15,-1 9 1,-2 17-16,3 3 16,2 0-1,2-6-15,3-3 16,-4-5-1,3-6-15,2-11 16,-4-9 0,0-11-16,-2-15 15,-2 0 1,-6-5-16</inkml:trace>
  <inkml:trace contextRef="#ctx0" brushRef="#br0" timeOffset="70456.1497">27437 7119 0,'0'0'16,"2"0"-16,-2 0 16,10-2-1,15-2-15,11 2 16,16 0 0,6-1-16,5 6 15,-5-3 1,-9-3-16,-8 1 15,0 2 1,-11 0 0</inkml:trace>
  <inkml:trace contextRef="#ctx0" brushRef="#br0" timeOffset="70879.9838">28091 7014 0,'2'0'0,"-2"0"16,0 0-1,-2 0-15,-10-4 16,-12 4 0,-10 4-16,-7 6 15,5 4 1,8-2-16,8 3 15,12 5 1,14 1-16,16 5 16,12 1-1,3 2-15,1-2 16,-10-3 0,-6-3-16,-10 5 15,-10-2 1,-12 4-16,-12-2 15,-6-1 1,-2-4-16,-4-3 16,9-8-1,9-3-15,12-5 16,2-2 0</inkml:trace>
  <inkml:trace contextRef="#ctx0" brushRef="#br0" timeOffset="72202.7989">28270 7060 0,'0'0'0,"3"0"15,-3 1-15,0 3 16,4 16 0,-4 8-16,2 13 15,-4 4 1,2 3-16,0-9 16,0-1-1,2-12-15,0-5 16,0-9-1,1-6-15,5-4 16,13-16 0,9-23-16,4-13 15,-4-1 1,-2 3-16,-2 11 16,-3 10-1,-3 4-15,-4 10 16,0 9-1,0 8-15,-4 9 16,0 18 0,-4 2-16,-5 5 15,-3 3 1,-3-6-16,1-7 16,2-4-1,2-8-15,1-9 16,-1 1-1,11-13-15,12-17 16,3-14-16,4-7 16,-2-1-1,-2 3-15,-3 3 16,-3 6 0,-3 11-16,-4 5 15,-3 6 1,0 7-16,0 6 15,1 10 1,-4 13-16,1 9 16,-6 2-1,3 6-15,-3-1 16,0 0 0,1-3-16,3-8 15,-1-3 1,5-6-16,2-6 15,8-6 1,4-8-16,6-7 16,9-12-1,3-11-15,6-5 16,1-3 0,-1-3-16,-8 1 15,-8 6 1,-8 8-16,-9 7 15,-9 2 1,-4 10-16,-10 1 16,-22 13-1,-14 20-15,-3 11 16,9-4 0,8 6-16,9-2 15,10-9 1,9-8-16,5-2 15,14-11 1,17-14-16,8-13 16,0-6-1,-6-4-15,-10 3 16,-5 0 0,-11 8-16,-6 5 15,-4 3 1,0 6-16,-2 0 15,0-1 1,-2 12-16,0 14 16,4 9-1,2 3-15,4-5 16,-2 2-16,4-10 16,2 1-1,1-11-15,0-5 16,6-8-1,2-11-15,0-3 16</inkml:trace>
  <inkml:trace contextRef="#ctx0" brushRef="#br0" timeOffset="72607.6214">29800 7166 0,'0'4'0,"0"14"15,-3 11 1,-3 14-16,-3 3 16,-3-2-1,2-5-15,2-6 16,2-10 0,4-5-16,2-11 15,2-1 1,10-10-16,16-19 15,11-22 1,3-5-16,2-4 16,-4 11-1,-4 8-15,-8 9 16,-1 9-16,-5 12 16,-4 5-1,2 11-15,-4 14 16,-2 10-1,1 10 1,-6 3-16,2 3 16,1 3-1,4-5-15</inkml:trace>
  <inkml:trace contextRef="#ctx0" brushRef="#br0" timeOffset="85752.7847">27158 8515 0,'1'0'16,"-1"0"-16,2 0 15,0-2 1,2 2-16,4-2 16,3 8-1,4 9-15,2 11 16,0 12 0,2 5-16,-1 5 15,0-9 1,-4 4-16,-6-7 15,-2-4-15,-2-9 16,-4-1 0,0-7-16,0-8 15,0-3 1,-2 0-16,-4-8 16,0-16-1,-2-22-15,8-19 16,6-1-1,2 2-15,0 4 16,4 9 0,0 8-16,3 7 15,0 15 1,-4 6-16</inkml:trace>
  <inkml:trace contextRef="#ctx0" brushRef="#br0" timeOffset="86290.5882">27837 8624 0,'2'0'0,"-2"0"16,-2-6 0,-6-5-16,-8 0 15,-7 4 1,-12 7-16,-3 11 16,4 4-1,3 9-15,7 2 16,11 2-1,4 0-15,11-3 16,8-2 0,15-3-16,7-8 15,8-10 1,-2-4-16,-3-4 16,-10 0-1,-1-1-15,-11-3 16,-5 6-1,-5-1-15,1 5 16,0-1-16,3 1 16,3 10-1,3 9-15,8 1 16,-3 4 0,3-5-16,2-3 15,-1-2 1</inkml:trace>
  <inkml:trace contextRef="#ctx0" brushRef="#br0" timeOffset="86805.7374">28143 8589 0,'2'0'0,"0"3"16,13-6-1,13-2-15,8-5 16,6-10 0,3-13-16,-2-6 15,-8-5 1,-10 5-16,-10 5 15,-9-2 1,-8 3-16,-6 5 16,-8 7-1,-2 5-15,-4 7 16,-4 9 0,1 10-16,1 12 15,5 18 1,6 13-16,3 15 15,10 15 1,4-3-16,8 7 16,1-10-16,0-4 15,2-6 1,-4-13-16,-2-9 16,-3-13-1,-4-11-15,-2-17 16,0 0-1</inkml:trace>
  <inkml:trace contextRef="#ctx0" brushRef="#br0" timeOffset="86982.2035">28174 8707 0,'2'1'15,"1"2"-15,16 3 16,11 7-1,23 9-15,-1-5 16,5-1 0,-4-8-16,-8-8 15</inkml:trace>
  <inkml:trace contextRef="#ctx0" brushRef="#br0" timeOffset="87260.8206">28723 8343 0,'2'2'16,"5"8"-16,6 16 16,6 23-1,-2 19-15,-2 2 16,-1 5-1,-2-4-15,-6 3 16,0-13 0,-4-6-16,0-11 15,-2-9 1,-2-15-16,0-10 16</inkml:trace>
  <inkml:trace contextRef="#ctx0" brushRef="#br0" timeOffset="87476.6605">28591 8610 0,'2'0'15,"-2"0"-15,0 0 16,11-3 0,16 2-16,14 2 15,12 6 1,1-1-16,7 5 15,-5 1 1,-9-4-16,-11-2 16,-12 0-1</inkml:trace>
  <inkml:trace contextRef="#ctx0" brushRef="#br0" timeOffset="87818.5624">29176 8558 0,'0'2'16,"0"-2"-1,-6 3-15,-3 2 16,-10 3 0,6 2-16,4 4 15,7 1 1,13 5-16,14 8 15,10 0 1,-3-1-16,-4 1 16,-10-5-1,-8 7-15,-12-4 16,-10 5 0,-11 1-16,-1-4 15,5-1 1,2-9-16,7-6 15,6-6 1</inkml:trace>
  <inkml:trace contextRef="#ctx0" brushRef="#br0" timeOffset="88585.65">29450 8566 0,'0'2'15,"0"-2"-15,0 2 16,-2 12 0,-1 9-16,3 13 15,7 2 1,9 5-16,10 1 16,10-5-1,9-3-15,-2-13 16,-7-7-1,-2-12-15,-2-8 16,-8-8 0,-6-6-16,-8-1 15,-8-7 1,-6 2-16,-6 1 16,2 5-1,2 5-15,4 8 16,0-1-1,12 9-15,16 6 16,19 13 0,11 8-16,-6-5 15,2-3 1,-11-2-16,-7-9 16,-13-1-1,-8-4-15,-7-5 16,3-6-1,-7-13-15,-9-15 16,-7-10 0,-2-6-16,-2-2 15,0 4 1,1 8-16,7 5 16,1 11-16,3 11 15,3 6 1,-3 4-16,2 8 15,4 11 1,2 5 0</inkml:trace>
  <inkml:trace contextRef="#ctx0" brushRef="#br0" timeOffset="89091.3596">30320 8678 0,'0'3'0,"0"-3"16,-4 10 0,2 0-16,2 7 15,10 7 1,10 3-16,10 3 16,10-6-1,5-4-15,5-9 16,-6-5-1,-5-6-15,-14-4 16,-12-2-16,-9-7 16,-21-13-1,-21-2-15,-10-1 16,-4 5 0,5 7-16,10 5 15,6 4 1,13 4-16,10 2 15,4 2 1,-1 0-16,5 2 16</inkml:trace>
  <inkml:trace contextRef="#ctx0" brushRef="#br0" timeOffset="89940.8734">30781 8672 0,'1'3'0,"-1"0"15,2 14 1,2 6-16,3 9 15,-1 0 1,0-1-16,-2-5 16,1-5-1,2-1-15,-3-6 16,-2-6 0,0-6-16,4 2 15,2-8 1,8-12-16,5-20 15,-2-1 1,2-4-16,-3 3 16,1 5-1,-4 5-15,-5 12 16,-1 6 0,-4 4-16,3 8 15,-2 8 1,-2 13-16,-2 7 15,-2 6 1,3-5-16,1 3 16,5-6-1,-1-5-15,3-6 16,-3-4 0,1-7-16,6-6 15,4-10 1,4-14-16,-1-5 15,-2-9 1,-6 0-16,-1 4 16,-4 2-16,-1 2 15,-2 10 1,-1 8-16,-5 8 16,0 0-1,2 3-15,0 6 16,0 16-1,0 14-15,4 8 16,3 7 0,6-3-16,3 2 15,6-5 1,0-4-16,-2-9 16,3-9-1,-1-7-15,-3-11 16,0-6-1,-3-4 1</inkml:trace>
  <inkml:trace contextRef="#ctx0" brushRef="#br0" timeOffset="91089.2475">31602 8872 0,'2'4'0,"2"-8"16,8 2-16,8-4 16,6-6-1,-1-3-15,-5-7 16,-8 2 0,-8-1-16,-16-3 15,-16 3 1,-19 6-16,-2 12 15,8 5 1,7 6-16,11 6 16,7-1-1,12 8-15,18 9 16,15 0 0,12-5-16,10-2 15,2-6 1,-10-7-16,-8-2 15,-11-4 1,-14-2-16,-6 0 16,-2-2-1,2 0-15,0 8 16,-2-4 0,0 7-16,3 7 15,8 6 1,6-5-16,5 1 15,-4-10 1,4-8-16,-4-4 16</inkml:trace>
  <inkml:trace contextRef="#ctx0" brushRef="#br0" timeOffset="91470.2658">32003 8756 0,'0'0'0,"2"1"15,-2 4-15,8 8 16,4 13 0,0 8-16,-1 1 15,2-1 1,-1-5-16,-1-6 16,-6-8-1,1-7-15,-4-4 16,2 0-1,7-12-15,-2-15 16,1-9 0,3-6-16,-2 4 15,8 5 1,-2 7-16,10 10 16,5 11-1,9 14-15,0 17 16,6 15-1,0 11-15,-3-1 16,-9 1 0,-14-16-16</inkml:trace>
  <inkml:trace contextRef="#ctx0" brushRef="#br0" timeOffset="110192.272">14150 10209 0,'2'3'15,"-2"-2"-15,2 5 16,5 4 0,5 4-16,10-3 15,6-3 1,10-8-16,7-11 15,-3-7 1,-6-3-16,-4 2 16,-12 3-1,-5 4-15,-11 9 16,-3-2 0,-6-5-16,-16 10 15,-11 7 1,2 4-16,0 6 15,2 7 1,7-1-16,10 7 16,9-1-1,11 4-15,12 1 16,11-4 0,14 0-16,6-6 15,3-9 1,-5-8-16,-1-7 15,-9-5 1</inkml:trace>
  <inkml:trace contextRef="#ctx0" brushRef="#br0" timeOffset="110523.4993">14756 9723 0,'2'4'0,"-2"-2"15,5 12 1,1 12-16,3 21 16,-1 20-1,-1 17-15,-1-6 16,3 1-1,6-4-15,1-7 16,0-11 0,2-7-16,-6-16 15,-2-12 1,-8-13-16,0-4 16,0-2-1</inkml:trace>
  <inkml:trace contextRef="#ctx0" brushRef="#br0" timeOffset="110720.1741">14539 9971 0,'0'0'15,"0"0"1,0 0-16,0 0 16,6-3-1,14 6-15,20 0 16,26 10-1,15 0-15,-8 5 16,1 1 0,-25-3-16</inkml:trace>
  <inkml:trace contextRef="#ctx0" brushRef="#br0" timeOffset="111256.1777">15239 10231 0,'4'0'15,"11"-12"1,11-14-16,6-2 16,-2 0-16,-7 5 15,-12 5 1,-7 11-16,-6 1 15,-15 9 1,-20 17-16,-3 12 16,6 6-1,8 2-15,3-2 16,17-7 0,8-1-16,10-8 15,12-8 1,6-10-16,11-12 15,-5-9 1,-4-1-16,-3 2 16,-11-1-1,-6 8-15,-8 7 16,-1 1 0,-1-2-16,0 1 15,1 10 1,-3 12-16,4 9 15,2 1 1,6-2-16,8 3 16,1-9-1,3-1-15,-5-16 16,-4-5 0</inkml:trace>
  <inkml:trace contextRef="#ctx0" brushRef="#br0" timeOffset="111555.0599">15656 9709 0,'2'2'0,"-2"-2"15,8 12 1,0 18-16,6 20 15,-2 21 1,1 0-16,0 8 16,2-3-1,7 10-15,-4-11 16,0-11 0,0-4-16,0-8 15,-1-17-15,-6-7 16,-3-11-1</inkml:trace>
  <inkml:trace contextRef="#ctx0" brushRef="#br0" timeOffset="112050.7262">16317 10071 0,'2'0'15,"-2"0"-15,0 0 16,-2 0-1,-8 3-15,-18-2 16,-11 7 0,-3 2-16,8 3 15,6 0 1,9-2-16,3 3 16,8 0-1,8 4-15,12 7 16,25 7-1,6 2-15,8 1 16,-4-4 0,-8 4-16,-10-6 15,-15-4 1,-10 6-16,-18-5 16,-20 4-1,-23-4-15,-24-8 16,27-9-16</inkml:trace>
  <inkml:trace contextRef="#ctx0" brushRef="#br0" timeOffset="138265.3306">10823 11576 0,'0'2'0,"0"-2"16,2 0-1,0 6-15,0 11 16,1 15 0,6 5-16,-1 10 15,-2-5 1,-2 0-16,0-2 15,-2-7 1,1-11-16,-2-6 16,1-9-1,0 0-15,6-12 16,9-20 0,2-22-16,9-9 15,-1 5 1,1 5-16,-2 11 15,-6 10 1,-4 4-16,-1 11 16,-2 9-1,2 8-15,2 12 16,-4 8 0,2 12-16,-2 3 15,1 1 1,0-1-16,2-3 15,-4-5-15,2-4 16,-1-7 0,-2-6-16,2-10 15,5-11 1,4-19-16,-4-2 16</inkml:trace>
  <inkml:trace contextRef="#ctx0" brushRef="#br0" timeOffset="138449.3906">11505 11596 0,'0'2'16,"2"1"-16,0 18 15,4 14 1,0 12-16,1 11 16,2-8-1,-1-4-15,5-7 16,-5-6-1,-1-14-15,-1-9 16</inkml:trace>
  <inkml:trace contextRef="#ctx0" brushRef="#br0" timeOffset="138625.1924">11312 11319 0,'0'0'16,"0"0"-16,0 0 15,0 0 1,2 2-16</inkml:trace>
  <inkml:trace contextRef="#ctx0" brushRef="#br0" timeOffset="139295.9165">11932 11573 0,'2'0'16,"2"-9"-16,4-8 16,0 0-1,0-2-15,-8 5 16,-4 4 0,-14 10-16,-14 12 15,-6 15 1,5 5-16,3 4 15,10 0 1,8-6-16,6-3 16,4-4-1,4-7-15,6-8 16,10-8 0,12-12-16,2-7 15,-2-1 1,1 0-16,-9 4 15,-5 6 1,-6 5-16,-5 0 16,-4 3-1,4 2-15,-3 8 16,-6 14 0,-5 16-16,-4 16 15,0 6 1,0 12-16,-1 2 15,-2 1 1,0 2-16,6-10 16,3-2-1,0-9-15,2-10 16,1-9 0,3-17-16,0-16 15,7-1 1,3-10-16</inkml:trace>
  <inkml:trace contextRef="#ctx0" brushRef="#br0" timeOffset="139885.0594">12273 11524 0,'0'5'0,"0"10"16,-2 20-16,-3 11 16,5 4-1,5-1-15,2-6 16,9-7-1,8-10-15,6-12 16,13-14 0,7-14-16,0-6 15,-3-10 1,-11 1-16,-8 0 16,-5-5-1,-8 2-15,-6 2 16,-5-1-1,-2 2-15,-2 11 16,0 8 0,-2 5-16,2 2 15,-2 0 1,-2 19-16,-3 18 16,1 17-1,0 9-15,3 3 16,3-2-1,5-10-15,5-3 16,7-7 0,3-9-16,-2-7 15,0-13-15,4-10 16,-4-4 0</inkml:trace>
  <inkml:trace contextRef="#ctx0" brushRef="#br0" timeOffset="140351.1868">12841 11600 0,'3'1'0,"-1"2"16,10 7-16,8 8 15,18-7 1,11-1-16,21-8 16,-3-8-1,-3-6-15,-11-1 16,-15-4 0,-16 8-16,-12 2 15,-10-5 1,-25 1-16,-25 3 15,-12 8 1,-3 5-16,9 9 16,14 1-1,7 6-15,14 11 16,12 8 0,22 11-16,17 6 15,26 6 1,12-9-16,31 10 15,-2-8 1,1-16-16,13-16 16,-46-16-1</inkml:trace>
  <inkml:trace contextRef="#ctx0" brushRef="#br0" timeOffset="160677.678">6004 13248 0,'0'3'16,"0"-3"-16,0 0 16,-1 3-1,-2 1-15,0 4 16,3-4-1,0 6-15,9-4 16,6-2 0,9-8-16,7-8 15,11-8 1,-6-1-16,0-1 16,-3 2-1,-11 1-15,-6 3 16,-9 6-1,-4 0-15,-6-1 16,-14 1 0,-10 6-16,-9 8 15,-14 6 1,4 7-16,5 3 16,11 5-1,9 5-15,8 4 16,17 3-1,11 5-15,19 3 16,11 2 0,6-1-16,-1-10 15,1-7 1,-2-5-16,-6-8 16,-6-9-1,-2-4-15,-1-11 16,-11 0-1</inkml:trace>
  <inkml:trace contextRef="#ctx0" brushRef="#br0" timeOffset="161413.9191">6761 13296 0,'2'0'0,"-2"-2"15,3-10 1,1-8-16,-2-1 16,-4-1-1,-7 5-15,-10 4 16,-12 11-1,-10 11-15,-7 10 16,11 7 0,7 9-16,4-1 15,11 0 1,11-2-16,13-6 16,12 2-1,13-10-15,3-8 16,5-12-1,1-6-15,3-4 16,-11-4-16,-9 1 16,-7 3-1,-6 1-15,-5 5 16,-4 3 0,-1 1-16,-3 0 15,2-2 1,-2 10-16,-2 10 15,4 5 1,2 10-16,9 2 16,5 0-1,8 3-15,-4-8 16,3-7 0,-3-7-16,4-12 15,-6-8 1</inkml:trace>
  <inkml:trace contextRef="#ctx0" brushRef="#br0" timeOffset="161908.7861">7199 13095 0,'2'2'15,"-2"-2"1,4 4-16,-1 14 15,3 11 1,1 14-16,5 10 16,-2 6-1,5 2-15,5-3 16,2-4 0,-2-12-16,-2-10 15,2-7 1,-4-10-16,-2-9 15,7-12 1,-2-9-16,6-16 16,-6-8-1,-1-8-15,-3-3 16,-3-3 0,0 1-16,-1 0 15,-6 4-15,4 7 16,-3 4-1,-3 9-15,-1 3 16,1 12 0,0 3-16,-3 8 15,5-2 1,6 6-16,1 14 16,5 8-1,-2-2-15</inkml:trace>
  <inkml:trace contextRef="#ctx0" brushRef="#br0" timeOffset="162652.2695">7859 13049 0,'0'2'0,"0"-2"16,3 4 0,-1 12-16,4 16 15,0 11 1,5 16-16,0 10 15,-5-5 1,0-5-16,1-8 16,2-6-1,-1-7-15,0-16 16,-4-8 0,4-10-16,0-6 15</inkml:trace>
  <inkml:trace contextRef="#ctx0" brushRef="#br0" timeOffset="162838.3565">7735 12741 0,'0'0'15,"0"0"1,0 0-16,0 0 15,2 2 1,1 2-16,6 2 16</inkml:trace>
  <inkml:trace contextRef="#ctx0" brushRef="#br0" timeOffset="164056.0916">8150 13055 0,'0'2'0,"0"-2"16,0 6 0,0 10-16,0 16 15,4 13 1,5 8-16,1-3 16,5 1-1,-4-6-15,2-7 16,-2-6-1,-6-11-15,0-3 16,-5-16 0,3 3-16,1-5 15,0-21 1,8-18-16,-2-17 16,8-3-1,2 2-15,1 7 16,3 5-1,0 10-15,0 5 16,4 10 0,0 10-16,-6 6 15,1 8 1,-4 10-16,0 14 16,-8 6-1,1 11-15,-3 0 16,1 4-1,-4 0-15,4-7 16,7-2 0,-2-10-16,2-9 15,-2-11-15,8-10 16,9-10 0,9-18-16,8-15 15,2-10 1,1-7-16,-3 6 15,-2 3 1,-10 13-16,-3 8 16,-11 4-1,-6 12-15,-11 8 16,-3 4 0,-1 2-16,-13 16 15,-13 16 1,-4 4-16,0 7 15,10-8 1,5-4-16,4-6 16,9-2-1,4-11-15,3-2 16,10-10 0,7-14-16,4-10 15,-5-1 1,-2-8-16,-6 1 15,-2 2 1,-4 5-16,-1 5 16,-4 6-1,-1 6-15,-3 4 16,1 1 0,1 7-16,2 29 15,0 24 1,2 21-16,5 33 15,-10 2 1,-2 5-16,-8-2 16,-3-3-1,-11-18-15,-15-19 16,-11-12 0,-28-16-16,-24-27 15,-28-32-15,-38-40 16,-2-37-1</inkml:trace>
  <inkml:trace contextRef="#ctx0" brushRef="#br0" timeOffset="199765.0977">4709 14644 0,'2'3'0,"-2"-3"16,0 2-1,1 5-15,4 12 16,4 4 0,-4 3-16,3 8 15,0 1 1,2 1-16,4 1 15,-5-3 1,-2-5-16,2-7 16,-4-6-1,-2-4-15,-3-8 16,2-3 0,-2 1-16,0-15 15,-2-17 1,0-18-16,2-3 15,2 0 1,2 9-16,3 5 16,0 9-1,3 11-15,-1 4 16,0 7 0,5 5-16,-2 7 15,2 14 1,-2 9-16,0 12 15,-3 5 1,0 1-16,0-4 16,1-5-16,-5-6 15,-1-14 1,1-4 0,-3-8-16</inkml:trace>
  <inkml:trace contextRef="#ctx0" brushRef="#br0" timeOffset="200303.1042">5359 14558 0,'0'1'16,"0"-1"-16,-2 0 16,-14 6-1,-8 9-15,-15 15 16,-4 7-1,0 0-15,13 5 16,9-1 0,14 3-16,9-3 15,15 2 1,9-6-16,9-11 16,3 0-1,6-13-15,-7-9 16,-4-8-16</inkml:trace>
  <inkml:trace contextRef="#ctx0" brushRef="#br0" timeOffset="200859.2157">5476 14761 0,'0'4'16,"-4"8"-16,-2 12 15,-2 4 1,3 7-16,7 2 15,11-3 1,8-7-16,10 0 16,10-12-1,2-10-15,-1-12 16,3-6 0,-12-9-16,-7 0 15,-13-4 1,-12 2-16,-11-2 15,-13 4 1,-6 0-16,-10 4 16,6 2-1,7 4-15,5 8 16,6 2 0,4 2-16,6 4 15,-2 8 1,9 8-16,4 6 15,3-5 1,5 1-16,-3 0 16,-2-9-1,2-3-15</inkml:trace>
  <inkml:trace contextRef="#ctx0" brushRef="#br0" timeOffset="201663.3431">6015 14641 0,'0'3'0,"-3"12"15,-3 6-15,-3 13 16,1 10-1,-2 3-15,2-2 16,4 0 0,2-7-16,2-6 15,4-6 1,-2-10-16,-2-14 16,6 5-1,3-14-15,9-19 16,10-22-1,-3-6-15,3-2 16,-1 6 0,-5 11-16,-2 11 15,-2 8 1,-7 10-16,-4 4 16,3 9-1,1 6-15,-3 17 16,-3 3-1,-1 5-15,-1 6 16,-1-5 0,0-8-16,0-4 15,1-12 1,-1-7-16,1 0 16,11-14-1,4-25-15,8-12 16,2-1-1,-1 1-15,1 3 16,-3 10-16,-5 5 16,-5 10-1,-5 5 1,-3 8-16,0 2 16,-3 8-1,3 13-15,-6 13 16,3 14-1,6 7-15,1 5 16,-1-2-16,2-12 16,3-3-1,2-9-15,-2-12 16,-2-12 0,11-15-16,7-30 15,-10 2 1</inkml:trace>
  <inkml:trace contextRef="#ctx0" brushRef="#br0" timeOffset="202076.8998">6704 14665 0,'0'1'16,"2"-1"-16,1 9 15,2 0 1,16 9-16,5-6 15,13-2 1,6-8-16,3-8 16,-2-6-1,-7-4-15,-9-1 16,-12 3 0,-10 0-16,-16-6 15,-14 3 1,-24-2-16,-6 8 15,2 7 1,7 8-16,10 7 16,7 8-1,10 6-15,16 15 16,20 15 0,18 12-16,18 0 15,13 2 1,3-8-16,6-10 15,2-15 1,-10-23-16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2-08T12:05:42.39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10054 13571 0,'2'2'0,"-2"-2"16,0 0-16,3 2 15,11-1 1,6 2-16,14-3 16,2 1-1,9 2-15,15 0 16,-4 0 0,14-2-16,0 2 15,8 2 1,2 1-16,4-2 15,10 2 1,1 0-16,2-2 16,-3-2-1,11 2-15,10-1 16,2 1 0,-6-2-16,-15 3 15,9-4 1,2 1-16,5 2 15,-2 0 1,-14 0-16,-2 2 16,13-2-1,-18-2-15,-5 2 16,3 0 0,-12-2-16,-4-2 15,-4 2 1,-3 0-16,-10 0 15,-1 2 1,-10-4-16,-6 0 16,-6 0-1,-5 0-15,-8 0 16,-8-1 0,-8 1-16,2 0 15</inkml:trace>
  <inkml:trace contextRef="#ctx0" brushRef="#br0" timeOffset="58399.7404">21395 10793 0,'0'0'0,"0"0"16,0 0-1,0 0-15,0 0 16,0 0 0,0 1-16,13-1 15,15 2 1,18-4-16,16 2 16,13-1-16,10-2 15,1 6 1,13-2-16,5 3 15,1 0 1,-8 6-16,8-1 16,-19-1-1,1-4-15,-9 0 16,-8-1 0,-9-3-16,-9 2 15,-9-2 1,1 0-16,-14 0 15,-4 0 1,-5 0-16,-8 0 16,-7 0-1,-1 0-15,-1 0 16,-2 0 0,0 0-16,0 1 15,-8 1 1,-5 2-16</inkml:trace>
  <inkml:trace contextRef="#ctx0" brushRef="#br0" timeOffset="59781.7064">21690 11155 0,'2'0'0,"-2"0"15,6-8-15,0-3 16,1-5 0,-3 0-16,-4-2 15,-8 2 1,-7 4-16,-17 5 16,-11 9-1,-2 7-15,-2 9 16,6 6-1,5 0-15,10 3 16,10 0 0,5 5-16,13-2 15,11-5-15,11-2 16,8-10 0,2-7-1,13-10-15,-3-5 16,-1-13-16,-6 5 15,-8-6 1,-7 6-16,-6 1 16,-2-2-1,-6 5-15,-2 6 16,-4 2 0,0 2-16,-2 1 15,2 1 1,-6 8-16,0 14 15,-2 19 1,2 10-16,-4 15 16,-4 4-1,4 7-15,2-8 16,-10 7 0,-5-10-16,-5-5 15,-10-12 1,0-5-16,-7-12 15,3-15 1,-5-8-16,6-15 16,-1-11-1,8-20-15,7-8 16,11-5 0,4 2-16,8 3 15,8 6 1,6 7-16,8 7 15,4 8 1,10 5-16,2 11 16,3 8-1,-1 11-15,2 7 16,-3 1 0,-1 4-16,-8-2 15,0-4 1,-7-6-16,-8-7 15</inkml:trace>
  <inkml:trace contextRef="#ctx0" brushRef="#br0" timeOffset="61351.5796">21971 11211 0,'2'0'0,"-2"0"16,0 2 0,3-2-16,1 9 15,2 12 1,-1 5-16,-1 12 16,0 8-1,1 3-15,1 1 16,0-5-1,1-3-15,-1-8 16,-1-11 0,-3-8-16,0-11 15,-2 3 1,0-5-16,-2-21 16,2-21-1,0-16-15,0-9 16,2-4-1,4 8-15,0 6 16,-2 4 0,-2 14-16,-2 11 15,0 9 1,0 11-16,0 1 16,-2 5-1,4 12-15,8 21 16,10 10-1,10-2-15,9 1 16,15-8 0,1-3-16,7-14 15,-6-8 1,-5-9-16,-11-4 16,-16-5-1,-10 2-15,-11-5 16,-14-10-16,-14 2 15,-16 3 1,-2 1-16,-1 8 16,7 8-1,7 5-15,9 5 16,6 12 0,13 12-16,14 6 15,16 11 1,7 2-16,7-3 15,4-6 1,-8-3-16,4-8 16,-1-5-1,3-10-15,1-15 16,11-12 0,0-11-16,1-14 15,-5-5 1,-8-5-16,-7 7 15,-12 9 1,-10 4-16,-9 13 16,-4 3-1,-12 4-15,-16 16 16,-10 15 0,4 11-16,7 9 15,11 1 1,8-3-16,12-6 15,8-4 1,13-5-16,3-11 16,8-14-1,-4-9-15,2-10 16,-8-7 0,-10-1-16,-5-4 15,-5 0 1,-6 2-16,-6 3 15,-5 1 1,1 11-16,-2 0 16,3 6-1,-2 5-15,1 8 16,6 9-16,6 12 16,11 8-1,6 2-15,9-3 16,2-7-1,1-5-15,1-11 16,-2-10 0,3-11-16,-1-18 15,-2-20 1,-6-20 0,-2-12-16,-11 25 15,-1-32 1,-7 8-16,-3 11 15,-4 17-15,0 9 16,2 15 0,0 12-16,0 6 15,2 4 1,4 22-16,1 33 16,-1 21-1,4 15-15,4 1 16,-2 0-1,4-4-15,2-6 16,0-14 0,-4-13-16,2-13 15,-4-14 1,-3-12-16</inkml:trace>
  <inkml:trace contextRef="#ctx0" brushRef="#br0" timeOffset="61526.9829">23203 11442 0,'3'0'16,"7"-3"-16,27-4 16,48-3-1,48 10-15,30 14 16,-22 0-1</inkml:trace>
  <inkml:trace contextRef="#ctx0" brushRef="#br0" timeOffset="64006.9936">23922 11248 0,'2'2'15,"-2"-2"1,0 2-16,2 3 16,-2-3-16,2 1 15</inkml:trace>
  <inkml:trace contextRef="#ctx0" brushRef="#br0" timeOffset="64501.1069">23944 11649 0,'0'2'16,"0"0"-16,-2 14 15,-2 5 1,0 10-16,-4-2 16,2 6-1,-2-3-15,0-8 16,4-4 0,0-7-16,2-5 15</inkml:trace>
  <inkml:trace contextRef="#ctx0" brushRef="#br0" timeOffset="65577.2011">24312 11250 0,'2'2'15,"-2"-2"-15,0 2 16,4 6-1,3 12-15,1 12 16,0 7 0,-1 8-16,0 3 15,-1-1 1,0-2-16,4-4 16,-2-8-1,2-10-15,0-4 16,0-6-1,8-10-15,0-8 16,5-9 0,-3-14-16,0-9 15,-2-7 1,-8-4-16,-4 2 16,-6 0-1,-2 6-15,-4 2 16,0 11-1,2 5-15,2 15 16,2 0 0,0 0-16,12 6 15,16 16 1,19 12-16,7-1 16,12 0-1,0-3-15,5-7 16,-6-8-16,-11-3 15,-14-7 1,-6-7-16,-16-6 16,-12-8-1,-15-9-15,-16-7 16,-17-1 0,-4 5-16,1 7 15,9 12 1,0 9-16,10 5 15,2 7 1,8 11-16,7 12 16,16 9-1,11 13-15,10 1 16,15-1 0,0-4-16,8 1 15,-9-7 1,2-8-16,-8-11 15,-2-6 1,-5-6-16,-9-7 16,-5-2-1</inkml:trace>
  <inkml:trace contextRef="#ctx0" brushRef="#br0" timeOffset="66061.2041">25245 11353 0,'2'1'0,"-2"1"16,4 11-16,5 8 16,4 10-1,-1 9 1,0 6-16,0-3 15,2-2-15,-4-2 16,-2-9 0,-2-7-16,1-10 15,-7-11 1,2 3-16,-2-4 16,-7-12-1,-1-22-15,-2-13 16,2-10-1,-4-3-15,4 7 16,6 5 0,4 8-16,4 3 15,4 10 1,2 6-16,0 8 16,7 2-1,1 7-15,3 8 16,-4 0-1,3 7-15,-6 4 16,-6-7 0</inkml:trace>
  <inkml:trace contextRef="#ctx0" brushRef="#br0" timeOffset="66577.0149">25516 11293 0,'2'0'16,"-2"0"0,2 0-16,15-1 15,9-3 1,10-2-16,7 3 16,-2 2-1,-5 5-15,-5 9 16,-5 7-1,-12 21-15,-14 21 16,-14 19 0,-14 14-16,6-2 15,0 3 1,1-8-16,-1-13 16,3-11-16,-6-14 15,-1-13 1,-2-15-16,-2-11 15,-6-14 1,-7-14-16,1-19 16,-7-10-1,15-1-15,2 1 16,10 7 0,7 5-16,10 7 15,8 4 1,10 0-16,8 6 15,15 7 1,3 2-16,6 8 16,-13 0-1</inkml:trace>
  <inkml:trace contextRef="#ctx0" brushRef="#br0" timeOffset="67889.8026">26169 11060 0,'0'0'0,"2"0"15,-2 2 1,1 6-16,3 14 16,0 20-1,1 12-15,-3 15 16,4-1 0,2 4-16,8-1 15,-2-10 1,2-9-16,-2-8 15,4-9 1,3-12-16,2-10 16,12-11-1,1-13-15,24-23 16,7-15 0,-11-2-16,-9 1 15,-11 7 1,-12 6-16,-7 14 15,-10 8 1,-5 2-16,-2 13 0,-2-8 16,-12 8-16,-15 12 15,-8 17 1,4 10 0,9 6-16,9 6 15,12-2-15,17-1 16,7-5-1,11-6-15,6-14 16,5-12 0,-6-6-16,-3-11 15,-7-10 1,-11-11-16,-8-11 16,-8-9-1,-6-2-15,-5 2 16,4 8-1,-1 7 1,4 10-16,-1 10 16,3 7-16,2 3 15,-2 0 1,0 20-16,2 13 16,4 17-1,3 5-15,3 0 16,3-5-1,6-7-15,3-9 16,1-14 0,3-10-16,8-20 15,-4-14 1,2-21-16,0-16 16,-9-4-1,-14 12-15,-7 7 16,0 10-1,-2 8-15,0 15 16,0 10 0,4 5-16,9 26 15,9 25-15,1 17 16,6 7 0,-3-10-1,-4-8-15,-7-8 16,-5-17-16,-5-8 15,-3-13 1,-2-6-16,-2-3 16,-7-28-1,-12-25-15,-9-18 16,6-6 0,4 5-16,0 1 15,-1 14 1,8 13-16,4 9 15,5 16 1,4 7-16,6 1 16,18 13-1,21 16-15,19 14 16,17 2 0,-6-7-16,-24-8 15,-19-8 1</inkml:trace>
  <inkml:trace contextRef="#ctx0" brushRef="#br0" timeOffset="68973.0452">27739 11422 0,'0'0'0,"-2"-4"16,-11-4-1,-6-5-15,-18 2 16,-7 1 0,0 13-16,2 7 15,12 3 1,9 6-16,9 7 15,14 4 1,12-3-16,8-1 16,10-9-1,6-10-15,-1-8 16,-7-8 0,-7-3-16,-10-1 15,-3-2 1,-5 8-16,-3 2 15,-2 0-15,-5 7 16,1 20 0,2 31-1,2 32-15,0 6 16,0 8-16,-6-3 16,-14 1-1,-3-18-15,-14-10 16,-5-12-1,-5-16-15,-1-12 16,0-17 0,3-12-16,5-12 15,10-12 1,8-13-16,7-11 16,18-7-1,9 3-15,6-1 16,4 15-1,8 1-15,5 11 16,1 10 0,4 10-16,1 9 15,2 7 1,0 8-16,-1 2 16,5-2-1,1 2-15,4-8 16,4-8-1,1-10-15,1-17 16,-2-7 0,-11-12-16,-13-1 15,-11-4 1,-10 1-16,-7 5 16,-8 0-1,-5 10-15,-6 4 16,-1 9-1,2 7-15,4 4 16,4 5 0,1 4-16,5 11 15,15 3 1,9-1-16,8 3 16,4-4-16,-2-7 15,-7-3 1,-9-4-1,-6-4-15,-5-3 16,-9-13 0,-21-7-16,-14-8 15,-10 10-15,0 7 16,3 13 0,7 8-16,7 13 15,11 16 1,14 17-16,21 22 15,24 17 1,21 4-16,17-6 16,18-4-1,0-11-15,0-17 16</inkml:trace>
  <inkml:trace contextRef="#ctx0" brushRef="#br0" timeOffset="92696.0437">21000 13925 0,'3'1'0,"-3"-1"16,-3 0-1,0 6-15,-13 12 16,-20 11 0,-29 13-16,-18 7 15,-9 0-15,-4 9 16,5-1 0,9-2-16,-1 9 15,2 8 1,15-8-16,8 6 15,3-4 1,9-3-16,4-4 16,8-7-1,1-7-15,9-11 16,4-3 0,5-3-16,6-8 15,-1-8 1,8-8-16,-1 2 15,1-5 1,0-12-16,4-6 31</inkml:trace>
  <inkml:trace contextRef="#ctx0" brushRef="#br0" timeOffset="93056.3162">19582 14145 0,'0'0'16,"-8"-13"0,-5-11-16,0-1 15,0 6-15,7 5 16,2 8 0,4 1-16,8 5 15,18 19 1,23 21-16,13 17 15,11 14 1,-3-6-16,5 7 16,-5 1-1,1-1-15,-7-2 16,-5-4 0,-14-6-16,0-3 15,-11-5 1,-6-9-16,-3-5 15,-7-9 1,-8-9-16</inkml:trace>
  <inkml:trace contextRef="#ctx0" brushRef="#br0" timeOffset="94687.6698">19163 15093 0,'2'1'0,"-2"-1"16,0 6 0,2 14-16,4 8 15,-2 14 1,-2 0-16,4 5 16,2-6-1,-1-2-15,0-4 16,-3-6-1,0-10-15,2-4 16,1-7 0</inkml:trace>
  <inkml:trace contextRef="#ctx0" brushRef="#br0" timeOffset="95192.5431">19340 15206 0,'3'2'15,"1"12"1,1 9-16,5 17 16,5 5-1,-4 2-15,4-1 16,-3-7-1,2-3-15,-4-8 16,0-6 0,-7-13-16,-1-7 15,5 2 1,3-12-16,0-18 16,0-7-1,-4-6-15,0-1 16,5 6-1,0 8-15,-1 7 16,3 6-16,-3 8 16,1 8-1,4 6-15,3 14 16,-2 9 0,-4 8-16,0 5 15,0 6 1,-2 1-16,4-6 15,5-11 1,-6-10-16,-2-7 16</inkml:trace>
  <inkml:trace contextRef="#ctx0" brushRef="#br0" timeOffset="95544.659">19074 14829 0,'2'1'16,"-2"-1"-16,6 6 15,1 1 1,3 2-16,-3 3 15,0-2 1</inkml:trace>
  <inkml:trace contextRef="#ctx0" brushRef="#br0" timeOffset="96804.9123">20393 15639 0,'2'0'0,"-2"0"15,7-9-15,0-2 16,-1-3-16,0-7 15,-6 2 1,-10-1 0,-12 1-16,-6 3 15,-6 6 1,0 6-16,7 6 16,5 6-1,10 5-15,7 11 16,14 8-16,9 4 15,15 1 1,11-5-16,4-10 16,-2-11-1,-7-6-15,-1-13 16,-8-7 0,-2-12-16,-2-16 15,-5-13 1,-4-11-16,-4-4 15,-7-5 1,-6 0-16,0 7 16,2 7-1,-2 14-15,-2 11 16,2 10 0,-2 15-16,2 6 15,0 0 1,-2 21-16,4 21 15,-2 26 1,2 7-16,-2 6 16,-2-6-1,2 4-15,2-12 16,-2-7 0,-2-10-16,0-8 15,2-12 1,0-8-16,2-7 15,4-4 1,1-5-16</inkml:trace>
  <inkml:trace contextRef="#ctx0" brushRef="#br0" timeOffset="97279.5339">21047 15301 0,'2'0'0,"-2"0"16,0 0-1,0 0 1,-4 1-16,-9 14 16,-20 8-16,-5 14 15,0 5 1,10 5-16,7-3 16,11 0-1,10-8 1,12-4-16,5-6 15,9-12-15,14-14 16,-8-10 0,14-13-1,-8-7-15,-11-2 16,-9-2 0,-10 1-16,-6 1 15,-4 5 1,-6 5-16,-1 12 15,2 3 1,-3 7-16,-1 7 16,5 17-16,4 13 15,8 11 1,7 1-16,0 1 16,8-5-1,3-8-15,2-11 16,-6-7-1</inkml:trace>
  <inkml:trace contextRef="#ctx0" brushRef="#br0" timeOffset="97821.86">21286 15261 0,'3'2'15,"-3"0"-15,6 10 16,-4 19 0,0 11-16,2 13 15,0 2 1,2 3-16,2-7 16,0-7-1,0-9-15,-2-9 16,-3-15-1,-1-8-15,0-2 16,1-11 0,1-23-16,6-18 15,7-11-15,-2-3 16,-4 2 0,-1 12-16,6 5 15,-2 9 1,-4 11-16,-2 10 15,-2 8 1,4 6-16,4 14 16,0 17-1,1 11-15,-4 10 16,0-2 0,-3 2-16,3-5 15,0-1 1,-1-10-16,-1-4 15,2-10 1,-1-10-16,-2-4 16</inkml:trace>
  <inkml:trace contextRef="#ctx0" brushRef="#br0" timeOffset="98580.8581">21875 15252 0,'0'1'16,"-8"1"-1,-7 8-15,-7 6 16,-5 10 0,6-3-16,7 6 15,6-1 1,6 0-16,10-3 15,4-4 1,6-10-16,6-4 16,4-9-1,-3-10-15,-5-8 16,-8 0-16,-4-1 16,-5-3-1,-3 7-15,-3 4 16,1 7-1,-8 4-15,-2 15 16,-4 15 0,-1 24-16,0 19 15,-6 13 1,7 7-16,-2 10 16,-2 2-1,-6-6-15,-1-10 16,-1-12-1,-6-12-15,-2-16 16,4-15 0,-7-13-16,1-16 15,-2-19 1,5-16-16,5-21 16,7-13-1,4 4-15,14 5 16,10 5-1,9 11-15,10 7 16,6 10 0,4 14-16,3 8 15,-1 9 1,2 4-16,-3 3 16,-4 0-1,-3-3-15,-9 0 16,2-6-1,-5-2-15,0-6 16,2-2 0,-2-10-16,-4 4 15</inkml:trace>
  <inkml:trace contextRef="#ctx0" brushRef="#br0" timeOffset="99385.3769">21965 15533 0,'2'2'0,"11"-2"16,21 2-16,11 0 15,12 2 1,1-10-16,-9 2 15,-17-2 1,-10 1-16,-12-1 16,-10-4-1,-21-6-15,-22 3 16,-12 2 0,6 10-16,4 4 15,11 9 1,6 12-16,9 7 15,15 15 1,19 12-16,15 7 16,12-5-1,1-2-15,-1-9 16,2-11 0,-12-12-16,-3-14 15,1-7 1,-6-13-16,-1-14 15,0-19 1,-7-10-16,-4-6 16,2-3-1,-2 7-15,1 6 16,-2 7 0,-3 10-16,3 9 15,-7 11 1,4 6-16,3 9 15,4 21 1,-3 14-16,-4 15 16,-2 4-1,-4-4-15,-4-5 16,0-9 0,0-13-16,0-8 15,2-16 1,-2 2-16,-3-12 15,5-26 1,9-17-16,1-10 16,8-1-16,4 8 15,11 6 1,15 8-16,12 16 16,22 22-1,16 26-15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2-08T12:09:35.83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23568 8987 0,'0'0'15,"1"0"-15,-1 0 16,0 0-1,0 0-15,0 0 16,4 0 0,3 1-16,5-1 15,4 3 1,4-3-16,-2 2 16,3-2-1,5 1-15,4 2 16,6-1-1,2-1-15,3 2 16,6-2 0,2-1-16,4 4 15,-1 1 1,5 2-16,-6-3 16,4-2-1,-1 0-15,-3 0 16,3-4-1,2 2-15,-1 0 16,-8 0 0,0 2-16,4-2 15,-6 0 1,4 2-16,-4-2 16,4 0-1,-4 0-15,4-2 16,-4 0-1,4 2-15,-2 2 16,4-2 0,0-2-16,-10 0 15,6 0 1,-2 0-16,-5 0 16,3 0-16,-5-2 15,-2 4 1,-6-1-1,-2-2-15,-6 3 16,-7-2 0,-7 1-16</inkml:trace>
  <inkml:trace contextRef="#ctx0" brushRef="#br0" timeOffset="17108.7292">28544 11969 0,'2'3'0,"-2"-3"16,2 0-16,2 0 15,5 0 1,-2 0-16,3 0 16,-2 0-1,-1 0-15,-3 0 16,-2 0 0,-1 0-16,1 1 15,-2 1 1,-9 2-16,-8 1 15,-5 0 1,-6-3-16,-1 5 16,-1-5-1,-8 2-15,4 0 16,-5-2 0,-4-2-16,-4 2 15,3-2 1,0 0-16,-9 0 15,-1 2 1,0-2-16,0 2 16,-7-2-1,7 2-15,-1 0 16,-5-2 0,-5 2-16,3-1 15,0 2 1,1-3-16,3 2 15,0-2 1,-1-2-16,-3-1 16,4 0-1,1 1-15,-3-2 16,6 2 0,-3-2-16,1 0 15,3 0-15,3 1 16,1-4-1,1 4-15,8-1 16,-2 2 0,8 2-16,-1-2 15,9 2 1,4 0-16,-2 0 16,1 2-1,6-2-15,0 2 16,6-2-1,-2 0-15,3-2 16,2 2 0,2 0-16,-2-5 15,-2 2 1,1-4-16,2 0 16,-1-6-1,2-3-15,-1-9 16,-1-8-1,3-3-15,3-2 16,0-4 0,2 3-16,-4-6 15,-3 6 1,1-3-16,0 1 16,-1 0-1,0 1-15,-1 4 16,0-3-1,-1 4-15,-2-2 16,1 5 0,-1 2-16,2 0 15,1 5 1,0 1-16,1 4 16,3 6-1,2-2-15,1 8 16,1-1-1,1-1-15,5 0 16,5 2 0,8 2-16,4 5 15,7-2-15,7 3 16,7 3 0,4-2-1,7 5-15,5 0 16,2-1-1,1 2-15,3-1 16,9-1-16,-7-3 16,-1 1-1,-1-1-15,0-4 16,9-1 0,-7 3-16,1 0 15,1 3 1,-1-1-16,-5-2 15,2 0 1,3 4-16,-5-4 16,-1 2-1,-3-1-15,2 1 16,-9 1 0,3-1-16,-5-1 15,-3 1 1,2 0-16,-5 4 15,-6-3 1,2-2-16,-7-1 16,4 0-1,-10 0-15,-5 0 16,3 3 0,-5-2-16,-6 5 15,0 0 1,-2 2-16,4 5 15,-4 6 1,2 3-16,-3 6 16,0 3-1,2 3-15,-4 8 16,6 8 0,-4 3-16,2 4 15,0 3 1,1 7-16,-8 6 15,-3 4 1,-4-21-16</inkml:trace>
  <inkml:trace contextRef="#ctx0" brushRef="#br0" timeOffset="33144.7699">25901 14072 0,'0'0'0,"0"0"16,-2 0 0,-10 0-16,-11 0 15,-15 0 1,-20 8-16,-19-2 16,-15 3-1,-3 0-15,-19 2 16,3 1-1,-20-2-15,-12 0 16,10 0 0,-2 6-16,7-2 15,-3 1 1,14-3-16,14 2 16,9 0-1,11 1-15,8-3 16,20-4-1,12 2-15,7-4 16,10 0 0,9-4-16,7-1 15,5 2-15</inkml:trace>
  <inkml:trace contextRef="#ctx0" brushRef="#br0" timeOffset="35313.9431">23622 13464 0,'2'2'16,"0"4"-1,6 13-15,4 19 16,4 9 0,2 3-16,-1-1 15,-2-1 1,-2-9-16,-5-3 15,0-13-15,-5-7 16,-1-6 0,3-5-16,1-2 15,6-13 1,4-20-16,4-9 16,2-8-1,-1 5-15,-3 6 16,1 7-1,-2 3-15,-3 13 16,0 5 0,-4 6-16,1 5 15,-2 14 1,1 10-16,1 7 16,-7-1-1,2 3-15,1-5 16,-1-5-1,1-8-15,1-7 16,3-5 0,8-9-16,7-13 15,2-18 1,1-5-16,-3-1 16,-4 2-1,-4 9-15,-4 3 16,-4 11-1,-4 7-15,-4 4 16,2 2 0,0 6-16,2 11 15,-4 11 1,2 5-16,2 7 16,3-1-1,2 1-15,1-4 16,7-3-1,-1-3-15,1-10 16,8-6 0,1-10-16,8-8 15,3-14 1,3-14-16,4-5 16,1-4-1,-15 6-15,-11 8 16,-6 6-16,-9 9 15,-6 4 1,-8 2-16,-10 8 16,-13 14-1,-3 7-15,2 9 16,4 4 0,12-2-16,6 0 15,10-7 1,12-1-16,6-7 15,10-9 1,10-14-16,3-13 16,-5-5-1,-6-6-15,-13 1 16,-12 0 0,-5 2-16,-3 1 15,-4 3 1,-1 9-16,4 8 15,-2 2 1,2 4-16,0 14 16,4 11-1,6 9-15,4 5 16,5 1 0,4 4-16,1-11 15,5-1 1,-1-7-16,2-7 15,6-8 1,4-10-16,9-14 16,3-6-1,2-8-15,-3-3 16,-9 3 0,-12 1-16,-7 5 15,-8 3 1,-7 3-16,-4 3 15,-11 3 1,-12 8-16,-11 8 16,-1 13-1,-1 7-15,8 5 16,9 0 0,10 3-16,9-4 15,9-3 1,8-5-16,13-3 15,6-17-15,7-9 16,-1-14 0,-1-5-16,-9-12 15,-8-5 1,-5-9-16,-2-3 16,-5-7-1,-6 3-15,-6 8 16,-1 4-1,-1 9-15,-3 6 16,3 11 0,2 9-16,-2 8 15,2 0 1,-2 4-16,-6 18 16,4 21-1,-2 16-15,1 12 16,2 1-1,5-3-15,4-1 16,2-13 0,4 0-16,0-10 15,4-9 1,-1-6-16,7-8 16,8-15-1,-5-3-15</inkml:trace>
  <inkml:trace contextRef="#ctx0" brushRef="#br0" timeOffset="35695.2655">25510 13675 0,'2'2'16,"2"-2"-1,15 2-15,9 2 16,18-2-16,6-2 15,1-4 1,-9 0-16,-10 0 16,-15 2-1,-13 0-15,-8-8 16,-30-2 0,-30 4-16,-6 2 15,10 6 1,11 6-16,13 6 15,17 6 1,17 14-16,28 10 16,32 15-1,23-2-15,21 5 16,-7-15 0,3 2-16,-15-10 15,-10-11 1</inkml:trace>
  <inkml:trace contextRef="#ctx0" brushRef="#br0" timeOffset="48613.7531">27999 16911 0,'2'1'15,"-2"-1"1,7 8-16,8 2 16,2 2-1,14 9-15,11 0 16,13 4-1,13-4-15,3 5 16,-3-4 0,7-2-16,-1 0 15,1-4 1,-7-3-16,6 5 16,0-6-1,-3-3-15,4 5 16,-5-6-1,-4-1-15,0-2 16,-10-1-16,6 0 16,-2-1-1,-11-3-15,-9 1 16,-6-1 0,-4 2-1,0 1-15,-5-2 16,-11-1-16,-4 0 15,-2 2 1,-4-2-16</inkml:trace>
  <inkml:trace contextRef="#ctx0" brushRef="#br0" timeOffset="52601.5555">16920 1928 0,'2'0'16,"-2"0"-16,0 0 15,0-1 1,0 1-16,0-3 16,0 6-1,0 11-15,-2 17 16,2 8-1,-1 12-15,1-3 16,1 4 0,3-11-16,0-5 15,2-6 1,1-11-16,1-3 16,-1-6-1,6-7-15,1-6 16,10-21-1,0-15-15,1-17 16,-1-3 0,-3 5-16,-4 9 15,-2 7 1,-2 12-16,-1 5 16,-4 10-1,0 4-15,8 10 16,-2 12-1,5 15-15,-2 12 16,2 1 0,3-3-16,0 1 15,-4-8-15,3-2 16,-8-14 0,2-3-16,-8-8 15,5-8 1,3-10-16,-4-20 15,-2-9 1,-7-11-16,-2-1 16,-7 4-1,3 3-15,0 11 16,-1 1 0,1 8-16,0 11 15,2 5 1,2 7-16,0 1 15,0-1 1</inkml:trace>
  <inkml:trace contextRef="#ctx0" brushRef="#br0" timeOffset="53739.8189">17575 2107 0,'2'3'16,"6"-3"-1,12-3-15,12 2 16,8-9-16,9-4 16,-12-5-1,-3-3 1,-9 1-16,-9-1 15,-8 3-15,-10 4 16,-11 3 0,-18 6-16,-7 11 15,-2 6 1,-3 12-16,11 6 16,4 1-1,14 3-15,10-4 16,6 6-1,12-3-15,14 0 16,4-4 0,13-2-16,-2-9 15,8-9 1,-4-5-16,5-12 16,-2-9-1,4-12-15,-1-8 16,-3-6-1,-6-2-15,-5 0 16,-7 1 0,-6 12-16,-7 1 15,-10 7 1,-5 11-16,-2 6 16,-8 2-1,-10 10-15,-16 16 16,0 17-1,4 7-15,7-1 16,11-3 0,7-5-16,6-7 15,7-5 1,9-9-16,5-8 16,4-12-1,4-13-15,-2-11 16,-3-6-1,-12-1-15,0 4 16,-9-1 0,-4 6-16,-4 9 15,-2 5-15,0 7 16,2 2 0,-6 7-16,3 16 15,3 9 1,6 11-16,7 3 15,-1 3 1,8-1-16,-2-4 16,2-7-1,1-5-15,0-6 16,1-8 0,5-7-16,-1-10 15,4-13 1,0-19-16,-1-19 15,-1-1 1,-12 16 0</inkml:trace>
  <inkml:trace contextRef="#ctx0" brushRef="#br0" timeOffset="54429.6552">18710 1853 0,'3'0'16,"-3"2"-16,0-2 15,1 8 1,5 17-16,0 11 15,2 12 1,1 4-16,0 1 16,1-4-1,1-5-15,0-11 16,-1-3 0,-3-12-16,1-3 15,-2-8 1,3-5-16,6-14 15,-1-21 1,0-8-16,-4-10 16,-3-6-1,-5 6-15,-4 0 16,-5 13 0,3 6-16,0 11 15,4 16 1,-2 2-16,2-4 15,2 21 1,13 12-16,4 7 16,9 0-16,13-7 15,11 0 1,13-13 0,1-13-16,0-13 15,-10-7-15,-15 1 16,-11-7-1,-16 5-15,-14-5 16,-14 2 0,-18 2-16,-7 11 15,-2 8 1,-4 11-16,7 8 16,4 8-1,10 6-15,11 6 16,11 11-1,17 2-15,19 4 16,18 1 0,12-6-16,13-3 15,0-16 1,-5-6-16,-1-7 16,-11-12-1</inkml:trace>
  <inkml:trace contextRef="#ctx0" brushRef="#br0" timeOffset="58706.4539">16964 3219 0,'0'0'0,"3"0"16,-3 0-16,0 0 15,0 0 1,0 0-16,6 3 16,2 14-1,0 14-15,4 8 16,4 8-1,-2 0-15,-2-5 16,3-6 0,-2-4-16,2-9 15,-2-7 1,0-8-16,3-8 16,4-10-1,2-14-15,5-13 16,-8-9-1,0 1-15,-4 3 16,0 7 0,-2 9-16,0 6 15,-5 12 1,-2 5-16,2 3 16,8 11-1,0 17-15,7 8 16,-4 5-1,0 2-15,1-3 16,-2-3 0,2-3-16,-3-10 15,-2-2 1,2-9-16,-4-7 16,4-6-1,-4-8-15,2-17 16,-3-7-16,-3-13 15,0-3 1,-5 0-16,0 4 16,-4 6-1,0 5-15,0 7 16,0 8 0,-2 8-16,2 6 15,0 3 1,0-2-16</inkml:trace>
  <inkml:trace contextRef="#ctx0" brushRef="#br0" timeOffset="59522.6186">17972 3248 0,'0'2'16,"0"-2"-16,-4 8 15,-11 9 1,-1 9-16,-2 8 16,0 5-1,4 0-15,5-3 16,11-4 0,9-3-16,11-3 15,8-10-15,10-10 16,9-9-1,1-12-15,-6-11 16,-4-3 0,-9-1-16,-15-2 15,-12 2 1,-12 1-16,-16 2 16,-12 5-1,-9 2-15,-8 4 16,0 8-1,4 4-15,8 8 16,3 3 0,12 3-16,9 1 15,6-3 1</inkml:trace>
  <inkml:trace contextRef="#ctx0" brushRef="#br0" timeOffset="60546.776">18429 3202 0,'2'2'16,"-2"-2"0,0 0-16,1 0 15,9 3 1,3 4-16,0 11 15,4 10 1,0 10-16,0 1 16,-1 2-1,-6 2-15,-2-5 16,4-5 0,-2-5-16,2-6 15,3-6 1,-2-8-16,4-4 15,0-10 1,4-9-16,1-14 16,-1-10-1,-6-9-15,0-4 16,-6 1 0,1-1-16,1 4 15,-5 5 1,1 5-16,1 9 15,-3 3 1,-1 10-16,-2 8 16,0 7-16,-2-4 15,4 3 1,2 10-16,-3 4 31</inkml:trace>
  <inkml:trace contextRef="#ctx0" brushRef="#br0" timeOffset="61217.1389">18974 3319 0,'2'2'0,"0"2"15,8 3 1,10 7-16,8-2 16,10-4-1,11-6-15,3-8 16,-2-6-1,1-8-15,-13-1 16,-5-2 0,-18 3-16,-11-2 15,-14 2 1,-26 3-16,-14 2 16,-9 14-1,5 6-15,1 9 16,14 6-1,3 8-15,15 6 16,8 5 0,20 5-16,21 10 15,35 6-15,9-13 16,23-2 0,13-14-1,5-1-15,-18-14 16,-1-6-16,-15-10 15</inkml:trace>
  <inkml:trace contextRef="#ctx0" brushRef="#br0" timeOffset="63014.5034">17069 4560 0,'0'1'16,"-2"13"-16,-4 13 15,3 11 1,5 5-16,3-3 16,10-6-1,10-5-15,10-9 16,11-9 0,4-17-16,7-11 15,-5-8 1,-1-10-16,-11 2 15,-8 9 1,-12-1-16,-8 7 16,-6 7-1,-1 4-15,-5 2 16,0 4 0,2 0-16,-2 1 15,4 7 1,5 13-16,10 1 15,0 3 1,5-4-16,3 1 16,5-6-1,-2-5-15,3 0 16,-1-4 0,-9-3-16,0-3 15,-5-3 1,-2-3-16,-2-4 15,0-6 1,-1-8-16,-7-5 16,-1-7-1,-3 1-15,-2 2 16,0-2 0,-2 5-16,0 10 15,0 5-15,2 10 16,-1 3-1,1-1-15,0-1 16,0 6 0,3 14-1,3-2-15</inkml:trace>
  <inkml:trace contextRef="#ctx0" brushRef="#br0" timeOffset="63758.9578">18115 4607 0,'0'2'16,"0"-2"-16,-4 7 16,-1 9-1,3 0-15,-2 6 16,8-3-1,7 1-15,2 1 16,9-6 0,9-3-16,3-5 15,8-5 1,-4-5-16,0-10 16,-1 2-1,-9-3-15,-10-2 16,-7 2-16,-7 0 15,-8-5 1,-15 3-16,-9-2 16,-10 1-1,1 5-15,5 5 16,-4-2 0,10 5-16,7 0 15,12 4 1,5 0-16,-4 0 15,6 6 1,11 6-16,10 2 16,-3-1-1</inkml:trace>
  <inkml:trace contextRef="#ctx0" brushRef="#br0" timeOffset="64336.1653">18694 4464 0,'0'0'16,"2"3"-1,-2-3-15,2 5 16,4 12 0,0 9-16,2 10 15,2 6 1,5 5-16,-2-4 15,6-1 1,2-8-16,3-2 16,-1-9-1,-1-7-15,1-9 16,-6-3 0,2-10-16,1-9 15,-1-13 1,2-9-16,-10-11 15,-2-2 1,-3 2-16,-6-4 16,0 4-16,-4 3 15,2 4 1,-2 7-16,2 6 16,-2 8-1,2 3-15,2 9 16,0 5-1</inkml:trace>
  <inkml:trace contextRef="#ctx0" brushRef="#br0" timeOffset="64761.1797">19117 4586 0,'4'3'0,"13"3"16,18 4-1,11-4-15,11-3 16,3-8-1,-6-9-15,-1-7 16,-15-4 0,-12-2-16,-11 0 15,-15 1 1,-15 0-16,-13 4 16,-6 10-1,-8 10-15,5 8 16,5 8-1,4 8-15,8 1 16,10 10 0,10 0-16,12 4 15,14-5 1,14 3-16,7-3 16,6-9-1,0-3-15,1-6 16,-1-8-1,-8-4-15,-11-7 16,-8-4 0,-2-11-16,-6 4 15</inkml:trace>
  <inkml:trace contextRef="#ctx0" brushRef="#br0" timeOffset="65215.9181">19862 4383 0,'4'2'15,"-2"12"1,2 19-16,-1 13 16,3 10-1,1-1-15,1-2 16,-2-12-16,-2-5 15,-1-12 1,2-10-16,-3-7 16,2-1-1,6-10-15,6-22 16,13-17 0,-3-12-16,2-2 15,6 6 1,0 3-16,-2 11 15,2 6 1,-2 14-16,0 8 16,3 12-1,-2 13-15,-1 14 16,-2 13 0,-4 11-16,0 4 15,-5 6 1,-4 7-16,-2-6 15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2-08T12:11:16.37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11539 5711 0,'0'0'15,"0"0"-15,0 0 16,0 0 0,0 0-16,0 0 15,4-2 1,13-5-16,7 6 16,10-4-1,8 1-15,5 0 16,11 1-1,0-1-15,5-2 16,3 0 0,9-2-16,-3-1 15,-3 3 1,2-4-16,0 1 16,-4 4-1,-7-1-15,-8 0 16,-9 2-1,-3 0-15,-10 0 16,-4 3 0,-11-2-16,-5 1 15,-4 2-15,-3 0 16,-1 0 0,0-1-16,0 1 15,-2 0 1,-4-2-16,-5-1 15,-3 1 1,-3 0-16,-5 1 16,4-2-1,-2 0-15,-2-2 16,-2-4 0,0-1-16,-4-2 15,-3-3 1,1 1-16,-2 3 15,0 1 1,0 5-16,0 5 16,1 0-1,3 3-15,8-1 16,8 2 0,4-4-16,2 6 15,10-1 1,16 0-16,18-1 15,11-2 1,9-2-16,0 3 16,-9 3-1,-5 1-15,-9 5 16,-12 6 0,-5 5-16,-12 7 15,-8 2 1,-10 7-16,-8 4 15,0 0-15,0-3 16,2-2 0,4-9-1,4-3-15,6-9 16,4-4-16</inkml:trace>
  <inkml:trace contextRef="#ctx0" brushRef="#br0" timeOffset="1395.6451">13535 4383 0,'2'2'16,"-2"5"0,-2 19-16,-5 26 15,-1 22 1,-7 14-16,-2 10 15,-3-3 1,-2 5-16,2-7 16,3-4-1,8 1-15,-1-11 16,3-5 0,3-16-16,4-5 15,2-10 1,7-8-16,1-13 15,1-5 1,10-11-16,3-12 16,8-16-1,8-16-15,-5-9 16,-5-6 0,-9 7-16,-8 3 15,-9 6 1,-8 5-16,-11 2 15,-8 11 1,-3 5-16,-4 6 16,2 6-16,5 2 15,7 4 1,6 2-16,4 0 16,4 0-1</inkml:trace>
  <inkml:trace contextRef="#ctx0" brushRef="#br0" timeOffset="2149.8352">14096 5110 0,'2'0'16,"-2"0"-1,0 0-15,0 0 16,0-3-1,-10 6-15,-14 4 16,-14 17 0,-5 4-16,-1 6 15,5 7 1,7 3-16,11-3 16,6-3-1,9-6-15,8-2 16,8-7-1,7-4-15,7-6 16,4-11 0,8-11-16,6-10 15,1-11 1,-2-3-16,-5-5 16,-8 1-1,-5 2-15,-6 6 16,-8 1-1,-5 11-15,-1 3 16,-1 10-16,-4-2 16,-3 2-1,-4 14-15,-1 8 16,3 10 0,3 7-16,8 6 15,3 0 1,1-5-16,1-4 15,4-3 1,-1-5-16,-3-8 16,-2-6-1,-1-6-15,6-4 16,0-12 0,4-12-16,-4-1 15</inkml:trace>
  <inkml:trace contextRef="#ctx0" brushRef="#br0" timeOffset="2561.6917">14402 5114 0,'2'2'0,"-2"-2"16,2 1-16,8 10 15,0 13 1,-2 7-16,-2 10 15,1 8 1,-5-1-16,-2-2 16,0-5-1,0-5-15,-2-6 16,-1-11 0,1-5-16,0-8 15,2-4 1,-4 4-16,0-14 15,-2-13 1,1-22-16,3-5 16,2-10-1,7-1-15,3-3 16,7 6 0,2 2-16,9 7 15,5 6-15,5 9 16,9 6-1,-5 2-15</inkml:trace>
  <inkml:trace contextRef="#ctx0" brushRef="#br0" timeOffset="7796.6278">15012 5088 0,'0'4'16,"0"-4"-16,-4 3 16,-14 4-1,-13 5-15,-16 2 16,0 5-1,-4-5-15,10 4 16,8-4 0,13 0-16,10-7 15,8 6 1,16 6-16,22 2 16,25 4-1,1 0-15,-7 1 16,-8-3-1,-11-3-15,-15-4 16,-10-2 0,-11 4-16,-19 0 15,-13 1-15,-17-3 16,-5-2 0,-4-5-16,14-1 15,3-2 1,15-6-16</inkml:trace>
  <inkml:trace contextRef="#ctx0" brushRef="#br0" timeOffset="9180.1963">15747 5008 0,'0'2'0,"0"-2"16,-4 6 0,-9 9-16,-8 17 15,-5 1 1,-4 5-16,5-3 15,7-2 1,8-7-16,4-2 16,10-3-16,10-4 15,10-9 1,10-10-16,7-10 16,3-12-1,-12 0-15,-10-1 16,-12 1-1,-16-3-15,-12 1 16,-19-1 0,-10 8-16,-2 7 15,11 6 1,8 4-16,12 2 16,10 0-1,4 0-15,4 5 16,25 4-1,20 1-15,15-3 16,6-2 0,5-5-16,-3-6 15,-9 0 1,-1-7-16,-3-3 16,-9-8-1,-8 1-15,-2-9 16,-8 2-1,-5-2-15,-3-10 16,-6 3 0,-5 2-16,0 2 15,-7-1 1,-4 2-16,-6 6 16,-2 5-1,2 7-15,-4 7 16,0 6-1,-4 9-15,-2 17 16,-7 22 0,6 16-16,4 11 15,8 7 1,3 4-16,4 2 16,2-3-1,1-10-15,3-4 16,-2-14-1,0-2-15,-4-8 16,0-11 0,-2-9-16,0-3 15,0-14-15,0-4 16,-2 2 0,-3-12-16,-6-15 15,1-4 1,-2-12-16,0 0 15,-2 11 1,-4 2-16,4 9 16,4 0-1,3 13-15,5-1 16,4-2 0,21-1-16,19 2 15,20 4 1,7 1-16,-3-2 15</inkml:trace>
  <inkml:trace contextRef="#ctx0" brushRef="#br0" timeOffset="10762.042">13629 6094 0,'2'0'16,"0"-3"-1,8-9-15,0-6 16,4-1-1,-1-8-15,-8 5 16,-5 3 0,-11 2-16,-20 11 15,-21 14 1,-8 12-16,-3 12 16,8 6-1,15-1-15,12-6 16,13-2-1,8-4-15,11-1 16,18-5 0,12-6-16,17-11 15,7-11 1,4-9-16,-5-7 16,-9 1-1,-14 4-15,-8 2 16,-9 5-1,-9 5-15,-2 3 16,-6 2 0,2-1-16,-1 2 15,-1 8-15,0 10 16,0 11 0,4 11-16,5 9 15,-1 6 1,0 4-16,-4 4 15,-6-2 1,-8-3-16,-7 2 16,-6-6-1,-12-6-15,-7-8 16,-1-8 0,-4-13-16,2-6 15,-7-20 1,4-9-16,7-17 15,9-8 1,8-9-16,12 1 16,10 6-1,8 0-15,7 12 16,4 2 0,5 11-16,7 4 15,5 12 1,0 6-16,0 7 15,5 8 1,-3 1-16,3-2 16,2 1-1,-5-7-15,5-5 16,1-11 0,-8-1-16</inkml:trace>
  <inkml:trace contextRef="#ctx0" brushRef="#br0" timeOffset="11188.2338">14096 6168 0,'0'3'16,"-6"7"0,-10 12-16,-6 15 15,2 4 1,3 0-16,7-3 15,8-2 1,10-5-16,9-6 16,15-5-1,6-11-15,6-12 16,7-14 0,-7-6-16,-8-3 15,-10 0 1,-13 0-16,-11-2 15,-12 0 1,-13 2-16,-5-2 16,-11 2-1,1 8-15,4 5 16,8 2 0,2 6-16,6 9 15,2 2-15,1 6 16,9 1-1,4 2-15</inkml:trace>
  <inkml:trace contextRef="#ctx0" brushRef="#br0" timeOffset="12210.1146">14468 5916 0,'2'1'16,"3"9"-16,3 19 16,-2 11-1,-6 17-15,-4 3 16,-2 4-1,-1-3-15,1-6 16,2-4 0,2-3-16,4-9 15,6-5 1,3-9-16,2-8 16,10 0-1,5-11-15,6-7 16,11-14-1,0-9-15,8-7 16,-6 0 0,-8-5-16,-3 3 15,-9 3 1,-9 6-16,-12 8 16,-6 5-1,-10-2-15,-14 13 16,-16 14-1,1 11-15,1 3 16,10 4 0,10-3-16,8 5 15,10-7-15,8 0 16,10-5 0,8-5-16,10-11 15,7-9 1,3-13-16,1-13 15,-4-10 1,-2-8-16,-9-5 16,-2-4-1,-7-8-15,-2-1 16,-4 4 0,-4 6-16,0 1 15,-7 15 1,-2 3-16,-4 12 15,0 15 1,0 4-16,-2 2 16,-8 13-1,-5 28-15,-2 19 16,-2 3 0,6 8-16,6-5 15,5-6 1,6 0-16,5-9 15,2-5 1,8-13-16,0-9 16</inkml:trace>
  <inkml:trace contextRef="#ctx0" brushRef="#br0" timeOffset="12907.8922">15674 6224 0,'3'0'0,"-1"0"16,2-5-1,-2 0-15,0 1 16,-6-2 0,-17 8-16,-9 6 15,-15 18 1,-4 3-16,8 6 15,9-4 1,9-5-16,14 3 16,5-9-1,10-1-15,10-4 16,16-12 0,14-6-16,7-12 15,-11-4 1,-8 1-16,-7 2 15,-12 0 1,-8 6-16,-3 4 16,-2 2-1,-2 0-15,-4 3 16,-5 8 0,1 7-16,4 8 15,8 4 1,2 1-16,7 1 15,0-3 1,2-2-16,3-6 16,-4-6-16,2-8 15,4-9 1,2-12-16,5-15 16,1-14-1,-6 6 1</inkml:trace>
  <inkml:trace contextRef="#ctx0" brushRef="#br0" timeOffset="13868.9265">16053 6162 0,'2'0'0,"-2"3"15,0-1-15,8 15 16,2 9 0,0 11-16,-4 9 15,-2-3 1,0-1-16,0-2 15,-2-13 1,3-3-16,-3-10 16,-2-10-1,5 1-15,5-7 16,9-17 0,5-14-16,2-7 15,4 1 1,-6 7-16,-4 4 15,-5 14 1,-6 7-16,-3 0 16,3 14-1,-3 6-15,0 10 16,-3 9 0,5 8-16,3 1 15,4-3-15,10-4 16,1-4-1,12-10-15,9-5 16,7-15 0,16-15-16,-3-8 15,-7-4 1,-18 0-16,-12 5 16,-11 3-1,-13 6-15,-12-3 16,-22 6-1,-17 11-15,-11 13 16,8 7 0,7 3-16,13 2 15,10-1 1,13 2-16,10-3 16,13-1-1,14-6-15,13-12 16,9-10-1,5-14-15,-3-10 16,-4-14 0,-6 1-16,-11-1 15,-7-14 1,-6-3-16,-8-9 16,-6-1-1,-2-3-15,-2 6 16,-4 7-1,0 9-15,-2 14 16,0 8 0,-2 15-16,2 8 15,-10 6 1,-4 17-16,-6 29 16,2 13-16,0 27 15,10 10 1,10-15-16,2-6 15,11-11 1,6-11-16,3-3 16,0-5-1,-4-7-15,-4-12 16</inkml:trace>
  <inkml:trace contextRef="#ctx0" brushRef="#br0" timeOffset="14677.2048">13646 7067 0,'0'3'0,"-11"6"15,-19 9 1,-14 7-16,-9 7 15,13-4 1,6-6-16,13-2 16,13-6-16,16-1 15,29 0 1,21 0-16,18-5 16,5 0-1,-12 1-15,-19 7 16,-11-3-1,-17 6-15,-9 2 16,-13 5 0,-11 4-16,-12 0 15,-9-5 1,2-3-16,8-8 16,7-7-1,7-5-15,3-2 16,3-7-1</inkml:trace>
  <inkml:trace contextRef="#ctx0" brushRef="#br0" timeOffset="14874.3795">14137 7273 0,'2'2'0,"-1"8"15,7 11-15,-4 11 16,-4 5-1,-4 3-15,-5-8 16,0-5 0,1-7-16,2-8 15,2-8 1,0-2-16</inkml:trace>
  <inkml:trace contextRef="#ctx0" brushRef="#br0" timeOffset="15029.3741">13939 6879 0,'2'0'16,"-2"0"-16,0 2 16,0-2-1,4 5-15</inkml:trace>
  <inkml:trace contextRef="#ctx0" brushRef="#br0" timeOffset="28320.383">14325 6996 0,'2'1'15,"-2"1"-15,0 12 16,5 12 0,-3 16-16,2 8 15,0 7 1,-2 2-16,0 2 16,0 0-1,1-3-15,-1-7 16,-2-8-1,0-9-15,2-12 16</inkml:trace>
  <inkml:trace contextRef="#ctx0" brushRef="#br0" timeOffset="28764.3304">14620 7215 0,'2'7'0,"2"7"16,3 14-16,5 18 16,1 9-1,-2-4-15,2-4 16,-3-12 0,2-8-16,2-7 15,-4-9 1,10-4-16,5-15 15,3-18 1,4-15-16,4-6 16,-6-3-1,-2 5-15,-7-1 16,-3 6 0,-8 13-16</inkml:trace>
  <inkml:trace contextRef="#ctx0" brushRef="#br0" timeOffset="29552.2916">15014 7306 0,'2'2'16,"4"0"-16,12 9 15,6-2 1,12-5-16,7-7 15,1-4 1,2-13-16,-8 2 16,-11 1-1,-7 3-15,-14 4 16,-10 3 0,-22 2-16,-18 11 15,-11 10 1,1 6-16,7 1 15,11 7 1,8-3-16,12 5 16,12-3-1,13 2-15,14-2 16,9-1-16,15-10 16,1-4-1,-4-9-15,3-7 16,-6-8-1,2-9-15,-5-15 16,-2-9 0,-3-9-16,-5 0 15,-6 10 1,-6 6-16,1 7 16,-7 7-1,-5 9-15,-3 9 16,2 1-1,2 10-15,3 19 16,-1 18 0,-3 7-16,1-1 15,-1-7 1,-3-5-16,0-9 16,-2-9-1,2-4-15,-2-12 16,0-2-1,4-4-15,4-21 16,6-26 0,11-6-16,5-6 15,6-2 1,4 8-16,8 5 16,5 13-1,3 11-15,8 6 16,-19 13-1</inkml:trace>
  <inkml:trace contextRef="#ctx0" brushRef="#br0" timeOffset="92719.7869">21352 9382 0,'1'0'0,"-1"0"16,4 0 0,13-3-16,8 0 15,5-1 1,7 2-16,9 0 15,5 4 1,-5 0-16,-12 0 16,-6 0-1</inkml:trace>
  <inkml:trace contextRef="#ctx0" brushRef="#br0" timeOffset="92956.9031">21359 9558 0,'2'2'16,"-2"-2"-16,4-2 16,20 2-1,16-2-15,20-3 16,4 1-1,10-3-15,-3 1 16,-21 2 0</inkml:trace>
  <inkml:trace contextRef="#ctx0" brushRef="#br0" timeOffset="93690.2311">22315 9222 0,'2'0'15,"-2"0"-15,0 0 16,0 0 0,-2-3-16,-4 1 15,-13-3 1,-18 5-16,-7 5 16,-8 0-1,3 2-15,7 3 16,10 0-16,8 2 15,9-6 1,9-5-16,4 8 16,21 1-1,21 0-15,20 1 16,13 2 0,-7 1-16,-2 4 15,-15 1 1,-15 5-16,-10 1 15,-12 3 1,-7-1-16,-12 3 16,-11 2-1,-6-8-15,-8-1 16,4-5 0,0-6-16,-1-2 15,11-6 1,6-4-16,8 0 15,0 0 1</inkml:trace>
  <inkml:trace contextRef="#ctx0" brushRef="#br0" timeOffset="94000.0101">22652 9281 0,'2'2'16,"6"5"-16,8 16 16,0 4-1,2 17-15,-4 8 16,-2 8 0,-1 4-16,-3-5 15,1 2 1,-1-6-16,1-3 15,-3-7 1,-2-6-16,-2-9 16,-1-6-1,-1-14-15,0-2 16,-1-4 0</inkml:trace>
  <inkml:trace contextRef="#ctx0" brushRef="#br0" timeOffset="94332.1783">22614 9283 0,'2'-2'0,"5"-14"16,18-11-16,7 0 16,16-2-1,1 12-15,1 6 16,-8 11-1,-4 9-15,-10 3 16,-7 1 0,-9 7-16,-7 1 15,-8 9 1,-13 0-16,-4 6 16,-7-3-1,-1-3-15,6-7 16,0-3-1,4-2-15,10-12 16,4-3 0</inkml:trace>
  <inkml:trace contextRef="#ctx0" brushRef="#br0" timeOffset="94951.1139">23063 9514 0,'0'0'0,"2"2"16,-2-2 0,2 2-1,13 4-15,10-2 16,14-4-16,16-4 15,5-8 1,-3-4-16,-3-8 16,-13 5-1,-13 2-15,-14 4 16,-10 1 0,-16-1-16,-26-1 15,-16 8 1,-9 6-16,2 7 15,13 8 1,8 0-16,13 1 16,8 6-1,10-3-15,11 8 16,17 8 0,18 2-16,20 4 15,10-1 1,-3-6-16,2-8 15,-7-3 1,-19-9-16</inkml:trace>
  <inkml:trace contextRef="#ctx0" brushRef="#br0" timeOffset="95272.2982">24083 9425 0,'0'0'0,"0"0"16,0 0-1,-4 0-15,-14 0 16,-17 6 0,-6 8-16,-4 5 15,3 9 1,3-1-16,16 8 15,8-2 1,15-1-16,12 4 16,21 2-1,15-8-15,14-6 16,9-12 0,8-14-16,-25-2 15</inkml:trace>
  <inkml:trace contextRef="#ctx0" brushRef="#br0" timeOffset="95508.8672">24412 9532 0,'0'0'16,"2"0"-16,-2 2 16,7 6-1,1 8-15,5 7 16,0 11-1,4 7-15,0 3 16,-2 2 0,-3-7-16,-7-10 15,2 1 1,-5-14-16,-2-5 16</inkml:trace>
  <inkml:trace contextRef="#ctx0" brushRef="#br0" timeOffset="95673.9771">24333 9259 0,'0'0'16,"-4"-6"-16,0-8 16,-1 3-1,3 5-15,0 3 16,2 1-1</inkml:trace>
  <inkml:trace contextRef="#ctx0" brushRef="#br0" timeOffset="96240.9958">24792 9670 0,'2'0'16,"11"-2"-16,6-5 16,3-4-1,1 0-15,-12-3 16,-3 1 0,-10 1-16,-15-1 15,-20 7 1,-9 12-16,1 7 15,9 3 1,8 8-16,13 3 16,13 6-1,17 5-15,17-7 16,13-1 0,11-17-16,5-11 15,-7-7 1,-8-4-16,-16-2 15,-10 1 1,-8-4-16,-7 2 16,-5 1-1,-7 0-15,1 1 16,4 7 0,0 3-16,-2 0 15,6 17 1,6 7-16,14 11 15,7 0 1,3 0-16,6-6 16,6-4-1,-2-15-15,-9-6 16</inkml:trace>
  <inkml:trace contextRef="#ctx0" brushRef="#br0" timeOffset="96478.0378">25283 9261 0,'0'0'0,"2"0"16,-2 4-1,6 10-15,8 24 16,14 24-1,8 27-15,5 12 16,-3 13 0,-4 6-16,-8 4 15</inkml:trace>
  <inkml:trace contextRef="#ctx0" brushRef="#br0" timeOffset="133221.0344">26340 14971 0,'0'0'0,"0"0"16,2 2-16,4-2 16,6 4-1,12-2-15,14-4 16,17-4 0,5 2-16,8-2 15,5 0 1,1 0-16,3 2 15,-2 0 1,2 2-16,2 2 16,-6 0-1,8-2-15,-7 4 16,16-2 0,-13 0-16,8-2 15,1 0 1,-3 0-16,-4-5 15,-7 4 1,-8-1-16,-4 2 16,-4 2-1,1-2-15,-9 0 16,-5 2 0,-5 0-16,-4 0 15,-4 2 1,-7 0-16,-8 0 15,-4 0 1,-7-2-16,-2 2 16,2-2-1</inkml:trace>
  <inkml:trace contextRef="#ctx0" brushRef="#br0" timeOffset="134161.197">26808 15419 0,'2'0'0,"3"-4"16,5-6 0,4-8-16,0-1 15,-2-1 1,-10 2-16,-4 0 16,-14 0-1,-16 7-15,-14 5 16,-11 12-16,7 8 15,-3 9 1,13 7-16,10 6 16,12 8-1,12-2-15,12 2 16,16-1 0,8-12-16,9-4 15,3-14 1,6-4-16,-14-14 15,0 0 1,-5-9 0,-9 0-16,-4-8 15,-8 4-15,-2 2 16,-6 3 0,2 3-16,-2 7 15,0 0 1,0 0-16,0 12 15,0 17 1,0 13-16,4 7 16,0 1-1,0-2-15,5-8 16,-2-7 0,3-12-16,12-6 15,3-7 1</inkml:trace>
  <inkml:trace contextRef="#ctx0" brushRef="#br0" timeOffset="134676.1068">27179 15206 0,'0'-6'0,"-2"-14"16,-2-12-16,4-7 15,0 5 1,2 4-16,-2 30 0,0-18 15,2 7 1,-2 9-16,0 2 16,-6 29-1,-6 25-15,-6 23 16,-1 12 0,6 2-16,-2-5 15,9-3 1,12 2-16,9-16 15,7-8 1,10-9-16,10-15 16,7-12-1,-3-18-15,-4-8 16,-2-8-16,-14-7 16,-7-1-1,-11-5-15,-10-5 16,-16-2-1,-6 4-15,-10 7 16,1 3 0,-5 9-16,2 4 15,10 7 1,3 8-16,5 2 16,12 1-1,8 4-15,12-4 16,0-2-1</inkml:trace>
  <inkml:trace contextRef="#ctx0" brushRef="#br0" timeOffset="134934.8516">27570 15516 0,'0'2'0,"2"-2"16,-2 14 0,0 11-16,0 15 15,-2 7 1,0 2-16,2-1 16,0-3-1,2-9-15,2-8 16,0-3-1,-1-7-15</inkml:trace>
  <inkml:trace contextRef="#ctx0" brushRef="#br0" timeOffset="135140.0801">27515 15148 0,'0'0'0,"0"0"16,0 0 0,0 0-16,0 0 0,0 0 15,2 2 1,8 10-16,8 6 16,13 0-16</inkml:trace>
  <inkml:trace contextRef="#ctx0" brushRef="#br0" timeOffset="135429.8159">27731 15134 0,'2'2'0,"-2"4"16,0-6-16,6 26 0,0 22 15,2 17 1,4 22-16,2 2 16,-2-3-1,0-2-15,5-7 16,-10-13 0,-3-2-16,0-21 15,0-10 1,-2-14-16,1-6 15</inkml:trace>
  <inkml:trace contextRef="#ctx0" brushRef="#br0" timeOffset="135645.7929">27989 15633 0,'0'1'15,"0"4"1,-2 4-16,-3 15 15,1 17 1,2 14-16,4 10 16,-2-65-16,4 68 15,5-6-15,2-3 16,-5-14-16,1-16 16,-5-13-1</inkml:trace>
  <inkml:trace contextRef="#ctx0" brushRef="#br0" timeOffset="135844.3411">27880 15241 0,'0'0'15,"0"0"1,0 0-16,0 0 0,0 0 15,4 4-15,11 12 16,14 4 0,4 6-16</inkml:trace>
  <inkml:trace contextRef="#ctx0" brushRef="#br0" timeOffset="136132.2702">28222 15157 0,'2'1'16,"2"13"-16,4 16 16,6 27-1,2 18-15,-1 12 16,-2 11-1,2 2-15,-4 0 16,-3-9 0,1-8-16,-3-10 15,0-14 1,-2-20-16,-4-12 16</inkml:trace>
  <inkml:trace contextRef="#ctx0" brushRef="#br0" timeOffset="136369.3587">28151 15569 0,'0'0'16,"0"0"-16,2 0 15,2 4 1,18 4-16,17 12 15,18 4 1,9 1-16,-2-1 16,-8 1-1,-13-3-15,-13-6 16</inkml:trace>
  <inkml:trace contextRef="#ctx0" brushRef="#br0" timeOffset="137020.2686">28526 15457 0,'2'1'16,"-2"2"-16,4 4 15,6 7 1,2 8-16,4-4 16,5-3-1,5-1-15,-1-10 16,3-4 0,-3-7-16,1-6 15,-7 1 1,-4-1-16,-4 3 15,-7 6 1,2 1-16,6 16 16,2 24-1,2 35-15,-2 28 16,2 18-16,-4-1 16,-4-6-1,-6-7-15,-8-21 16,-11-13-1,-10-19-15,-10-16 16,-17-19 0,-22-24-16,-12-30 15,-18-28 1,0-24-16,11 1 16,-8-13-1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2-08T12:14:01.48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12064 8190 0,'0'0'16,"2"0"-16,-2 0 15,7 0 1,5-1-16,14 1 16,2 0-1,8 0-15,11 1 16,9-1-1,5 3-15,9-6 16,10 3 0,15-1-16,0-1 15,7 2 1,7 0-16,2-2 16,7-2-1,5 2-15,1-2 16,-10 3-1,-3-2-15,19 2 16,-15-6 0,-10 7-16,0-1 15,-1-1 1,-1-2-16,-6 1 16,-9 6-1,-5-3-15,-7 1 16,-9 4-1,-7-5-15,-10 0 16,-12 0 0,-9-2-16,-13 2 15,-8 0 1</inkml:trace>
  <inkml:trace contextRef="#ctx0" brushRef="#br0" timeOffset="848.2446">12239 7581 0,'3'0'0,"-3"0"16,0 0-16,2-2 15,-2 0 1,4 0-16,2 4 15,11 10 1,-2 15-16,2 7 16,0 4-1,2 1-15,-4-2 16,4-3 0,-5-8-16,2-5 15,-2-9 1,0-4-16,5-8 15,0-13 1,1-15-16,1-8 16,-4-6-1,2-1-15,-7 1 16,0 5 0,-4 2-16,-2 5 15,-3 9 1,1 4-16,-4 11 15,0 3 1,1 1-16,-1 0 16</inkml:trace>
  <inkml:trace contextRef="#ctx0" brushRef="#br0" timeOffset="1499.9718">12868 7758 0,'2'0'16,"1"-4"-16,4-7 16,3-7-16,1 0 15,-7 0 1,-4 5-16,-13 1 16,-11 8-1,-10 8-15,-8 10 16,5 10-1,5-1-15,4 4 16,12-5 0,12 0-16,6-7 15,10 2 1,12-6-16,12-7 16,7-8-1,1-9-15,-7-2 16,-5 6-1,-6-1-15,-11 0 16,-2 3 0,-5 6-16,-6-1 15,0 2 1,4-2-16,1 4 16,0 6-1,-1 6-15,2 3 16,0 7-1,2 1-15,0 0 16,5-7 0,-2-3-16,2-6 15,-6-2 1</inkml:trace>
  <inkml:trace contextRef="#ctx0" brushRef="#br0" timeOffset="1936.5142">13194 7590 0,'2'2'15,"-2"-2"-15,4 14 16,8 6-1,2 10-15,-2 7 16,3 1 0,-6 1-16,2-1 15,-5-7 1,-2-9-16,0-4 16,-2-6-1,-2-8-15,0-2 16,0 2-1,0-10-15,-4-20 16,2-8 0,0-7-16,2-4 15,0 3 1,0 3-16,4 0 16,2 12-16,1-2 15,6 3 1,-1 8-16</inkml:trace>
  <inkml:trace contextRef="#ctx0" brushRef="#br0" timeOffset="2154.0302">13505 7635 0,'1'3'16,"1"5"-1,6 12-15,4 10 16,1 3-1,-6 6-15,1-1 16,-1-5-16,-3-11 16,-2-6-1,-2-10-15,2-4 16,-2-1 0,0-4-1</inkml:trace>
  <inkml:trace contextRef="#ctx0" brushRef="#br0" timeOffset="2319.9356">13456 7354 0,'0'0'0,"0"0"16,0 2-16,2-2 15,6 9 1,8 3-16,0-2 15</inkml:trace>
  <inkml:trace contextRef="#ctx0" brushRef="#br0" timeOffset="2909.593">13704 7715 0,'2'3'15,"-2"-3"-15,4 1 16,7 3 0,14-6-16,5-6 15,6-8 1,-1-3-16,-7-1 15,-5-3-15,-8 10 16,-9 3 0,-8 0-16,-10 2 15,-18 13 1,-9 8-16,1 4 16,4 8-1,8-1-15,9 1 16,12 3-1,6-1-15,11-1 16,14 0 0,11-7-16,3-1 15,3-9 1,1-5-16,-6-8 16,-5-5-1</inkml:trace>
  <inkml:trace contextRef="#ctx0" brushRef="#br0" timeOffset="3239.679">14156 7318 0,'2'3'0,"-2"-3"15,0 9-15,3 13 16,-1 13 0,-2 13-16,-2 7 15,-1 2 1,6 0-16,-3-1 16,2 2-1,0-8-15,2-7 16,-2-9-1,0-6-15,-2-10 16,0-14 0,2 0-16,-4 0 15</inkml:trace>
  <inkml:trace contextRef="#ctx0" brushRef="#br0" timeOffset="3499.4172">13855 7474 0,'2'0'0,"1"2"16,20 0 0,9-2-16,13 0 15,8 0 1,8-2-16,-7 2 15,-4 2 1,-9-2-16,-3 4 16,-10 1-1,-9-2 1</inkml:trace>
  <inkml:trace contextRef="#ctx0" brushRef="#br0" timeOffset="4177.9975">14438 7468 0,'0'2'15,"0"0"-15,0 8 16,0 3 0,0 6-16,0-2 15,4-3 1,5 0-16,6-4 15,6-8 1,13-2-16,2-6 16,3 0-1,-5 2-15,-4 1 16,0 3-16,-6 7 16,-5 11-1,-4 15-15,-5 15 16,-1 9-1,-7 2-15,2-1 16,-8-1 0,-7-2-16,-7-4 15,-14-3 1,-22-1-16,-19-5 16,-23-17-1,-32-14-15,58-9 16</inkml:trace>
  <inkml:trace contextRef="#ctx0" brushRef="#br0" timeOffset="66301.1899">20349 13288 0,'0'2'0,"-2"-2"15,-5 0 1,1 0-16,-5 3 16,-10-2-1,-5-1-15,-6 0 16,-8-1-16,-3 1 16,-9 0-1,0 0-15,-13-3 16,-7 1-1,3 0-15,-7 4 16,-6-2 0,1 0-16,-9-2 15,5 4 1,-9-2-16,-15 0 16,11-2-1,2 0-15,4 4 16,-7-2-1,2 0-15,-2-2 16,9 2 0,5 2-16,1 2 15,2-1 1,5 0-16,4 1 16,11-1-1,6-2-15,10 3 16,5-2-1,1 2-15,6-2 16,10-2 0,5 3-16,10 0 15,0-3 1,5 0-16,0 0 16,2 0-1,0 0-15,-2 0 16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2-08T12:16:44.98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10819 6171 0,'0'0'0,"2"0"16,-2 0 0,0 0-16,4 0 15,14-3 1,4 2-16,6 1 15,9 0 1,6 0-16,8 1 16,5 3-1,9-1-15,6-1 16,15-2 0,3 0-16,7 4 15,9-4 1,4-9-16,1 5 15,2-2-15,-7 3 16,2 1 0,-14-2-16,-5 2 15,-3-3 1,-12 4-16,-15-2 16,1 2-1,-12-1-15,-8-1 16,-3 0-1,-6-1-15,-9 2 16,-8 2 0,-4-2-16,-5 2 15,-2 2 1</inkml:trace>
  <inkml:trace contextRef="#ctx0" brushRef="#br0" timeOffset="1306.3508">11218 6856 0,'1'0'16,"-1"0"-16,6-4 15,4-3 1,3-9-16,0-6 16,0-8-1,-3 1-15,-5-7 16,-5 1-1,-5 1-15,-5 4 16,-7 8 0,-3 6-16,-5 10 15,-8 11 1,2 6-16,0 15 16,0 4-1,9 11-15,10 9 16,8-3-1,10-1-15,11-3 16,6-8 0,10-5-16,3-4 15,2-12 1,-4-7-16,5-10 16,-1-8-1,-6-8-15,-4-11 16,-4-3-1,-7-1-15,-5 1 16,-5 1 0,-1 7-16,-3 4 15,-1 11 1,0 6-16,-2 1 16,4 0-16,6 16 15,6 16 1,0 13-1,0 15-15,0 8 16,-2 12-16,-4 0 16,-6-9-1,-6 0-15,-6-4 16,-8-9 0,-8-2-16,-4-9 15,-11-12 1,0-11-16,-4-11 15,5-12 1,2-10-16,4-17 16,5-15-1,9-6-15,14-7 16,6 4 0,13 5-16,3 5 15,9 6 1,7 9-16,3 8 15,-1 10 1,4 10-16,3 10 16,-1 10-1,-3 0-15,-3 4 16,-6-5 0,-2-3-16,-4-2 15,-4-10 1,-4-4-16</inkml:trace>
  <inkml:trace contextRef="#ctx0" brushRef="#br0" timeOffset="1772.8545">11811 6779 0,'0'0'0,"0"-2"15,0-1 1,0 1-16,3 1 15,-3-1 1,5 5-16,7 15 16,3 18-1,0 10-15,2 9 16,-4-5 0,-2-5-16,1-6 15,-6-7 1,-3-12-16,-1-6 15,-2-9 1,-2-1-16,-5-8 16,-12-22-1,4-15-15,0-14 16,5-11 0,6-1-16,4 3 15,4 6 1,4 9-16,3 8 15,2 7 1,2 13-16,4 6 16,0 11-1,3 8-15,-1 16 16,2 6-16,-4 2 16</inkml:trace>
  <inkml:trace contextRef="#ctx0" brushRef="#br0" timeOffset="2302.0094">12181 6772 0,'0'2'16,"0"-2"-16,-4 7 16,-2 11-1,1 8-15,-3 13 16,3 12 0,5-3-16,11 3 15,2-5-15,8-7 16,-3-7-1,2-11-15,2-7 16,4-10 0,0-10-16,-3-11 15,-4-11 1,-4-8-16,-11-5 16,-8-2-1,-11 3-15,-2 2 16,-6 11-1,-3 4-15,-2 6 16,6 9 0,4 7-16,5 2 15,6 5 1,1 6-16,10 5 16,5 8-1,10-6-15,-1-3 16</inkml:trace>
  <inkml:trace contextRef="#ctx0" brushRef="#br0" timeOffset="2748.614">12602 6862 0,'0'2'0,"-4"11"16,-3 12-16,-4 14 15,1 6 1,4 3-16,6-3 16,8-9-1,9-5-15,6-9 16,10-8-1,1-12-15,8-11 16,-3-10 0,-3-6-16,-6-7 15,-15-2 1,-6 1-16,-15-5 16,-8 4-1,-11 5-15,-7 8 16,-2 5-1,0 3-15,4 9 16,4 1 0,5 3-16,8 0 15,4 3 1</inkml:trace>
  <inkml:trace contextRef="#ctx0" brushRef="#br0" timeOffset="3637.1801">13023 6842 0,'2'3'0,"0"6"16,4 16-1,2 15-15,0 9 16,-4 1-1,-4-1-15,-2-10 16,0-5 0,-1-10-16,1-9 15,2-10-15,0-1 16,0-4 0,7-20-1,11-20-15,8-17 16,6-1-16,5-1 15,-5 11 1,-2 8-16,-1 13 16,-9 10-1,-4 9-15,-2 11 16,-2 11 0,-6 17-16,-4 17 15,-4 1 1,-2 5-16,0-7 15,0-8 1,4-6-16,0-9 16,0-6-1,2-13-15,6-2 16,8-17 0,11-16-16,3-17 15,0-10 1,2 0-16,-6 5 15,-2 6 1,-6 13-16,-3 6 16,-8 11-1,-5 9-15,0 6 16,2-5 0,-2 22-16,-2 15 15,-2 14 1,2 5-16,0 4 15,2-5 1,3-4-16,1-7 16,2-8-1,-1-3-15,2-16 16,-3-5 0</inkml:trace>
  <inkml:trace contextRef="#ctx0" brushRef="#br0" timeOffset="4678.7301">14009 6809 0,'0'1'0,"0"-1"15,0 0-15,0 0 16,0 3-1,-6 3-15,-3 0 16,-10 0 0,-5-2-16,-2-4 15,4-4 1,2-1-16,1-2 16,10 1-1,3-2-15,4-1 16,8 2-1,7 3-15,12 6 16,-3 7 0,-8 5-16,-2 7 15,-8 2 1,-8 1-16,-8 4 16,-15-6-1,-9 3-15,4-10 31</inkml:trace>
  <inkml:trace contextRef="#ctx0" brushRef="#br0" timeOffset="5695.1865">14350 6817 0,'0'0'0,"0"0"16,0 0 0,0 0-16,-8-3 15,-15 3 1,-11 6-16,-4 3 16,-2 1-1,9 1-15,9 1 16,7 0-1,13 4-15,13 4 16,19 7 0,11 0-16,7 3 15,-7-4 1,-13-1-16,-13-3 16,-15 2-1,-19 2-15,-37 3 16,-25-5-16,26-10 31</inkml:trace>
  <inkml:trace contextRef="#ctx0" brushRef="#br0" timeOffset="95908.99">11889 12417 0,'0'2'16,"0"-2"-1,0 0-15,-2 4 16,-5-1-16,-12 2 16,-11 1-1,-19-3-15,-17-1 16,-16 0 0,-9 2-16,-14-4 15,-1 5 1,-7 1-16,-9 2 15,-2 3 1,4 4-16,-5-1 16,-2-3-1,1-3-15,13-1 16,-2 2 0,14-2-16,11-2 15,9 0 1,7 0-16,14 0 15,13-1 1,9 1-16,14-4 16,3 0-1,14-1-15,5 0 16,-2 3 0,-1-3-16,4 1 15</inkml:trace>
  <inkml:trace contextRef="#ctx0" brushRef="#br0" timeOffset="97076.6371">10298 12747 0,'0'2'0,"0"-2"16,0 4 0,0-2-16,0 1 15,0 4 1,5-1-16,5 2 16,5-4-1,8-3-15,12-6 16,6-5-1,1-4-15,2-8 16,-2 1 0,-6-5-16,-7 2 15,-9 3 1,-6 5-16,-7 0 16,-5 3-1,-11 1-15,-8 3 16,-11 3-1,-4 4-15,-8 6 16,2 4 0,1 3-16,7 4 15,6 6 1,6 3-16,3 6 16,4-1-1,5 5-15,4 7 16,4 5-16,0-1 15,2 1 1,0 1 0,1 3-16,-5-3 15,-3 0-15,3-2 16,3-6 0,-2-6-16,0-9 15,1-9 1,-2-9-16,0-2 15,0 0 1,-2-16-16,1-17 16,-3-15-1,-6-9-15,-1 3 16,-6 1 0,-3 6-16,-9 7 15,5 8 1,6 9-16,4 7 15,4 6 1,8 5-16,-2-2 16,4 2-1,22 6-15,8 9 16,14 3 0,-4 2-16,11 2 15,-6-3 1,-6-4-16,-3-4 15,-7-5 1</inkml:trace>
  <inkml:trace contextRef="#ctx0" brushRef="#br0" timeOffset="97614.3909">10879 12880 0,'2'0'16,"-2"0"-16,0 0 15,0 0 1,0 0-16,0 1 16,-13 8-1,-14 8-15,-7 7 16,1 7 0,1 1-16,12-5 15,4 3 1,8-6-16,6-2 15,6-7 1,8-1-16,6-8 16,11-12-16,-1-5 15,2-9 1,-4-6-16,-6 4 16,-4-4-1,-2 9-15,-5-1 16,-4 9-1,-1 3-15,-2 1 16,-2 3 0,0 0-16,0 2 15,2 10 1,0 12-16,4 7 16,5 9-1,0 2-15,2 1 16,1-7-1,0-2-15,-2-9 16,-1-11 0,4-8-16,-5-3 15</inkml:trace>
  <inkml:trace contextRef="#ctx0" brushRef="#br0" timeOffset="97953.1402">11293 12615 0,'2'1'0,"-2"-1"16,0 0-16,0 2 16,5 9-1,-1 10-15,0 15 16,-2 15-1,4 15-15,-6 6 16,2-2-16,0-1 16,4-8-1,0-4-15,2-7 16,-4-13 0,2-3-16,-4-17 15,1-7 1,-3-6-16,4-2 15,-3-4 1</inkml:trace>
  <inkml:trace contextRef="#ctx0" brushRef="#br0" timeOffset="98439.7226">11594 12777 0,'0'2'0,"2"0"15,-2 6 1,-6 12-16,-5 7 16,-4 3-1,-13 1-15,-1-7 16,-1-2 0,-2-8-16,0-7 15,6-5 1,3-4-16,11-4 15,2-1 1,6-6 0,2 6-16,2 1 15,2 2-15,8 6 16,6 12 0,2 13-16,0 11 15,3 5 1,1 1-16,4-4 15,-2-1 1,0-2-16,0-3 16,3-9-1,-3-3-15,0-10 16,1-4 0,0-6-16,-3-7 15,-1-8 1,-6-3-16,0-1 15</inkml:trace>
  <inkml:trace contextRef="#ctx0" brushRef="#br0" timeOffset="98871.4243">11709 13023 0,'2'2'0,"-2"-2"16,7 4 0,12 0-16,9 2 15,12-12 1,16-4-16,1-7 16,-3-6-1,-7 2-15,-19 6 16,-12-1-1,-11 0-15,-12 1 16,-22-4 0,-21 7-16,-14 7 15,-2 5 1,15 8-16,9 4 16,10 4-1,14 5-15,18 15 16,20 9-1,33 12-15,-8-16 16,90 42 0,10-7-16,-26-21 15,-35-27 1</inkml:trace>
  <inkml:trace contextRef="#ctx0" brushRef="#br0" timeOffset="116691.0018">10464 15072 0,'0'1'16,"0"-1"-1,0 0-15,0 0 16,-4 2 0,0 0-16,-4 0 15,-10-2 1,-8 0-16,-10 2 16,-11-4-1,-6 0-15,-13-2 16,-4-3-1,-8 1-15,-7 0 16,-9 0 0,-7-2-16,2 2 15,-2 2 1,-7 2-16,-3 1 16,-12-2-1,0-1-15,3 2 16,-13-2-1,16 2-15,-6 2 16,1 2 0,2 0-16,6 0 15,1 4 1,9-2-16,7 0 16,4 0-1,10 0-15,4 1 16,12-2-16,6 1 15,9-2 1,11-1-16,-1 4 16,13-3-1,4 2-15,8-2 16,2-2 0,5 4-16,4-4 15,2 1 1,-1-1-16,3 2 15,0-2 1,2 2-16,-1-2 16,-1 2-1,2-2-15,-2 0 16,2 2 0,-2-2-16,2 2 15,0-2 1,-2 0-16,2 0 15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2-08T12:19:57.49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6153 5886 0,'1'0'15,"-1"0"1,0 0-16,2 0 16,6-1-1,5-5-15,5 4 16,3-3-1,3 2-15,2-2 16,7 2 0,-1-1-16,11-2 15,3 0 1,4 0-16,1 2 16,6 0-1,4 0-15,6 4 16,7-2-1,1-1-15,3 0 16,1-1 0,1 0-16,-5 2 15,1-1-15,3-1 16,-2-3 0,3 5-16,-3-1 15,1-3 1,-6 1-16,5 2 15,-8 1 1,5-4-16,-4 2 16,-6-1-1,3 0-15,-4 0 16,-1-1 0,-6 5-16,-3 1 15,-5-2 1,-6 0-16,-1 4 15,-7 0 1,-6-2-16,-4 1 16,-12-1-1,-6 0-15,1 0 16</inkml:trace>
  <inkml:trace contextRef="#ctx0" brushRef="#br0" timeOffset="943.7632">6608 5353 0,'0'3'15,"-4"-3"1,-11 1-16,-6 3 16,-18 7-1,-8 3-15,-4 2 16,3 3 0,1-2-16,7-3 15,7-3 1,12 1-16,5-3 15,11-6 1,0 3-16,10 2 16,19 0-1,17 1-15,9-3 16,8 1 0,-6 1-16,0-1 15,-15 3-15,-9 2 16,-12-2-1,-8 3-15,-10 2 16,-15 6 0,-14-1-16,-8 4 15,-6-7 1,6-3-16,6-4 16,7-4-1,12-6-15,9 0 16,0-6-1,7-4-15</inkml:trace>
  <inkml:trace contextRef="#ctx0" brushRef="#br0" timeOffset="1565.2682">6714 5250 0,'0'0'0,"1"2"16,-1 0-16,4 4 16,1 10-1,1 12-15,2 11 16,-4 10-1,-4 5-15,-2-7 16,2-6 0,-3-5-16,1-8 15,-1-4 1,1-8-16,2-8 16,0-5-1,2 1-15,8-11 16,6-15-1,8-11-15,5-4 16,3 10 0,0 3-16,2 10 15,-4 9 1,-2 8-16,-1 8 16,-2 6-1,-10 8-15,-1-2 16,-6-2-1,1 1-15,-3 2 16,-3-7 0,3 1-16,-2-2 15,4-5 1,-3-2-16,0-1 16,3-3-1,3-5-15,4-7 16,2-14-1,-3 4-15</inkml:trace>
  <inkml:trace contextRef="#ctx0" brushRef="#br0" timeOffset="1973.9216">7236 5549 0,'2'2'15,"-2"3"1,4 11-16,-1 3 16,5-4-1,3 1-15,3-5 16,2-3 0,7-6-16,8-9 15,0-3 1,-1-6-16,-6 3 15,-6 2-15,-9 2 16,-4 0 0,-7-3-16,-16 1 15,-14-2 1,0 5-16,0-1 16,3 4-1,5-1-15,7 5 16,10-1-1,3 2-15,0 0 16,-1 0 0,4 2-16</inkml:trace>
  <inkml:trace contextRef="#ctx0" brushRef="#br0" timeOffset="2734.9361">7650 5369 0,'2'3'0,"1"2"15,2 7-15,5 12 16,0 7 0,1 7-16,-2-5 15,-3 3 1,4-5-16,-1-4 16,-1-9-1,-1-4-15,8-3 16,2-10-1,0-7-15,7-9 16,1-11 0,-6 2-16,2-2 15,-4 6 1,-6 8-16,-4-2 16,-3 8-1,-4 3-15,3 1 16,1 1-1,2 6-15,5 13 16,-2 4 0,8 5-16,4-5 15,3 2 1,-1-4-16,0-3 16,2-1-1,-7-6-15,-4-6 16,2-4-1,-6-4-15,2-6 16,-9-12 0,-3 1-16,-2-11 15,-2-1 1,-3-1-16,1 0 16,3 2-1,-4 7-15,3 2 16,1 7-1,0 8-15,3 4 16,0 3 0,0-5-16,0 6 15</inkml:trace>
  <inkml:trace contextRef="#ctx0" brushRef="#br0" timeOffset="3253.2928">8607 5424 0,'2'0'16,"-4"0"-1,2 0-15,0 0 16,-7 0-16,-9 3 15,-4-1 1,-6 7-16,-4-1 16,3 4-16,8-3 15,4 6 1,9-5-16,6 2 16,12 8-1,14-1 1,6-1-16,1 2 15,-9-7-15,-8-1 16,-8-1 0,-13 5-16,-23 3 15,-29 0 1,12-7-16</inkml:trace>
  <inkml:trace contextRef="#ctx0" brushRef="#br0" timeOffset="42977.9192">7454 8858 0,'2'0'16,"-2"2"-16,4-2 16,11 2-16,5 0 15,10 3 1,13-4-16,5 1 15,8-2 1,12 4-16,7-3 16,12-1-1,7 0-15,9 5 16,2-5 0,3 2-16,17 0 15,8 0 1,-10 4-16,2 0 15,-4-6 1,-3 0-16,-13 0 16,-5 0-1,-15 0-15,-8-3 16,-13 0 0,-6-1-16,-7 2 15,-5 0 1,-6 4-16,-10-2 15,-5 2 1,-7 2-16,-4 2 16,-7-2-1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2-08T12:22:58.81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5214 6591 0,'0'0'15,"0"0"-15,0 0 16,0 0 0,2 0-16,11 0 15,10-2 1,14-1-16,13 2 15,20 0 1,8-4-16,13 5 16,12 2-1,8 1-15,11-1 16,-2 6 0,6-5-16,0-1 15,-6 0 1,-5 4-16,-9-7 15,-1-6 1,-15 3-16,-17 0 16,-8-1-1,-9 0-15,-8-1 16,-11 2 0,-9 1-16,-8 0 15,-6 2 1,-8-2-16,-3 3 15,4 0 1</inkml:trace>
  <inkml:trace contextRef="#ctx0" brushRef="#br0" timeOffset="60335.7238">5765 13754 0,'2'2'0,"-2"-2"15,0 0-15,0 0 16,0 2 0,0 2-16,-2 2 15,-7 4 1,-16-2-16,-11 2 16,-26-4-1,-18-6-15,-15 0 16,-12-2-1,-18 2-15,2 4 16,-24 4 0,3-1-16,-5 3 15,-1 6 1,-10-4-16,5 0 16,-12 1-1,3 1-15,16-2 16,-23 2-1,13 2-15,3-2 16,19-2-16,5 1 16,9 3-1,14-2-15,0 4 16,17-3 0,17 0-16,5-2 15,14-1 1,6-1-16,6-1 15,10-2 1,13-2-16,1 0 16,4 0-1,9-6-15,3 3 16,1-3 0,-3-5-16,8-5 15</inkml:trace>
  <inkml:trace contextRef="#ctx0" brushRef="#br0" timeOffset="61049.1145">2632 14319 0,'2'4'0,"3"18"16,6 31 0,4 25-16,-1 5 15,2 7 1,-1-3-16,-3-5 16,1-16-1,-3-7-15,-1-10 16,0-9-1,-1-17-15,-6-12 16,0-5 0,-1-5-16,-2-24 15,-3-9 1</inkml:trace>
  <inkml:trace contextRef="#ctx0" brushRef="#br0" timeOffset="61389.4156">2353 14212 0,'0'2'16,"0"-2"-16,0 0 16,0 0-1,9 2-15,12 8 16,20 2-16,12 2 15,18 3 1,-4 0-16,14-2 16,1 1-1,-10 1-15,-6 0 16,-12-3 0,-5-3-16,-15-1 15,-7-2 1,-8-5-16,-4-2 15,-10-1 1,-1 0-16</inkml:trace>
  <inkml:trace contextRef="#ctx0" brushRef="#br0" timeOffset="61935.9565">3021 14361 0,'0'2'0,"0"4"16,2 5-16,2 7 16,0 15-1,-1 15-15,1 11 16,1 19 0,0 4-16,-3-5 15,-2 2 1,3-14-16,-1-4 15,-2-11 1,0-14-16,0-9 16,0-11-1,0-12-15,0 2 16,3-10 0,5-18-16,4-19 15,2-4 1,5-4-16,-3 8 15,1 10 1,1 3-16,-5 13 16,-2 2-1,2 13-15,4 13 16,0 12-16,1 14 16,1 12-1,-4-2-15,1-4 16,-1-4-1,1-9-15,2-9 16,-2-10 0,4-13-16,5-16 15,1-18 1,-9 2 0</inkml:trace>
  <inkml:trace contextRef="#ctx0" brushRef="#br0" timeOffset="62112.5278">3543 14819 0,'1'4'0,"1"8"16,4 17 0,5 22-16,0 3 15,0 9 1,4-10-16,0-6 16,-4-5-1,-3-12-15,-5-18 16,1-6-1</inkml:trace>
  <inkml:trace contextRef="#ctx0" brushRef="#br0" timeOffset="62319.0968">3429 14361 0,'4'0'0,"-4"0"0,9 4 16,-5 0 0,15 9-16,3 7 15,-6 2 1,-2 1-16,-2-3 16</inkml:trace>
  <inkml:trace contextRef="#ctx0" brushRef="#br0" timeOffset="62999.7391">3780 14730 0,'3'0'0,"-3"0"16,0 2-1,4-1-15,8 15 16,-2 10-16,-4 14 15,-6 13 1,0 2-16,2-5 16,-2-3-1,0-4-15,2-6 16,1-5 0,-3-32-16,5 18 0,0-7 15,0-6 1,10-13-16,4-16 15,5-18 1,4-6-16,-2-4 16,-2 9-1,-2 5-15,4 5 16,-4 11 0,-1 9-16,-9 6 15,0 7 1,-3 8-16,6 17 15,-6 21 1,4 12-16,2 7 16,-1-6-1,0 1-15,0-11 16,5-8-16,-1-13 16,-4-16-1,5-12-15,5-24 16,-1-35-1,-7 12-15</inkml:trace>
  <inkml:trace contextRef="#ctx0" brushRef="#br0" timeOffset="63196.9403">4423 14211 0,'2'1'15,"-2"1"-15,6 12 16,5 12 0,-11-26-16,19 48 0,7 29 15,0 11 1,-13 3 0,-6-35-16</inkml:trace>
  <inkml:trace contextRef="#ctx0" brushRef="#br0" timeOffset="63805.6002">4967 14696 0,'0'2'0,"-5"8"16,-10 6-1,-11 7-15,-15 3 16,-5-2 0,-5-8-16,1-9 15,6-4 1,3-7-16,9-6 16,8 0-1,24 10-15,-20-10 0,9-4 16,4 6-1,3 0-15,6 0 16,7 2-16,10 4 16,9 6-1,6 10-15,7 14 16,-1 6 0,10 15-1,-8 5-15,1 11 16,-6-6-16,-4 2 15,-3 2 1,-9-11-16,-4-7 16,-1-9-1,-7-15-15,-1-9 16</inkml:trace>
  <inkml:trace contextRef="#ctx0" brushRef="#br0" timeOffset="64157.8823">4392 14150 0,'0'1'15,"1"1"1,0 8-16,7 12 15,-8-22-15,18 37 16,-3 13-16,6 11 16,-7-15-1</inkml:trace>
  <inkml:trace contextRef="#ctx0" brushRef="#br0" timeOffset="65270.5454">4520 14445 0,'0'2'0,"0"-2"16,0 0-16,-2 4 16,2 6-1,-1 0-15,2 6 16,3 8 0,7 1-16,-4 4 15,1 4 1,5 2-16,-2 4 15,-1 9 1,0-3-16,-3 3 16,0 1-1,1 4-15,-4 1 16,0-3 0,2 2-16,-1-11 15,3 0 1,-3-3-16,-1-6 15,2 1 1,-3-9-16,1 1 16,0-8-1,-2-5-15,5-3 16,-7-8 0,0 0-16,0 0 15,2 0 1,1-2-16,-3-8 15,-3-7-15,1-5 16,-2 1 0</inkml:trace>
  <inkml:trace contextRef="#ctx0" brushRef="#br0" timeOffset="69937.3361">7928 13754 0,'0'2'16,"-4"-2"-16,-10 4 16,-18 4-1,-12 2-15,-16 2 16,-2 2-16,-4 0 15,2-3 1,-7 5 0,-5-6-16,-2-1 15,-17-3-15,0-6 16,-4-1 0,-4-7-16,1-6 15,-7-6 1,3-3-16,-5-5 15,2 2 1,5-3-16,4-11 16,8 0-1,9-3-15,9 2 16,5-7 0,6-3-16,2-5 15,3-2 1,10-4-16,2-3 15,3-4 1,8 0-16,11 8 16,8 1-1,11 6-15,8 4 16,9 1 0,6 5-16,21-1 15,12 0 1,24-5-16,21 7 15,4 5 1,9 8-16,11 7 16,-1 7-1,-1 0-15,1 1 16,-8 15 0,-2 8-16,-2 3 15,-9 6 1,-3 1-16,1 6 15,-7-2 1,7 9-16,-10-3 16,-18-2-1,15 20-15,-10 2 16,2 6 0,-10 3-16,-3 9 15,-6-1 1,-5 6-16,-21 4 15,-10 14-15,-9 3 16,-13 5 0,-14 0-16,-18-6 15,-9-10 1,-5-12-16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30.2652" units="1/cm"/>
          <inkml:channelProperty channel="T" name="resolution" value="1" units="1/dev"/>
        </inkml:channelProperties>
      </inkml:inkSource>
      <inkml:timestamp xml:id="ts0" timeString="2025-02-08T12:25:05.87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8944 1729 0,'2'0'16,"-2"-2"-16,-2-4 15,-2-1 1,-11-2 0,-15 6-16,-25 10 15,-22 19 1,-9 9-16,7 5 15,14 0-15,7-5 16,18-6 0,8-2-16,18-12 15,12-4 1,19 4-16,34-9 16,32 0-1,24-2-15,4 2 16,-1 4-1,-8 10-15,-25 2 16,-16 4 0,-18 8-16,-16 0 15,-17 1 1,-17 7-16,-29 6 16,-13-3-1,-12-6-15,0-6 16,3-6-1,5-9-15,14-9 16,12-7 0,7-12-16,14-9 15,14-19 1,8 2-16</inkml:trace>
  <inkml:trace contextRef="#ctx0" brushRef="#br0" timeOffset="357.3942">9504 1614 0,'3'3'0,"-3"-1"15,5 13-15,3 23 16,-1 11-1,-1 21-15,-3-2 16,-3 14 0,2-13-16,-4-1 15,-1-4 1,-3-7-16,-3-7 16,3-11-1,1-6-15,0-9 16,-1-3-1,2-12-15,4-7 16,-4 2 0,4-22-16,8-36 15,3 9 1</inkml:trace>
  <inkml:trace contextRef="#ctx0" brushRef="#br0" timeOffset="785.7934">9969 1846 0,'0'2'0,"-2"2"15,-10 11 1,-21 17-16,-11 6 16,-16 3-1,0-5-15,8-5 16,7-9-1,11-8-15,10-6 16,14-5 0,8 0-16,-6 3 15,18 7 1,14 1-16,10 8 16,7 4-1,-3-3-15,0 5 16,-8-6-1,-4 2-15,-5-5 16,-2 1 0,-5-5-16,-4-1 15,-1-2 1,-3-4-16,2-3 16,3-8-1,8-17-15,-1-2 16</inkml:trace>
  <inkml:trace contextRef="#ctx0" brushRef="#br0" timeOffset="995.633">10200 2030 0,'2'1'15,"-2"-1"-15,4 8 16,9 12 0,-3 17-16,0 9 15,-4 4-15,-2 3 16,-4-8-1,0-5-15,-2-11 16,0-10 0,0-14-16,2 1 15,-2-20 1,2-12 0</inkml:trace>
  <inkml:trace contextRef="#ctx0" brushRef="#br0" timeOffset="1161.4817">10178 1819 0,'0'0'15,"0"0"-15,0 1 16,0-1 0,-2 6-16,0 5 15,0-9 1,2 1-16</inkml:trace>
  <inkml:trace contextRef="#ctx0" brushRef="#br0" timeOffset="1493.834">10445 1539 0,'1'2'0,"3"14"16,4 22 0,1 25-16,-5 20 15,-4 1 1,-4 0-16,-3-9 16,3-8-1,1 0-15,0-8 16,3-12-1,3-7-15,-2-12 16,1-8 0,2-12-16,5-11 15,8-30 1,-2 0-16</inkml:trace>
  <inkml:trace contextRef="#ctx0" brushRef="#br0" timeOffset="1729.6707">10752 1528 0,'3'1'16,"-3"5"-16,4 22 16,1 23-1,3 23-15,3 12 16,-5 3-1,2 8-15,-5 5 16,-1 2-16,-2-4 16,-4-13-1,1-34-15</inkml:trace>
  <inkml:trace contextRef="#ctx0" brushRef="#br0" timeOffset="2859.3081">4806 4117 0,'2'2'0,"5"4"16,10 6-16,15 5 15,12 2 1</inkml:trace>
  <inkml:trace contextRef="#ctx0" brushRef="#br0" timeOffset="68465.3319">12643 11008 0,'0'0'0,"2"2"16,-2-2-1,0 0-15,0 0 16,6 1 0,7-1-16,16-7 15,13-14 1,9-1-16,-3-4 15,-6 2 1,0 0-16,-12 6 16,-9 4-1,-10 8-15,-4 0 16,-14 0 0,-27 2-16,-24 8 15,-14 8 1,-7 10-16,8-1 15,11 7 1,18-2-16,10 5 16,12 2-1,14 4-15,12 8 16,12 0 0,18 0-16,13-3 15,6-6 1,8-6-16,2-9 15,-3-11 1,-2-9-16,-2-8 16,-13 1-1</inkml:trace>
  <inkml:trace contextRef="#ctx0" brushRef="#br0" timeOffset="68827.3466">13593 10828 0,'0'1'0,"-13"2"15,-17 8-15,-22 10 16,0 6-1,-6 8-15,7 5 16,15-7 0,12 3-16,9 2 15,13-1 1,12 3-16,21-4 16,5 0-1,12-4-15,8-10 16,6-5-1,-2-9-15,-4-10 16,-20-2 0</inkml:trace>
  <inkml:trace contextRef="#ctx0" brushRef="#br0" timeOffset="69332.3566">13887 11021 0,'0'2'0,"-4"9"16,-7 12-1,-1 12-15,3 7 16,0-5 0,5 3-16,13-3 15,4-9 1,20 0-16,9-13 16,13-9-1,-2-12-15,7-9 16,-7-7-1,-14 2-15,-13-2 16,-16-1 0,-16-2-16,-24-2 15,-28-1-15,-15 8 16,-6 7 0,9 3-16,6 5 15,13 0 1,8 7-16,18 1 15,9 0 1,8 2-16,4-2 16</inkml:trace>
  <inkml:trace contextRef="#ctx0" brushRef="#br0" timeOffset="70405.7893">14384 10854 0,'1'1'0,"1"3"16,5 16-16,3 13 16,7 16-1,-6 5-15,1 4 16,-3-5-1,-4-4-15,1-7 16,2-7 0,-1-11-16,-3-8 15,-4-13 1,6 1-16,1-21 16,8-29-1,4-18-15,6-2 16,1-3-1,4 9-15,-4 9 16,6 7 0,1 11-16,-5 12 15,-4 9 1,-2 5-16,1 16 16,-6 13-1,2 10-15,-3 14 16,0 10-1,-2 1-15,2 1 16,-1-10 0,-4-4-16,0-5 15,-1-7-15,-1-10 16,-3-6 0,3-8-16,6-8 15,0-6 1</inkml:trace>
  <inkml:trace contextRef="#ctx0" brushRef="#br0" timeOffset="70807.6884">15096 11150 0,'2'5'0,"0"12"15,5 24 1,3 3-16,8-2 16,12-2-1,10-10-15,7-13 16,9-11 0,3-16-16,-3-13 15,-12-8 1,-12-4-16,-19-1 15,-15-2 1,-27-3-16,-19 2 16,-20 8-1,-1 7-15,8 10 16,9 9 0,14 2-16,10 8 15,16-2 1,5 7-16,18 7 15,3-2 1</inkml:trace>
  <inkml:trace contextRef="#ctx0" brushRef="#br0" timeOffset="71633.9036">15709 10940 0,'0'2'15,"2"2"-15,0 22 16,-2 12-1,2 14-15,2 6 16,3-6 0,-1-4-16,3-1 15,-3-15 1,-2-9-16,0-6 16,-4-13-1,3 0-15,4-14 16,5-29-1,10-13-15,3-9 16,5 4 0,0 9-16,2 9 15,4 13 1,-8 8-16,-2 10 16,1 13-1,-9 16-15,-4 11 16,-5 15-1,-4 9-15,-1-9 16,0-9 0,2-5-16,-2-8 15,0-13 1,0-3-16,12-12 16,5-25-1,11-22-15,8-12 16,-2-1-1,-5 6-15,-1 5 16,-6 14 0,-7 9-16,0 11 15,-11 8-15,2 9 16,-4 14 0,0 13-16,-6 19 15,4 15 1,0 3-16,4 5 15,2-6 1,3-9-16,-1-3 16,8-4-1,-5-14-15,8-6 16,-3-15 0,0-8-16</inkml:trace>
  <inkml:trace contextRef="#ctx0" brushRef="#br0" timeOffset="71842.049">16759 11090 0,'2'2'0,"0"12"16,7 17-16,4 18 15,2 17 1,-3 1-16,0 0 15,-2-8 1,-4-7-16,0-17 16,0-9-1</inkml:trace>
  <inkml:trace contextRef="#ctx0" brushRef="#br0" timeOffset="72038.3705">16584 10667 0,'0'0'0,"0"0"16,0 0 0,0 0-16,0 3 15,8 10 1,2 3-16</inkml:trace>
  <inkml:trace contextRef="#ctx0" brushRef="#br0" timeOffset="72419.3869">17309 11051 0,'0'0'16,"0"0"-16,-4 0 16,-10 0-1,-16 6-15,-6 5 16,3 13-1,5 10-15,12 5 16,12 7 0,24 3-16,11-4 15,10-2 1,18-2-16,3-12 16,5-8-1,-3-6-15,-9-14 16,-21-1-1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عنوان 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F85B76B-09ED-4AB0-86A5-B925E6F8FB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022004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cs typeface="B Titr" panose="00000700000000000000" pitchFamily="2" charset="-78"/>
              </a:defRPr>
            </a:lvl1pPr>
          </a:lstStyle>
          <a:p>
            <a:r>
              <a:rPr lang="fa-IR" dirty="0"/>
              <a:t>درس – ریز مبحث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76143A4-CD93-466D-ADBA-CB531DDE7A1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769303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/>
              <a:t>نام استاد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2370903-0F42-456E-9DB9-BFD17A216DB6}"/>
              </a:ext>
            </a:extLst>
          </p:cNvPr>
          <p:cNvCxnSpPr/>
          <p:nvPr userDrawn="1"/>
        </p:nvCxnSpPr>
        <p:spPr>
          <a:xfrm flipH="1">
            <a:off x="1092820" y="3590693"/>
            <a:ext cx="984652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1721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1257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سوال و جوا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558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4886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1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extBox 13"/>
          <p:cNvSpPr txBox="1"/>
          <p:nvPr userDrawn="1"/>
        </p:nvSpPr>
        <p:spPr>
          <a:xfrm rot="16200000">
            <a:off x="-894102" y="5277487"/>
            <a:ext cx="20100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b="1" dirty="0" smtClean="0">
                <a:solidFill>
                  <a:srgbClr val="FFC000"/>
                </a:solidFill>
              </a:rPr>
              <a:t>M. H. </a:t>
            </a:r>
            <a:r>
              <a:rPr lang="en-US" sz="2200" b="1" dirty="0" err="1" smtClean="0">
                <a:solidFill>
                  <a:srgbClr val="FFC000"/>
                </a:solidFill>
              </a:rPr>
              <a:t>Shakouri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27" name="TextBox 13"/>
          <p:cNvSpPr txBox="1"/>
          <p:nvPr userDrawn="1"/>
        </p:nvSpPr>
        <p:spPr>
          <a:xfrm>
            <a:off x="10146693" y="-23443"/>
            <a:ext cx="6988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200" b="1" dirty="0" smtClean="0">
                <a:solidFill>
                  <a:srgbClr val="FFC000"/>
                </a:solidFill>
              </a:rPr>
              <a:t>سه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28" name="TextBox 13"/>
          <p:cNvSpPr txBox="1"/>
          <p:nvPr userDrawn="1"/>
        </p:nvSpPr>
        <p:spPr>
          <a:xfrm>
            <a:off x="5297822" y="1609"/>
            <a:ext cx="350242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b="1" dirty="0" smtClean="0">
                <a:solidFill>
                  <a:srgbClr val="FFC000"/>
                </a:solidFill>
              </a:rPr>
              <a:t>New</a:t>
            </a:r>
            <a:r>
              <a:rPr lang="en-US" sz="2200" b="1" baseline="0" dirty="0" smtClean="0">
                <a:solidFill>
                  <a:srgbClr val="FFC000"/>
                </a:solidFill>
              </a:rPr>
              <a:t> Words and Expressions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29" name="TextBox 13"/>
          <p:cNvSpPr txBox="1"/>
          <p:nvPr userDrawn="1"/>
        </p:nvSpPr>
        <p:spPr>
          <a:xfrm rot="16200000">
            <a:off x="-405045" y="2495099"/>
            <a:ext cx="10580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200" b="1" dirty="0" smtClean="0">
                <a:solidFill>
                  <a:srgbClr val="FFC000"/>
                </a:solidFill>
              </a:rPr>
              <a:t>یازدهم</a:t>
            </a:r>
            <a:endParaRPr lang="en-US" sz="22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16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50" r:id="rId3"/>
    <p:sldLayoutId id="214748365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B Yekan" panose="00000400000000000000" pitchFamily="2" charset="-78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customXml" Target="../ink/ink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customXml" Target="../ink/ink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customXml" Target="../ink/ink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customXml" Target="../ink/ink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customXml" Target="../ink/ink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customXml" Target="../ink/ink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customXml" Target="../ink/ink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customXml" Target="../ink/ink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customXml" Target="../ink/ink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customXml" Target="../ink/ink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emf"/><Relationship Id="rId4" Type="http://schemas.openxmlformats.org/officeDocument/2006/relationships/customXml" Target="../ink/ink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emf"/><Relationship Id="rId4" Type="http://schemas.openxmlformats.org/officeDocument/2006/relationships/customXml" Target="../ink/ink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customXml" Target="../ink/ink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ustomXml" Target="../ink/ink5.xml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customXml" Target="../ink/ink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customXml" Target="../ink/ink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customXml" Target="../ink/ink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customXml" Target="../ink/ink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Vision 2</a:t>
            </a:r>
            <a:b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Lesson 2: </a:t>
            </a:r>
            <a: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</a:t>
            </a:r>
            <a:b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 words and Expression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Mohammad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Hossein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Shakouri</a:t>
            </a:r>
            <a:endParaRPr lang="fa-IR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546480" y="3629880"/>
              <a:ext cx="12600" cy="108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37120" y="3620520"/>
                <a:ext cx="31320" cy="29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38484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49300" y="941288"/>
            <a:ext cx="10210800" cy="2188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ˌ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ɪntrə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ˈ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duːs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/V  to tell two or more people who have not met before what each other's names are; to tell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sb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what your name is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I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introduce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friend?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introduced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 to his dad.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want to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introduce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latest technology into schools.</a:t>
            </a:r>
          </a:p>
        </p:txBody>
      </p:sp>
      <p:sp>
        <p:nvSpPr>
          <p:cNvPr id="4" name="Rectangle 3"/>
          <p:cNvSpPr/>
          <p:nvPr/>
        </p:nvSpPr>
        <p:spPr>
          <a:xfrm>
            <a:off x="749300" y="3792962"/>
            <a:ext cx="10210800" cy="25380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800" b="1" dirty="0">
                <a:solidFill>
                  <a:srgbClr val="C00000"/>
                </a:solidFill>
                <a:latin typeface="Georgia" panose="02040502050405020303" pitchFamily="18" charset="0"/>
                <a:cs typeface="+mj-cs"/>
              </a:rPr>
              <a:t>Income</a:t>
            </a:r>
            <a:r>
              <a:rPr lang="en-US" sz="2800" dirty="0">
                <a:latin typeface="Georgia" panose="02040502050405020303" pitchFamily="18" charset="0"/>
                <a:cs typeface="+mj-cs"/>
              </a:rPr>
              <a:t> / ˈ</a:t>
            </a:r>
            <a:r>
              <a:rPr lang="en-US" sz="2800" dirty="0" err="1">
                <a:latin typeface="Georgia" panose="02040502050405020303" pitchFamily="18" charset="0"/>
                <a:cs typeface="+mj-cs"/>
              </a:rPr>
              <a:t>ɪnkʌm</a:t>
            </a:r>
            <a:r>
              <a:rPr lang="en-US" sz="2800" dirty="0">
                <a:latin typeface="Georgia" panose="02040502050405020303" pitchFamily="18" charset="0"/>
                <a:cs typeface="+mj-cs"/>
              </a:rPr>
              <a:t> / N the money that a person earns from work, from business, </a:t>
            </a:r>
            <a:r>
              <a:rPr lang="en-US" sz="2800" dirty="0" err="1">
                <a:latin typeface="Georgia" panose="02040502050405020303" pitchFamily="18" charset="0"/>
                <a:cs typeface="+mj-cs"/>
              </a:rPr>
              <a:t>etc</a:t>
            </a:r>
            <a:r>
              <a:rPr lang="en-US" sz="2800" dirty="0">
                <a:latin typeface="Georgia" panose="02040502050405020303" pitchFamily="18" charset="0"/>
                <a:cs typeface="+mj-cs"/>
              </a:rPr>
              <a:t>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800" dirty="0">
                <a:latin typeface="Georgia" panose="02040502050405020303" pitchFamily="18" charset="0"/>
                <a:cs typeface="+mj-cs"/>
              </a:rPr>
              <a:t>people on high </a:t>
            </a:r>
            <a:r>
              <a:rPr lang="en-US" sz="2800" b="1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incomes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800" dirty="0">
                <a:latin typeface="Georgia" panose="02040502050405020303" pitchFamily="18" charset="0"/>
                <a:cs typeface="+mj-cs"/>
              </a:rPr>
              <a:t>people on low </a:t>
            </a:r>
            <a:r>
              <a:rPr lang="en-US" sz="2800" b="1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incomes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800" dirty="0">
                <a:latin typeface="Georgia" panose="02040502050405020303" pitchFamily="18" charset="0"/>
                <a:cs typeface="+mj-cs"/>
              </a:rPr>
              <a:t>Tourism is a major source of </a:t>
            </a:r>
            <a:r>
              <a:rPr lang="en-US" sz="2800" b="1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income</a:t>
            </a:r>
            <a:r>
              <a:rPr lang="en-US" sz="2800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 </a:t>
            </a:r>
            <a:r>
              <a:rPr lang="en-US" sz="2800" dirty="0">
                <a:latin typeface="Georgia" panose="02040502050405020303" pitchFamily="18" charset="0"/>
                <a:cs typeface="+mj-cs"/>
              </a:rPr>
              <a:t>for the area.</a:t>
            </a:r>
            <a:r>
              <a:rPr lang="ar-SA" sz="2800" dirty="0">
                <a:latin typeface="Georgia" panose="02040502050405020303" pitchFamily="18" charset="0"/>
                <a:cs typeface="+mj-cs"/>
              </a:rPr>
              <a:t> </a:t>
            </a:r>
            <a:endParaRPr lang="en-US" sz="2800" dirty="0">
              <a:cs typeface="+mj-cs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2996280" y="3030480"/>
              <a:ext cx="6106680" cy="333468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986920" y="3021120"/>
                <a:ext cx="6125400" cy="3353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11662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01700" y="1075162"/>
            <a:ext cx="10033000" cy="2188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Artistic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ɑːrˈtɪstɪk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connected with art or artists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artistic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works of the period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work of great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artistic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value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artistic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abilities /skills/talent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comes from a very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artistic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family.</a:t>
            </a:r>
          </a:p>
        </p:txBody>
      </p:sp>
      <p:sp>
        <p:nvSpPr>
          <p:cNvPr id="4" name="Rectangle 3"/>
          <p:cNvSpPr/>
          <p:nvPr/>
        </p:nvSpPr>
        <p:spPr>
          <a:xfrm>
            <a:off x="901700" y="4262862"/>
            <a:ext cx="10121900" cy="17642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C00000"/>
                </a:solidFill>
                <a:latin typeface="Georgia" panose="02040502050405020303" pitchFamily="18" charset="0"/>
                <a:cs typeface="+mj-cs"/>
              </a:rPr>
              <a:t>Souvenir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 / ˌ</a:t>
            </a:r>
            <a:r>
              <a:rPr lang="en-US" sz="2400" dirty="0" err="1">
                <a:latin typeface="Georgia" panose="02040502050405020303" pitchFamily="18" charset="0"/>
                <a:cs typeface="+mj-cs"/>
              </a:rPr>
              <a:t>suːvəˈnɪr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 /N a thing that you buy and/or keep to remind yourself of a place, an occasion or a holiday/vacation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Georgia" panose="02040502050405020303" pitchFamily="18" charset="0"/>
                <a:cs typeface="+mj-cs"/>
              </a:rPr>
              <a:t>I bought the ring as a </a:t>
            </a:r>
            <a:r>
              <a:rPr lang="en-US" sz="2400" b="1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souvenir</a:t>
            </a:r>
            <a:r>
              <a:rPr lang="en-US" sz="2400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 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of Mashhad</a:t>
            </a:r>
            <a:r>
              <a:rPr lang="ar-SA" sz="2400" dirty="0">
                <a:latin typeface="Georgia" panose="02040502050405020303" pitchFamily="18" charset="0"/>
                <a:cs typeface="+mj-cs"/>
              </a:rPr>
              <a:t>.</a:t>
            </a:r>
            <a:endParaRPr lang="en-US" sz="2400" dirty="0">
              <a:latin typeface="Georgia" panose="02040502050405020303" pitchFamily="18" charset="0"/>
              <a:cs typeface="+mj-cs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Georgia" panose="02040502050405020303" pitchFamily="18" charset="0"/>
                <a:cs typeface="+mj-cs"/>
              </a:rPr>
              <a:t>a </a:t>
            </a:r>
            <a:r>
              <a:rPr lang="en-US" sz="2400" b="1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souvenir</a:t>
            </a:r>
            <a:r>
              <a:rPr lang="en-US" sz="2400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 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shop</a:t>
            </a:r>
            <a:endParaRPr lang="en-US" sz="2400" dirty="0">
              <a:cs typeface="+mj-cs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2919960" y="574920"/>
              <a:ext cx="2226600" cy="13719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910600" y="565560"/>
                <a:ext cx="2245320" cy="1390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19596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16000" y="1050811"/>
            <a:ext cx="10261600" cy="1339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Excellent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ˈ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eksələnt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very good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excellent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meal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excellent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service</a:t>
            </a:r>
          </a:p>
        </p:txBody>
      </p:sp>
      <p:sp>
        <p:nvSpPr>
          <p:cNvPr id="4" name="Rectangle 3"/>
          <p:cNvSpPr/>
          <p:nvPr/>
        </p:nvSpPr>
        <p:spPr>
          <a:xfrm>
            <a:off x="1016000" y="2751562"/>
            <a:ext cx="10261600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C00000"/>
                </a:solidFill>
                <a:latin typeface="Georgia" panose="02040502050405020303" pitchFamily="18" charset="0"/>
                <a:cs typeface="+mj-cs"/>
              </a:rPr>
              <a:t>get back</a:t>
            </a:r>
            <a:r>
              <a:rPr lang="en-US" sz="2400" b="1" dirty="0">
                <a:latin typeface="Georgia" panose="02040502050405020303" pitchFamily="18" charset="0"/>
                <a:cs typeface="+mj-cs"/>
              </a:rPr>
              <a:t> 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/get </a:t>
            </a:r>
            <a:r>
              <a:rPr lang="en-US" sz="2400" dirty="0" err="1">
                <a:latin typeface="Georgia" panose="02040502050405020303" pitchFamily="18" charset="0"/>
                <a:cs typeface="+mj-cs"/>
              </a:rPr>
              <a:t>bæk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 /V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Georgia" panose="02040502050405020303" pitchFamily="18" charset="0"/>
                <a:cs typeface="+mj-cs"/>
              </a:rPr>
              <a:t>1. return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Georgia" panose="02040502050405020303" pitchFamily="18" charset="0"/>
                <a:cs typeface="+mj-cs"/>
              </a:rPr>
              <a:t>What time did you </a:t>
            </a:r>
            <a:r>
              <a:rPr lang="en-US" sz="2400" b="1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get</a:t>
            </a:r>
            <a:r>
              <a:rPr lang="en-US" sz="2400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back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 last night</a:t>
            </a:r>
            <a:r>
              <a:rPr lang="en-US" sz="2400" dirty="0" smtClean="0">
                <a:latin typeface="Georgia" panose="02040502050405020303" pitchFamily="18" charset="0"/>
                <a:cs typeface="+mj-cs"/>
              </a:rPr>
              <a:t>?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ar-SA" sz="2400" dirty="0" smtClean="0">
                <a:latin typeface="Georgia" panose="02040502050405020303" pitchFamily="18" charset="0"/>
                <a:cs typeface="+mj-cs"/>
              </a:rPr>
              <a:t> </a:t>
            </a:r>
            <a:endParaRPr lang="en-US" sz="2400" dirty="0">
              <a:latin typeface="Georgia" panose="02040502050405020303" pitchFamily="18" charset="0"/>
              <a:cs typeface="+mj-cs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Georgia" panose="02040502050405020303" pitchFamily="18" charset="0"/>
                <a:cs typeface="+mj-cs"/>
              </a:rPr>
              <a:t>2. to obtain </a:t>
            </a:r>
            <a:r>
              <a:rPr lang="en-US" sz="2400" dirty="0" err="1">
                <a:latin typeface="Georgia" panose="02040502050405020303" pitchFamily="18" charset="0"/>
                <a:cs typeface="+mj-cs"/>
              </a:rPr>
              <a:t>sth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 again after having lost it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Georgia" panose="02040502050405020303" pitchFamily="18" charset="0"/>
                <a:cs typeface="+mj-cs"/>
              </a:rPr>
              <a:t>She has </a:t>
            </a:r>
            <a:r>
              <a:rPr lang="en-US" sz="2400" b="1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got</a:t>
            </a:r>
            <a:r>
              <a:rPr lang="en-US" sz="2400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 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her old job </a:t>
            </a:r>
            <a:r>
              <a:rPr lang="en-US" sz="2400" b="1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back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.</a:t>
            </a:r>
            <a:r>
              <a:rPr lang="ar-SA" sz="2400" dirty="0">
                <a:latin typeface="Georgia" panose="02040502050405020303" pitchFamily="18" charset="0"/>
                <a:cs typeface="+mj-cs"/>
              </a:rPr>
              <a:t> </a:t>
            </a:r>
            <a:endParaRPr lang="en-US" sz="2400" dirty="0">
              <a:cs typeface="+mj-cs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797480" y="2684520"/>
              <a:ext cx="8317800" cy="22212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88120" y="2675160"/>
                <a:ext cx="8336520" cy="2239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07818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98500" y="1062462"/>
            <a:ext cx="10325100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Moral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ˈ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mɑːrəl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concerned with principles of right and wrong behavior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traditional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moral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values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decrease in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moral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standards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moral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responsibility/duty</a:t>
            </a:r>
          </a:p>
        </p:txBody>
      </p:sp>
      <p:sp>
        <p:nvSpPr>
          <p:cNvPr id="4" name="Rectangle 3"/>
          <p:cNvSpPr/>
          <p:nvPr/>
        </p:nvSpPr>
        <p:spPr>
          <a:xfrm>
            <a:off x="698500" y="3582888"/>
            <a:ext cx="10325100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social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ˈ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soʊʃl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connected with society and the way it is organized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social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problems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social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economic changes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social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values		/  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social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5983200" y="4754880"/>
              <a:ext cx="2863800" cy="5490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973840" y="4745520"/>
                <a:ext cx="2882520" cy="567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95118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49300" y="1112213"/>
            <a:ext cx="10109200" cy="30383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C00000"/>
                </a:solidFill>
                <a:latin typeface="Georgia" panose="02040502050405020303" pitchFamily="18" charset="0"/>
                <a:cs typeface="+mj-cs"/>
              </a:rPr>
              <a:t>Reference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 / ˈ</a:t>
            </a:r>
            <a:r>
              <a:rPr lang="en-US" sz="2400" dirty="0" err="1">
                <a:latin typeface="Georgia" panose="02040502050405020303" pitchFamily="18" charset="0"/>
                <a:cs typeface="+mj-cs"/>
              </a:rPr>
              <a:t>refrəns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 /N  a thing you say or write that mentions </a:t>
            </a:r>
            <a:r>
              <a:rPr lang="en-US" sz="2400" dirty="0" err="1">
                <a:latin typeface="Georgia" panose="02040502050405020303" pitchFamily="18" charset="0"/>
                <a:cs typeface="+mj-cs"/>
              </a:rPr>
              <a:t>sb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/</a:t>
            </a:r>
            <a:r>
              <a:rPr lang="en-US" sz="2400" dirty="0" err="1">
                <a:latin typeface="Georgia" panose="02040502050405020303" pitchFamily="18" charset="0"/>
                <a:cs typeface="+mj-cs"/>
              </a:rPr>
              <a:t>sth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 else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Georgia" panose="02040502050405020303" pitchFamily="18" charset="0"/>
                <a:cs typeface="+mj-cs"/>
              </a:rPr>
              <a:t>She made no </a:t>
            </a:r>
            <a:r>
              <a:rPr lang="en-US" sz="2400" b="1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reference</a:t>
            </a:r>
            <a:r>
              <a:rPr lang="en-US" sz="2400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 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to her illness.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in/with reference to</a:t>
            </a:r>
            <a:r>
              <a:rPr lang="ar-SA" sz="2400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= 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  according to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Georgia" panose="02040502050405020303" pitchFamily="18" charset="0"/>
                <a:cs typeface="+mj-cs"/>
              </a:rPr>
              <a:t>You know who I'm </a:t>
            </a:r>
            <a:r>
              <a:rPr lang="en-US" sz="2400" b="1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referring</a:t>
            </a:r>
            <a:r>
              <a:rPr lang="en-US" sz="2400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 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to.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Georgia" panose="02040502050405020303" pitchFamily="18" charset="0"/>
                <a:cs typeface="+mj-cs"/>
              </a:rPr>
              <a:t>to </a:t>
            </a:r>
            <a:r>
              <a:rPr lang="en-US" sz="2400" b="1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refer</a:t>
            </a:r>
            <a:r>
              <a:rPr lang="en-US" sz="2400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 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to a dictionary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Georgia" panose="02040502050405020303" pitchFamily="18" charset="0"/>
                <a:cs typeface="+mj-cs"/>
              </a:rPr>
              <a:t>My doctor </a:t>
            </a:r>
            <a:r>
              <a:rPr lang="en-US" sz="2400" b="1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referred</a:t>
            </a:r>
            <a:r>
              <a:rPr lang="en-US" sz="2400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 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me to a specialist. </a:t>
            </a:r>
            <a:endParaRPr lang="en-US" sz="2400" dirty="0">
              <a:cs typeface="+mj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49300" y="4509988"/>
            <a:ext cx="10325100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Former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ˈ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fɔːrmər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that used to exist in earlier times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former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times		/  	my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former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boss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former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wife		/ 	The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former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sentences	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552680" y="1691640"/>
              <a:ext cx="9984600" cy="16542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543320" y="1682280"/>
                <a:ext cx="10003320" cy="1672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54086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62000" y="1004788"/>
            <a:ext cx="10952922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Value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ˈ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vælju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ː /N, V how much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worth in money or other goods for which it can be exchanged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go up/rise/increase in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value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go down/fall/drop in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value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really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value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him as a friend.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don't seem to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value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honesty very highly. 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4237462"/>
            <a:ext cx="11049000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dɪˈveləp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/V </a:t>
            </a:r>
            <a:r>
              <a:rPr lang="en-US" sz="2400" cap="sm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gradually grow or become bigger, more advanced, stronger,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etc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child is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developing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normally.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developed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company from nothing.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Their relationship has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developed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recently.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622800" y="1794600"/>
              <a:ext cx="6088680" cy="33966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13440" y="1785240"/>
                <a:ext cx="6107400" cy="3415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96873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85800" y="942336"/>
            <a:ext cx="10756900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Antonym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ˈ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æntənɪm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/N a word that means the opposite of another word;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opposite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‘Old’ has two possible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antonyms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‘young’ and ‘new’.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dictionary of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antonyms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85800" y="2541488"/>
            <a:ext cx="10623935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Opposite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ˈ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ɑːpəzət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Answers are given on the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opposite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page.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sat down in the chair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opposite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is the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opposite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heavy?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Exactly the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opposite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true. </a:t>
            </a:r>
          </a:p>
        </p:txBody>
      </p:sp>
      <p:sp>
        <p:nvSpPr>
          <p:cNvPr id="5" name="Rectangle 4"/>
          <p:cNvSpPr/>
          <p:nvPr/>
        </p:nvSpPr>
        <p:spPr>
          <a:xfrm>
            <a:off x="685800" y="4990103"/>
            <a:ext cx="10756900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Well-known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wel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noʊn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famous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well-known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actor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His books are not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 known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3505680" y="3784680"/>
              <a:ext cx="2629440" cy="234612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496320" y="3775320"/>
                <a:ext cx="2648160" cy="2364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3954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95300" y="1091851"/>
            <a:ext cx="11366500" cy="4365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decorative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/ identity / customs / crafts / imagination / reflects / appreciate / vast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/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US" sz="24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1- It was a great pleasure working with you. We really 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---------------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 your help. 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2- Even a small personal computer can store ----------- amounts of information.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3- He can speak the local language and knows most of the local-----------.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4- Her poems reflect that she has a lot of---------------.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5- </a:t>
            </a:r>
            <a:r>
              <a:rPr lang="en-US" sz="2400" b="1" dirty="0">
                <a:solidFill>
                  <a:srgbClr val="40404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Her room is so simple and basic. I think she needs to buy some </a:t>
            </a:r>
            <a:r>
              <a:rPr lang="en-US" sz="2400" b="1" dirty="0" smtClean="0">
                <a:solidFill>
                  <a:srgbClr val="40404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-----------------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items.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6-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The book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------------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the writer’s love of nature.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7- I bought a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pottery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bowl at the local ----------- fair. It’s really beautiful.</a:t>
            </a:r>
            <a:endParaRPr lang="en-US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460962" y="423755"/>
            <a:ext cx="7023076" cy="468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</a:pPr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Fill in the blanks with the given words. One is extra.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2277360" y="1581120"/>
              <a:ext cx="9419400" cy="3830040"/>
            </p14:xfrm>
          </p:contentPart>
        </mc:Choice>
        <mc:Fallback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68000" y="1571760"/>
                <a:ext cx="9438120" cy="3848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86390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58800" y="989342"/>
            <a:ext cx="11353800" cy="5868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economy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/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appreciate 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/ moral / diversity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/ vast /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identity / cheerful / introduce</a:t>
            </a:r>
            <a:endParaRPr lang="en-US" sz="24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 smtClean="0"/>
              <a:t>8- That's </a:t>
            </a:r>
            <a:r>
              <a:rPr lang="en-US" sz="2400" b="1" dirty="0"/>
              <a:t>a friend of mine from college. Do you want me to ------------ you to him</a:t>
            </a:r>
            <a:r>
              <a:rPr lang="en-US" sz="2400" b="1" dirty="0" smtClean="0"/>
              <a:t>?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9-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I don't need any help, but I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------------------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your offer.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10- Iran is among the countries with the richest art and cultural -----------------.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11- Tourism is an important part of the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--------.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12- People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have destroyed ------------ areas of our nature. 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13- She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lived in the village with her grandparents and she was calm and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------------.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14- By </a:t>
            </a:r>
            <a:r>
              <a:rPr lang="en-US" sz="2400" b="1" dirty="0"/>
              <a:t>making and selling Persian art, we can reflect the ------------ values of Iranian people to other nations</a:t>
            </a:r>
            <a:r>
              <a:rPr lang="en-US" sz="2400" b="1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15- We </a:t>
            </a:r>
            <a:r>
              <a:rPr lang="en-US" sz="2400" b="1" dirty="0"/>
              <a:t>still don't know the </a:t>
            </a:r>
            <a:r>
              <a:rPr lang="en-US" sz="2400" b="1" dirty="0" smtClean="0"/>
              <a:t>----------------- </a:t>
            </a:r>
            <a:r>
              <a:rPr lang="en-US" sz="2400" b="1" dirty="0"/>
              <a:t>of the other dead man in the picture.</a:t>
            </a:r>
          </a:p>
          <a:p>
            <a:pPr>
              <a:lnSpc>
                <a:spcPct val="107000"/>
              </a:lnSpc>
            </a:pPr>
            <a:endParaRPr lang="en-US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4138200" y="1492560"/>
              <a:ext cx="7259400" cy="490392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128840" y="1483200"/>
                <a:ext cx="7278120" cy="4922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6827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60400" y="1141001"/>
            <a:ext cx="115316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1- He bought a model of Eiffel Tower as a s---------------------- of his trip to Paris.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2- The 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-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--------------------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 of the killer is still unknown. Police knows nothing about him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b="1" kern="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3- A </a:t>
            </a:r>
            <a:r>
              <a:rPr lang="en-US" sz="2400" b="1" kern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man who is very </a:t>
            </a:r>
            <a:r>
              <a:rPr lang="en-US" sz="2400" b="1" kern="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skillful</a:t>
            </a:r>
            <a:r>
              <a:rPr lang="en-US" sz="2400" b="1" kern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at making hand-made products is a c---------.</a:t>
            </a:r>
            <a:endParaRPr lang="en-US" sz="2400" b="1" kern="0" dirty="0"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kern="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4- A </a:t>
            </a:r>
            <a:r>
              <a:rPr lang="en-US" sz="2400" b="1" kern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woman who is very </a:t>
            </a:r>
            <a:r>
              <a:rPr lang="en-US" sz="2400" b="1" kern="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skillful</a:t>
            </a:r>
            <a:r>
              <a:rPr lang="en-US" sz="2400" b="1" kern="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at making hand-made products is a c---------.</a:t>
            </a:r>
            <a:endParaRPr lang="en-US" sz="2400" b="1" kern="0" dirty="0"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5- Gold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and silver are valuable m--------.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6- Her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handicrafts are u-------------. No one is as creative as she is.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7- She is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 w-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--------------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 a beautiful carpet in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her free time.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8- His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-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-------- has increased recently because he gets some extra money from teaching .</a:t>
            </a:r>
          </a:p>
        </p:txBody>
      </p:sp>
      <p:sp>
        <p:nvSpPr>
          <p:cNvPr id="3" name="Rectangle 2"/>
          <p:cNvSpPr/>
          <p:nvPr/>
        </p:nvSpPr>
        <p:spPr>
          <a:xfrm>
            <a:off x="2580833" y="431885"/>
            <a:ext cx="5296643" cy="5871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Fill in each blank with a suitable word.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1695240" y="1368720"/>
              <a:ext cx="10014480" cy="4065480"/>
            </p14:xfrm>
          </p:contentPart>
        </mc:Choice>
        <mc:Fallback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685880" y="1359360"/>
                <a:ext cx="10033200" cy="4084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64667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3034" y="1065868"/>
            <a:ext cx="2357131" cy="223706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5444" y="1065868"/>
            <a:ext cx="2574712" cy="223706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135082" y="3461435"/>
            <a:ext cx="40719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My aunt bought a </a:t>
            </a:r>
            <a:r>
              <a:rPr lang="en-US" sz="2400" b="1" dirty="0" smtClean="0">
                <a:solidFill>
                  <a:srgbClr val="CD002C"/>
                </a:solidFill>
                <a:latin typeface="Times New Roman" panose="02020603050405020304" pitchFamily="18" charset="0"/>
              </a:rPr>
              <a:t>decorative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wall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clock.</a:t>
            </a:r>
            <a:endParaRPr lang="en-US" sz="2400" b="1" dirty="0"/>
          </a:p>
        </p:txBody>
      </p:sp>
      <p:sp>
        <p:nvSpPr>
          <p:cNvPr id="6" name="Rectangle 5"/>
          <p:cNvSpPr/>
          <p:nvPr/>
        </p:nvSpPr>
        <p:spPr>
          <a:xfrm>
            <a:off x="6388100" y="3461435"/>
            <a:ext cx="49149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Iran is a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vast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country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Southwest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Asia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dirty="0"/>
              <a:t/>
            </a:r>
            <a:br>
              <a:rPr lang="en-US" sz="2400" dirty="0"/>
            </a:b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Vast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areas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the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Amazon rainforest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endanger of extinction.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135082" y="4450936"/>
            <a:ext cx="40719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kid’s room is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decorated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green and yellow.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35082" y="5556935"/>
            <a:ext cx="42243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plan to spend the weekend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decorating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" name="Ink 1"/>
              <p14:cNvContentPartPr/>
              <p14:nvPr/>
            </p14:nvContentPartPr>
            <p14:xfrm>
              <a:off x="3619440" y="3884400"/>
              <a:ext cx="6618960" cy="19868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610080" y="3875040"/>
                <a:ext cx="6637680" cy="2005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56171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8851" y="1148563"/>
            <a:ext cx="4722849" cy="21825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117600" y="3580348"/>
            <a:ext cx="4978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Iranian </a:t>
            </a:r>
            <a:r>
              <a:rPr lang="en-US" sz="2400" b="1" dirty="0">
                <a:solidFill>
                  <a:srgbClr val="CD002C"/>
                </a:solidFill>
                <a:latin typeface="Times New Roman" panose="02020603050405020304" pitchFamily="18" charset="0"/>
              </a:rPr>
              <a:t>craftsmen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and </a:t>
            </a:r>
            <a:r>
              <a:rPr lang="en-US" sz="2400" b="1" dirty="0" smtClean="0">
                <a:solidFill>
                  <a:srgbClr val="CD002C"/>
                </a:solidFill>
                <a:latin typeface="Times New Roman" panose="02020603050405020304" pitchFamily="18" charset="0"/>
              </a:rPr>
              <a:t>craftswomen </a:t>
            </a:r>
          </a:p>
          <a:p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are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hard-working people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There are many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craftsmen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and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craftswomen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all across Iran. 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3200" y="529869"/>
            <a:ext cx="2984500" cy="220068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620001" y="2831048"/>
            <a:ext cx="37338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He is </a:t>
            </a:r>
            <a:r>
              <a:rPr lang="en-US" sz="2400" b="1" dirty="0">
                <a:solidFill>
                  <a:srgbClr val="CD002C"/>
                </a:solidFill>
                <a:latin typeface="Times New Roman" panose="02020603050405020304" pitchFamily="18" charset="0"/>
              </a:rPr>
              <a:t>weaving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a rug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Iranian </a:t>
            </a:r>
            <a:r>
              <a:rPr lang="en-US" sz="2400" b="1" dirty="0">
                <a:latin typeface="Times New Roman" panose="02020603050405020304" pitchFamily="18" charset="0"/>
              </a:rPr>
              <a:t>craftsmen</a:t>
            </a:r>
            <a:r>
              <a:rPr lang="en-US" sz="2400" b="1" dirty="0">
                <a:solidFill>
                  <a:srgbClr val="CD002C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and </a:t>
            </a:r>
            <a:r>
              <a:rPr lang="en-US" sz="2400" b="1" dirty="0" smtClean="0">
                <a:latin typeface="Times New Roman" panose="02020603050405020304" pitchFamily="18" charset="0"/>
              </a:rPr>
              <a:t>craftswomen</a:t>
            </a:r>
            <a:r>
              <a:rPr lang="en-US" sz="2400" b="1" dirty="0" smtClean="0">
                <a:solidFill>
                  <a:srgbClr val="CD002C"/>
                </a:solidFill>
                <a:latin typeface="Times New Roman" panose="02020603050405020304" pitchFamily="18" charset="0"/>
              </a:rPr>
              <a:t> weave </a:t>
            </a:r>
            <a:r>
              <a:rPr lang="en-US" sz="2400" b="1" dirty="0" smtClean="0">
                <a:latin typeface="Times New Roman" panose="02020603050405020304" pitchFamily="18" charset="0"/>
              </a:rPr>
              <a:t>basket in the North of Iran.</a:t>
            </a:r>
          </a:p>
          <a:p>
            <a:endParaRPr lang="en-US" sz="2400" b="1" dirty="0">
              <a:latin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</a:rPr>
              <a:t>h</a:t>
            </a:r>
            <a:r>
              <a:rPr lang="en-US" sz="2400" b="1" dirty="0" smtClean="0">
                <a:latin typeface="Times New Roman" panose="02020603050405020304" pitchFamily="18" charset="0"/>
              </a:rPr>
              <a:t>and-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woven</a:t>
            </a:r>
            <a:r>
              <a:rPr lang="en-US" sz="2400" b="1" dirty="0" smtClean="0">
                <a:latin typeface="Times New Roman" panose="02020603050405020304" pitchFamily="18" charset="0"/>
              </a:rPr>
              <a:t> carpets</a:t>
            </a:r>
          </a:p>
          <a:p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 grandmother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wove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 beautiful rug last year.</a:t>
            </a:r>
            <a:r>
              <a:rPr lang="en-US" sz="2400" b="1" dirty="0" smtClean="0"/>
              <a:t> </a:t>
            </a:r>
            <a:endParaRPr lang="en-US" sz="2400" b="1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" name="Ink 1"/>
              <p14:cNvContentPartPr/>
              <p14:nvPr/>
            </p14:nvContentPartPr>
            <p14:xfrm>
              <a:off x="6090840" y="660240"/>
              <a:ext cx="4560120" cy="554652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081480" y="650880"/>
                <a:ext cx="4578840" cy="5565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38923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902" y="1118393"/>
            <a:ext cx="2758797" cy="230981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397000" y="3428206"/>
            <a:ext cx="39243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Gold and silver are valuable</a:t>
            </a:r>
          </a:p>
          <a:p>
            <a:r>
              <a:rPr lang="en-US" sz="2400" b="1" dirty="0">
                <a:solidFill>
                  <a:srgbClr val="CD002C"/>
                </a:solidFill>
                <a:latin typeface="Times New Roman" panose="02020603050405020304" pitchFamily="18" charset="0"/>
              </a:rPr>
              <a:t>metals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door is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made of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metal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small black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metal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box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6749" y="606158"/>
            <a:ext cx="2683502" cy="206428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614141" y="2793206"/>
            <a:ext cx="388875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Each person’s fingerprint is </a:t>
            </a:r>
            <a:r>
              <a:rPr lang="en-US" sz="2400" b="1" dirty="0">
                <a:solidFill>
                  <a:srgbClr val="CD00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unique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book is certainly very rare,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unique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Alireza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has a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unique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talent 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languages.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" name="Ink 1"/>
              <p14:cNvContentPartPr/>
              <p14:nvPr/>
            </p14:nvContentPartPr>
            <p14:xfrm>
              <a:off x="4154040" y="1577880"/>
              <a:ext cx="6239520" cy="433368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144680" y="1568520"/>
                <a:ext cx="6258240" cy="4352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82434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3711" y="912524"/>
            <a:ext cx="5693377" cy="175447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723771" y="2888734"/>
            <a:ext cx="7707623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The animal </a:t>
            </a:r>
            <a:r>
              <a:rPr lang="en-US" sz="2400" b="1" dirty="0">
                <a:solidFill>
                  <a:srgbClr val="CD002C"/>
                </a:solidFill>
                <a:latin typeface="Times New Roman" panose="02020603050405020304" pitchFamily="18" charset="0"/>
              </a:rPr>
              <a:t>diversity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of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Lorestan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is amazing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en-US" sz="2400" b="1" dirty="0"/>
              <a:t>cultural </a:t>
            </a:r>
            <a:r>
              <a:rPr lang="en-US" sz="2400" b="1" dirty="0" smtClean="0">
                <a:solidFill>
                  <a:srgbClr val="FF0000"/>
                </a:solidFill>
              </a:rPr>
              <a:t>diversity</a:t>
            </a:r>
            <a:r>
              <a:rPr lang="en-US" sz="2400" b="1" dirty="0" smtClean="0"/>
              <a:t>   / </a:t>
            </a:r>
            <a:r>
              <a:rPr lang="en-US" sz="2400" b="1" dirty="0"/>
              <a:t>biological </a:t>
            </a:r>
            <a:r>
              <a:rPr lang="en-US" sz="2400" b="1" dirty="0" smtClean="0">
                <a:solidFill>
                  <a:srgbClr val="FF0000"/>
                </a:solidFill>
              </a:rPr>
              <a:t>diversity</a:t>
            </a:r>
            <a:r>
              <a:rPr lang="en-US" sz="2400" b="1" dirty="0" smtClean="0"/>
              <a:t>  / </a:t>
            </a:r>
            <a:r>
              <a:rPr lang="en-US" sz="2400" b="1" dirty="0"/>
              <a:t>religious </a:t>
            </a:r>
            <a:r>
              <a:rPr lang="en-US" sz="2400" b="1" dirty="0" smtClean="0">
                <a:solidFill>
                  <a:srgbClr val="FF0000"/>
                </a:solidFill>
              </a:rPr>
              <a:t>diversity</a:t>
            </a:r>
          </a:p>
          <a:p>
            <a:endParaRPr lang="en-US" sz="2400" b="1" dirty="0"/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Tehran is a very culturally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diverse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city.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b="1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4343040" y="2634480"/>
              <a:ext cx="2982960" cy="21618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333680" y="2625120"/>
                <a:ext cx="3001680" cy="2180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58165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63599" y="1048435"/>
            <a:ext cx="1107161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ustom</a:t>
            </a:r>
            <a:r>
              <a:rPr lang="en-US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ˈ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kʌstəm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n 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traditional or usual things that people do in an area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uncle is interested in old local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customs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It’s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custom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the bride’s father to pay for the wedding.</a:t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>
                <a:latin typeface="Georgia" panose="02040502050405020303" pitchFamily="18" charset="0"/>
              </a:rPr>
              <a:t>It's a local </a:t>
            </a:r>
            <a:r>
              <a:rPr lang="en-US" sz="2400" b="1" dirty="0">
                <a:solidFill>
                  <a:srgbClr val="FF0000"/>
                </a:solidFill>
                <a:latin typeface="Georgia" panose="02040502050405020303" pitchFamily="18" charset="0"/>
              </a:rPr>
              <a:t>custom</a:t>
            </a:r>
            <a:r>
              <a:rPr lang="en-US" sz="2400" dirty="0">
                <a:solidFill>
                  <a:srgbClr val="FF0000"/>
                </a:solidFill>
                <a:latin typeface="Georgia" panose="02040502050405020303" pitchFamily="18" charset="0"/>
              </a:rPr>
              <a:t> </a:t>
            </a:r>
            <a:r>
              <a:rPr lang="en-US" sz="2400" dirty="0">
                <a:latin typeface="Georgia" panose="02040502050405020303" pitchFamily="18" charset="0"/>
              </a:rPr>
              <a:t>.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3599" y="3246862"/>
            <a:ext cx="10922001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C00000"/>
                </a:solidFill>
                <a:latin typeface="Georgia" panose="02040502050405020303" pitchFamily="18" charset="0"/>
                <a:cs typeface="+mj-cs"/>
              </a:rPr>
              <a:t>Identity</a:t>
            </a:r>
            <a:r>
              <a:rPr lang="en-US" sz="2400" b="1" dirty="0">
                <a:latin typeface="Georgia" panose="02040502050405020303" pitchFamily="18" charset="0"/>
                <a:cs typeface="+mj-cs"/>
              </a:rPr>
              <a:t> / </a:t>
            </a:r>
            <a:r>
              <a:rPr lang="en-US" sz="2400" b="1" dirty="0" err="1">
                <a:latin typeface="Georgia" panose="02040502050405020303" pitchFamily="18" charset="0"/>
                <a:cs typeface="+mj-cs"/>
              </a:rPr>
              <a:t>aɪˈdentəti</a:t>
            </a:r>
            <a:r>
              <a:rPr lang="en-US" sz="2400" b="1" dirty="0">
                <a:latin typeface="Georgia" panose="02040502050405020303" pitchFamily="18" charset="0"/>
                <a:cs typeface="+mj-cs"/>
              </a:rPr>
              <a:t> /N  who or what </a:t>
            </a:r>
            <a:r>
              <a:rPr lang="en-US" sz="2400" b="1" dirty="0" err="1">
                <a:latin typeface="Georgia" panose="02040502050405020303" pitchFamily="18" charset="0"/>
                <a:cs typeface="+mj-cs"/>
              </a:rPr>
              <a:t>sb</a:t>
            </a:r>
            <a:r>
              <a:rPr lang="en-US" sz="2400" b="1" dirty="0">
                <a:latin typeface="Georgia" panose="02040502050405020303" pitchFamily="18" charset="0"/>
                <a:cs typeface="+mj-cs"/>
              </a:rPr>
              <a:t>/</a:t>
            </a:r>
            <a:r>
              <a:rPr lang="en-US" sz="2400" b="1" dirty="0" err="1">
                <a:latin typeface="Georgia" panose="02040502050405020303" pitchFamily="18" charset="0"/>
                <a:cs typeface="+mj-cs"/>
              </a:rPr>
              <a:t>sth</a:t>
            </a:r>
            <a:r>
              <a:rPr lang="en-US" sz="2400" b="1" dirty="0">
                <a:latin typeface="Georgia" panose="02040502050405020303" pitchFamily="18" charset="0"/>
                <a:cs typeface="+mj-cs"/>
              </a:rPr>
              <a:t> is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latin typeface="Georgia" panose="02040502050405020303" pitchFamily="18" charset="0"/>
                <a:cs typeface="+mj-cs"/>
              </a:rPr>
              <a:t>The police are trying to discover the </a:t>
            </a:r>
            <a:r>
              <a:rPr lang="en-US" sz="2400" b="1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identity</a:t>
            </a:r>
            <a:r>
              <a:rPr lang="en-US" sz="2400" b="1" dirty="0">
                <a:latin typeface="Georgia" panose="02040502050405020303" pitchFamily="18" charset="0"/>
                <a:cs typeface="+mj-cs"/>
              </a:rPr>
              <a:t> of the killer.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latin typeface="Georgia" panose="02040502050405020303" pitchFamily="18" charset="0"/>
                <a:cs typeface="+mj-cs"/>
              </a:rPr>
              <a:t>The thief used a </a:t>
            </a:r>
            <a:r>
              <a:rPr lang="en-US" sz="2400" b="1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false identity</a:t>
            </a:r>
            <a:r>
              <a:rPr lang="en-US" sz="2400" b="1" dirty="0">
                <a:latin typeface="Georgia" panose="02040502050405020303" pitchFamily="18" charset="0"/>
                <a:cs typeface="+mj-cs"/>
              </a:rPr>
              <a:t>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Identity card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latin typeface="Georgia" panose="02040502050405020303" pitchFamily="18" charset="0"/>
                <a:cs typeface="+mj-cs"/>
              </a:rPr>
              <a:t>She could </a:t>
            </a:r>
            <a:r>
              <a:rPr lang="en-US" sz="2400" b="1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identify</a:t>
            </a:r>
            <a:r>
              <a:rPr lang="en-US" sz="2400" b="1" dirty="0">
                <a:latin typeface="Georgia" panose="02040502050405020303" pitchFamily="18" charset="0"/>
                <a:cs typeface="+mj-cs"/>
              </a:rPr>
              <a:t> the thief.</a:t>
            </a:r>
            <a:r>
              <a:rPr lang="ar-SA" sz="2400" b="1" dirty="0">
                <a:latin typeface="Georgia" panose="02040502050405020303" pitchFamily="18" charset="0"/>
                <a:cs typeface="+mj-cs"/>
              </a:rPr>
              <a:t> </a:t>
            </a:r>
            <a:endParaRPr lang="en-US" sz="2400" b="1" dirty="0">
              <a:cs typeface="+mj-cs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2629440" y="2205000"/>
              <a:ext cx="2537280" cy="32252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620080" y="2195640"/>
                <a:ext cx="2556000" cy="3243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47163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00100" y="1092639"/>
            <a:ext cx="10248900" cy="3490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Reflect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rɪˈflekt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V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to show the image of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sb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on the surface of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such as a mirror, water or glass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poem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reflects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poet’s love of nature.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His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face was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reflected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mirror.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material takes in the sound, and doesn't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reflect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to think carefully and deeply about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Before I decide, I need time to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reflect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860821" y="5166659"/>
            <a:ext cx="10127457" cy="482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Humankind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/ ˌ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hjuːmənˈkaɪnd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 people in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general; mankind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2215080" y="1890000"/>
              <a:ext cx="1305000" cy="13158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05720" y="1880640"/>
                <a:ext cx="1323720" cy="1334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79490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35000" y="1132836"/>
            <a:ext cx="11023600" cy="3914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C00000"/>
                </a:solidFill>
                <a:latin typeface="Georgia" panose="02040502050405020303" pitchFamily="18" charset="0"/>
                <a:cs typeface="+mj-cs"/>
              </a:rPr>
              <a:t>Imagination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 / </a:t>
            </a:r>
            <a:r>
              <a:rPr lang="en-US" sz="2400" dirty="0" err="1">
                <a:latin typeface="Georgia" panose="02040502050405020303" pitchFamily="18" charset="0"/>
                <a:cs typeface="+mj-cs"/>
              </a:rPr>
              <a:t>ɪˌmædʒɪˈneɪʃn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 / the ability to create pictures in your mind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Georgia" panose="02040502050405020303" pitchFamily="18" charset="0"/>
                <a:cs typeface="+mj-cs"/>
              </a:rPr>
              <a:t>He's got no </a:t>
            </a:r>
            <a:r>
              <a:rPr lang="en-US" sz="2400" b="1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imagination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Georgia" panose="02040502050405020303" pitchFamily="18" charset="0"/>
                <a:cs typeface="+mj-cs"/>
              </a:rPr>
              <a:t>Nobody hates you—it's all in your </a:t>
            </a:r>
            <a:r>
              <a:rPr lang="en-US" sz="2400" b="1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imagination</a:t>
            </a:r>
            <a:r>
              <a:rPr lang="en-US" sz="2400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 </a:t>
            </a:r>
            <a:r>
              <a:rPr lang="ar-SA" sz="2400" dirty="0" smtClean="0">
                <a:latin typeface="Georgia" panose="02040502050405020303" pitchFamily="18" charset="0"/>
                <a:cs typeface="+mj-cs"/>
              </a:rPr>
              <a:t>.</a:t>
            </a:r>
            <a:endParaRPr lang="en-US" sz="2400" dirty="0" smtClean="0">
              <a:latin typeface="Georgia" panose="02040502050405020303" pitchFamily="18" charset="0"/>
              <a:cs typeface="+mj-cs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en-US" sz="2400" dirty="0" smtClean="0">
              <a:latin typeface="Georgia" panose="02040502050405020303" pitchFamily="18" charset="0"/>
              <a:cs typeface="+mj-cs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C00000"/>
                </a:solidFill>
                <a:latin typeface="Georgia" panose="02040502050405020303" pitchFamily="18" charset="0"/>
                <a:cs typeface="+mj-cs"/>
              </a:rPr>
              <a:t>Imaginative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 / </a:t>
            </a:r>
            <a:r>
              <a:rPr lang="en-US" sz="2400" dirty="0" err="1">
                <a:latin typeface="Georgia" panose="02040502050405020303" pitchFamily="18" charset="0"/>
                <a:cs typeface="+mj-cs"/>
              </a:rPr>
              <a:t>ɪˈmædʒɪnətɪv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 /</a:t>
            </a:r>
            <a:r>
              <a:rPr lang="en-US" sz="2400" dirty="0" err="1">
                <a:latin typeface="Georgia" panose="02040502050405020303" pitchFamily="18" charset="0"/>
                <a:cs typeface="+mj-cs"/>
              </a:rPr>
              <a:t>Adj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 having or showing new and exciting ideas; inventive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Georgia" panose="02040502050405020303" pitchFamily="18" charset="0"/>
                <a:cs typeface="+mj-cs"/>
              </a:rPr>
              <a:t>an </a:t>
            </a:r>
            <a:r>
              <a:rPr lang="en-US" sz="2400" b="1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imaginative</a:t>
            </a:r>
            <a:r>
              <a:rPr lang="en-US" sz="2400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 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child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Georgia" panose="02040502050405020303" pitchFamily="18" charset="0"/>
                <a:cs typeface="+mj-cs"/>
              </a:rPr>
              <a:t>an </a:t>
            </a:r>
            <a:r>
              <a:rPr lang="en-US" sz="2400" b="1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imaginative</a:t>
            </a:r>
            <a:r>
              <a:rPr lang="en-US" sz="2400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 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idea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Imagine</a:t>
            </a:r>
            <a:r>
              <a:rPr lang="en-US" sz="2400" dirty="0">
                <a:solidFill>
                  <a:srgbClr val="FF0000"/>
                </a:solidFill>
                <a:latin typeface="Georgia" panose="02040502050405020303" pitchFamily="18" charset="0"/>
                <a:cs typeface="+mj-cs"/>
              </a:rPr>
              <a:t> </a:t>
            </a:r>
            <a:r>
              <a:rPr lang="en-US" sz="2400" dirty="0">
                <a:latin typeface="Georgia" panose="02040502050405020303" pitchFamily="18" charset="0"/>
                <a:cs typeface="+mj-cs"/>
              </a:rPr>
              <a:t>living in a foreign country.</a:t>
            </a:r>
            <a:endParaRPr lang="en-US" sz="2400" dirty="0">
              <a:cs typeface="+mj-cs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772560" y="2361960"/>
              <a:ext cx="2095920" cy="316908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63200" y="2352600"/>
                <a:ext cx="2114640" cy="3187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41631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63600" y="1087862"/>
            <a:ext cx="9982200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Skillful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ˈ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skɪlfl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( of a person ) good at doing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especially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that needs a particular ability or special training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skillful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calligrapher   	/ a 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skillful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driver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skillful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teacher		/ a 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skillful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mechanic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63600" y="3863336"/>
            <a:ext cx="10274300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Economy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ɪˈkɑːnəmi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N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world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economy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economy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a country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 people can help the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economy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of the country grow.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730160" y="550080"/>
              <a:ext cx="4597920" cy="36111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20800" y="540720"/>
                <a:ext cx="4616640" cy="3629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18737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ilk Glass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527</TotalTime>
  <Words>975</Words>
  <Application>Microsoft Office PowerPoint</Application>
  <PresentationFormat>Widescreen</PresentationFormat>
  <Paragraphs>154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B Titr</vt:lpstr>
      <vt:lpstr>B Yekan</vt:lpstr>
      <vt:lpstr>Calibri</vt:lpstr>
      <vt:lpstr>Calibri Light</vt:lpstr>
      <vt:lpstr>Georgia</vt:lpstr>
      <vt:lpstr>Times New Roman</vt:lpstr>
      <vt:lpstr>Office Theme</vt:lpstr>
      <vt:lpstr>Vision 2 Lesson 2: Reading New words and Expression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Aviny Studio</dc:creator>
  <cp:lastModifiedBy>avini.4</cp:lastModifiedBy>
  <cp:revision>61</cp:revision>
  <dcterms:created xsi:type="dcterms:W3CDTF">2020-06-02T04:12:05Z</dcterms:created>
  <dcterms:modified xsi:type="dcterms:W3CDTF">2025-02-08T13:06:51Z</dcterms:modified>
</cp:coreProperties>
</file>