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5" r:id="rId3"/>
    <p:sldId id="266" r:id="rId4"/>
    <p:sldId id="267" r:id="rId5"/>
    <p:sldId id="268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12" y="1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mid Jamali" userId="13a7673e0ae1d60a" providerId="LiveId" clId="{340187BB-6EB3-44FA-8E6A-3D684436A39D}"/>
    <pc:docChg chg="undo custSel modSld modMainMaster">
      <pc:chgData name="Hamid Jamali" userId="13a7673e0ae1d60a" providerId="LiveId" clId="{340187BB-6EB3-44FA-8E6A-3D684436A39D}" dt="2020-06-03T20:06:19.947" v="13"/>
      <pc:docMkLst>
        <pc:docMk/>
      </pc:docMkLst>
      <pc:sldChg chg="addSp delSp modSp">
        <pc:chgData name="Hamid Jamali" userId="13a7673e0ae1d60a" providerId="LiveId" clId="{340187BB-6EB3-44FA-8E6A-3D684436A39D}" dt="2020-06-03T20:06:19.947" v="13"/>
        <pc:sldMkLst>
          <pc:docMk/>
          <pc:sldMk cId="3909395261" sldId="256"/>
        </pc:sldMkLst>
        <pc:spChg chg="del">
          <ac:chgData name="Hamid Jamali" userId="13a7673e0ae1d60a" providerId="LiveId" clId="{340187BB-6EB3-44FA-8E6A-3D684436A39D}" dt="2020-06-03T20:06:13.311" v="10"/>
          <ac:spMkLst>
            <pc:docMk/>
            <pc:sldMk cId="3909395261" sldId="256"/>
            <ac:spMk id="7" creationId="{AAAC2384-D12A-4A14-ADC9-FF933DBE4FFA}"/>
          </ac:spMkLst>
        </pc:spChg>
        <pc:spChg chg="del">
          <ac:chgData name="Hamid Jamali" userId="13a7673e0ae1d60a" providerId="LiveId" clId="{340187BB-6EB3-44FA-8E6A-3D684436A39D}" dt="2020-06-03T20:06:13.311" v="10"/>
          <ac:spMkLst>
            <pc:docMk/>
            <pc:sldMk cId="3909395261" sldId="256"/>
            <ac:spMk id="10" creationId="{340A130B-BE58-4CCA-BB07-1BE03B217A25}"/>
          </ac:spMkLst>
        </pc:spChg>
        <pc:spChg chg="add del mod">
          <ac:chgData name="Hamid Jamali" userId="13a7673e0ae1d60a" providerId="LiveId" clId="{340187BB-6EB3-44FA-8E6A-3D684436A39D}" dt="2020-06-03T20:06:16.079" v="11"/>
          <ac:spMkLst>
            <pc:docMk/>
            <pc:sldMk cId="3909395261" sldId="256"/>
            <ac:spMk id="12" creationId="{C0C0F8B3-08FC-44DA-A24D-4CC2A482E5FF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3" creationId="{2E294664-1B8E-487B-9B06-D060E05C56B1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5" creationId="{2C39510A-E053-470E-93C8-0E46215B96CC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7" creationId="{30B3BD0D-8C41-4343-A861-67B03C5541E2}"/>
          </ac:spMkLst>
        </pc:spChg>
        <pc:spChg chg="add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20" creationId="{9634FED5-B836-4C41-9C60-AFE27D01A041}"/>
          </ac:spMkLst>
        </pc:spChg>
      </pc:sldChg>
      <pc:sldMasterChg chg="modSp mod">
        <pc:chgData name="Hamid Jamali" userId="13a7673e0ae1d60a" providerId="LiveId" clId="{340187BB-6EB3-44FA-8E6A-3D684436A39D}" dt="2020-06-03T20:05:34.919" v="9" actId="14100"/>
        <pc:sldMasterMkLst>
          <pc:docMk/>
          <pc:sldMasterMk cId="157016852" sldId="2147483648"/>
        </pc:sldMasterMkLst>
        <pc:spChg chg="mod">
          <ac:chgData name="Hamid Jamali" userId="13a7673e0ae1d60a" providerId="LiveId" clId="{340187BB-6EB3-44FA-8E6A-3D684436A39D}" dt="2020-06-03T20:03:35.563" v="6" actId="1038"/>
          <ac:spMkLst>
            <pc:docMk/>
            <pc:sldMasterMk cId="157016852" sldId="2147483648"/>
            <ac:spMk id="14" creationId="{5BC44CE7-AB56-465B-89D1-B3A37E4D61DE}"/>
          </ac:spMkLst>
        </pc:spChg>
        <pc:grpChg chg="mod">
          <ac:chgData name="Hamid Jamali" userId="13a7673e0ae1d60a" providerId="LiveId" clId="{340187BB-6EB3-44FA-8E6A-3D684436A39D}" dt="2020-06-03T20:05:03.838" v="8" actId="14100"/>
          <ac:grpSpMkLst>
            <pc:docMk/>
            <pc:sldMasterMk cId="157016852" sldId="2147483648"/>
            <ac:grpSpMk id="18" creationId="{45063890-C707-4CCF-892B-0AAFB6A29730}"/>
          </ac:grpSpMkLst>
        </pc:grpChg>
        <pc:cxnChg chg="mod">
          <ac:chgData name="Hamid Jamali" userId="13a7673e0ae1d60a" providerId="LiveId" clId="{340187BB-6EB3-44FA-8E6A-3D684436A39D}" dt="2020-06-03T20:05:34.919" v="9" actId="14100"/>
          <ac:cxnSpMkLst>
            <pc:docMk/>
            <pc:sldMasterMk cId="157016852" sldId="2147483648"/>
            <ac:cxnSpMk id="19" creationId="{87742BE5-E8E2-4108-9E11-D1194D26E556}"/>
          </ac:cxnSpMkLst>
        </pc:cxnChg>
      </pc:sldMaster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5-02-24T09:12:58.47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16751 11173 0,'0'0'16,"0"0"-16,0 0 16,0 0-1,115 12 1,-66-17-16,7 1 16,2-1-16,0 3 15,-1 1-15,2 3 16,3 1-16,1 3 15,2-1-15,-3 2 16,-1-2-16,-2 0 0,-4-2 16,-1-3-16,-5 0 0,-6-1 15,0 1 1,-7 0-16,-3 1 0,-5 0 16,-23-1-16,10 1 15,-1 0-15,-7 0 16,9-1-16,-12 2 15,9-2 1,-13 0-16,3 0 16,-1 0-16,-2 0 15,0 0-15,0 1 16,0-2-16,0 1 16,0 0-16,0 0 15</inkml:trace>
  <inkml:trace contextRef="#ctx0" brushRef="#br0" timeOffset="639.5315">19751 11104 0,'0'0'16,"0"0"0,102 13-1,-23-13-15,17-2 16,1 1-1,7 1 1,2 4 0,18 3-16,-5 0 15,-1 1-15,-18-4 16,-11 3-16,-9-1 16,-4-3-16,-3-3 15,8-4 1,-1-1-16,-2 0 0,-11-1 15,-12 1-15,-5-1 16,-12 3-16,-2 0 16,-6-1-16,-25 4 15,-5 0-15,16-1 0,-5 0 16,-5 1-16,1 2 31,-13 2-31,-18 7 0,16-5 16,8-6-16</inkml:trace>
  <inkml:trace contextRef="#ctx0" brushRef="#br0" timeOffset="11975.1387">23145 11158 0,'0'0'0,"0"0"0,0 0 32,0 0-32,90-16 0,-38 5 15,6 1-15,7 0 0,0 6 16,9 2-16,1 2 15,6 0-15,1 3 16,3 0-16,-3 2 16,0-1-16,-6 1 15,0 1-15,-10-2 16,-5 0 0,-8-2-16,-6 1 15,-7-3-15,-8-1 16,-6 1-16,-33 1 15,15-2-15,12 0 0,-20 1 16,0 0 0,0 0-16,5 0 15,10 0-15,-10-1 0,2 1 0,5-1 16,-12 1-16</inkml:trace>
  <inkml:trace contextRef="#ctx0" brushRef="#br0" timeOffset="12476.6815">26472 11065 0,'0'0'0,"0"0"16,0 0-16,0 0 15,161-24-15,-97 24 16,10 2 0,3 4-16,6 3 0,3 2 15,4 3-15,-1 1 32,0 1-32,-6-2 0,-4-2 15,-8-3-15,-9-1 16,-6-3-16,-8-2 15,-7-3 1,-9 0-16,-7-4 0,-32 5 16,13-3-1,11-4-15,-17 1 0,3-3 0,-3 8 16,0 0-16</inkml:trace>
  <inkml:trace contextRef="#ctx0" brushRef="#br0" timeOffset="25482.3817">10159 12619 0,'0'0'15,"0"0"-15,0 0 16,0 0-16,0 0 16,0 0-16,0 0 15,0 0-15,0 0 0,0 0 16,0 0-16,-71 39 15,51-31 1,-2 0-16,-26 6 16,12-5-16,-1-1 15,-2-1-15,-1 0 16,-2-2 0,-2-2-16,-3-1 15,-1-2-15,-1 1 16,-2-1-16,1-1 15,1-3-15,1-3 0,-3-2 16,4 0-16,2-2 16,1-3-16,2-2 15,2-2-15,4 0 16,0-2-16,4-3 0,3 0 16,4-4-1,-1-1-15,1-2 0,3 1 16,-2-3-16,5 1 15,2-1-15,-1-1 16,-1 1-16,-4-1 0,-1 0 16,0-1-16,3 0 15,6 1-15,-3-1 16,7 3-16,2-1 16,3 0-16,4-2 15,2 1-15,6-1 16,6 0-1,5 1-15,1 1 16,6 1-16,3 0 16,5 2-16,3 0 15,1 3-15,3 0 16,4 4-16,-3 1 16,5 3-16,-1 2 15,2 2-15,1 4 0,4 5 16,1 2-16,5 3 15,1 0-15,-2 3 16,4 0-16,-5 0 0,0 3 16,-2 4-1,2 1-15,5 3 0,0 1 16,0 6 0,0 2-1,-2 4-15,-2 2 16,-4 3-16,-3 1 15,-5 3-15,-7 0 16,1 0-16,-7 5 16,-1-1-16,-6 3 0,-4 1 15,-6 1-15,-7 1 16,-6-2-16,-3 3 0,-2-2 16,-6 3-16,0-3 15,-8 1-15,-3-2 16,-6-2-16,1-2 15,-5-4-15,-2-1 16,-11-6-16,-1-4 0,-8-8 16,-2-9-16,28-5 15,27-3-15</inkml:trace>
  <inkml:trace contextRef="#ctx0" brushRef="#br0" timeOffset="34686.5246">24183 12457 0,'0'0'32,"0"0"-32,0 0 15,63 28-15,-48-21 16,-14-5-16,3 7 15,-10-7-15,-23 5 16,-6-5-16,-11-2 16,-4-5-16,-3-1 15,-3 0-15,-3 0 0,-4 6 16,-2 3-16,-3 3 16,-5-1-16,-1 2 15,-7 0-15,-5 3 16,-3-3-16,-4 3 15,0-2-15,-4 3 16,1 1 0,1 0-16,0 1 15,1 1-15,1 0 16,0-1-16,5-3 16,0-4-16,6 1 0,1 1 15,7 0-15,0-1 16,7-2-16,5 2 15,6-1-15,6-1 0,5 0 16,5 0-16,4-2 16,3-1-16,27-2 15,-9 1-15,0 0 16,10-1-16,-3 1 16,6 1-16,0-2 15,3 0 1,3-2-16,16 0 15,8 0-15,13-1 16,-19 1-16,-22 2 16</inkml:trace>
  <inkml:trace contextRef="#ctx0" brushRef="#br0" timeOffset="35526.7153">25435 12543 0,'0'0'16,"0"0"-16,0 0 16,0 0-16,101-4 0,-57-3 15,3 2 1,7-1-16,59-3 15,17 8 1,-58 0-16,4 1 16,5 0-16,3 0 15,4 2-15,2 0 0,5-1 16,1 1-16,104 7 31,-101-3-31,-6 0 0,-2 2 16,-1-1-16,-2 0 15,0 0-15,-4-1 16,-5-1 0,-3-4-16,-5 0 15,-5-1-15,-5-1 16,-5 0-16,-9-3 16,-7 2-16,-7-1 15,-26 1-15,11 0 16,-13 1-16,-5 1 0</inkml:trace>
  <inkml:trace contextRef="#ctx0" brushRef="#br0" timeOffset="43699.9654">10601 13979 0,'0'0'0,"0"0"0,0 0 0,0 0 16,0 0-16,0 0 15,0 0-15,0 0 16,0 0-16,0 0 15,0 0-15,-65 21 0,2-24 16,-7-2-16,-5 2 16,-5 1-16,-2 2 15,-1 3-15,3 1 16,0 0-16,3 3 16,2 2-16,4 0 0,3 0 15,5-2 1,6-1-16,9-3 0,8 1 31,14-1-31,34-4 16,-16 3-16,4-1 0,-11 1 15,12-2-15,2 0 16,1 0-16,0 1 16,0-1-16,0 0 15,0 0-15,1 1 16,0-1-16,-1 0 0,0 0 15,0 0-15,0 0 16,0 0-16,0 0 16,0 0-16,0 0 15,0 0-15,0 0 16,0 0-16,0 0 16,0 0-1,0 0-15,0 0 16,0 0-16,0-1 15,0 2-15,0-2 16,0 1-16,0 0 16,0 0-16,0 0 15,0 0-15,0 0 16,0 0-16,0 0 0,0 0 16,0 0-16,0 1 15,0-1-15,0 0 16,0 0-16,0 1 15,2-2-15,1-1 0,1 0 16,-1-1 0,-1 2-16,-2 1 0</inkml:trace>
  <inkml:trace contextRef="#ctx0" brushRef="#br0" timeOffset="44834.2291">15273 13913 0,'0'0'0,"0"0"16,0 0-16,0 0 15,0 0-15,27 48 0,-25-36 16,-4-9-16,-2 8 15,-25 3 1,-6-5-16,-6-1 16,-9-7-1,-7-1-15,-7-1 0,3 1 16,-2 0-16,-2 3 16,-3 1-1,-4 3-15,-1 1 16,-6 0-16,0 1 15,-3 0-15,-3 0 16,-2 2-16,-2-1 16,5-4-16,-1 3 15,3-2-15,2 2 16,2-2-16,7 1 0,4 1 16,4 1-16,5-2 15,4 0-15,5-1 16,6 0-16,7-2 15,6 1-15,24-5 16,-10 3-16,11-3 16,-3 1-1,2 1-15,-5 0 16,9-3-16,0 0 16,2 0-16,0 0 15,0 0-15,0 0 16,0 0-16,0 0 15,0 0-15,0 0 16,2-1-16,-1-1 0,1-2 16,-1 1-16,-7 0 0,6 3 15</inkml:trace>
  <inkml:trace contextRef="#ctx0" brushRef="#br0" timeOffset="47657.2509">13745 13777 0,'-8'-8'0,"8"8"16,0 0-1,41 46-15,-38-43 16,5 8-16,-8-8 0,5 6 15,-5-6-15,-1 0 16,1 9-16,-3-8 16,0 7-16,-1-8 15,-6 9-15,5-9 0,-9 6 16,6-6-16,-11 6 16,-4-1-1,0-2-15,-24 5 31,13-5-31,2-4 0,0-1 16,0-3-16,1-2 16,0-1-16,-3-1 15,1 2-15,1 0 16,-1 1-16,-1-3 16,-5 0-16,2-5 15,-2 1-15,3-4 0,-3 0 16,1-3-16,-4-1 15,4-2-15,-2 1 16,3 1-16,0-2 16,2-3-16,1-2 15,1 0-15,2 0 16,1 0 0,1-2-16,2-1 15,1-1-15,6-2 16,2 0-16,3 0 15,1-3-15,3 1 16,5 1-16,1-1 16,5-1-16,1 1 15,5 1-15,0-1 0,2-1 16,4 2-16,1 0 16,1 1-16,4 1 15,2 3-15,1-3 16,2 2-16,-1 1 15,2 2-15,0 1 16,8 3-16,2 2 0,-2 4 16,3 2-16,2 3 15,3 4-15,1 1 16,1 4-16,3 4 0,3-1 16,-2 4-16,3 4 15,0 2-15,-2 3 31,1 0-31,-3 1 0,0 3 16,-4 1-16,2 2 16,-4 1-16,-4 2 15,-4 0-15,-1 1 16,0 1-16,-2 0 16,-4 5-16,-3-1 15,-2 3-15,0 2 0,1 2 16,0 6-1,0 9-15,2 3 16,-2 5 0,-6-3-1,-8 9-15,-11-7 16,-12-2 0,-26-10-1,-17-7-15,-18-9 16,37-16-16,41-16 0</inkml:trace>
  <inkml:trace contextRef="#ctx0" brushRef="#br0" timeOffset="54794.4261">21906 13834 0,'0'0'16,"0"0"-16,0 0 0,0 0 0,0 0 15,0 0-15,0 0 16,0 0-1,0 0-15,0 0 0,74 39 16,-38-29-16,4-2 16,0-1-1,1 1-15,0-3 16,-1-2-16,4 1 16,-4-1-16,5 2 15,0 1-15,4 1 16,2-1-16,5-1 15,5 2-15,-1-2 16,0-2-16,-2 0 16,-1-3-16,-4-2 0,0 0 15,-1-3-15,-3 1 16,2-3-16,-2 3 16,-1-1-16,-1 0 15,-1 1-15,2 0 16,4 2-16,-2 1 15,1 1 1,1-2-16,-2 0 16,0 1-16,-2-2 15,4 0-15,-2 1 16,0 1-16,-2 0 16,2-2-16,-4 0 15,4 2-15,-9-2 16,5 3-16,-4-2 0,-1-1 15,-7-1-15,-2 1 16,-24 3-16,34-2 16,-34 1-16,10 2 15,0-1-15,-9 0 16,10 2-16,-15-1 0,12-1 16,-16 0-16,5 0 15,-3 0-15,13 2 0,-13-2 16,-2 0-16,0 0 15,0 0-15</inkml:trace>
  <inkml:trace contextRef="#ctx0" brushRef="#br0" timeOffset="56314.5484">19169 13888 0,'-15'5'0,"15"-5"16,0 0-16,0 0 15,87-24-15,-70 19 16,-8 2-16,31-11 15,-21 8 1,12 1 0,-22 5-16,17 0 0,-4 1 15,0 2-15,-3 2 16,-12-4-16,4 1 16,-7 1-16,-1-2 15,-6 0-15,-2 0 16,1 3-16,-39-3 15,0-3 1,-10-2-16,-4-1 16,-3 1-16,1-2 15,1 2-15,2 2 16,1 0-16,3 4 16,3-1-16,6 2 15,3 1-15,5 1 0,6 0 16,23-4-16,-10 3 15,2-1-15,8 0 0,-7 1 16,11-3 0,-1 2-16,-5 3 0,11-5 15,-1 1-15,-4 6 16,5-8-16,0 1 16,2 5-1,-4-6-15,1-2 16,1 1-16,-1-1 15,7 1-15,-7-2 16,7 1-16,-9 2 16</inkml:trace>
  <inkml:trace contextRef="#ctx0" brushRef="#br0" timeOffset="57138.8141">24190 13732 0,'2'1'15,"-2"-4"-15,0 5 16,1-2-16,0 0 16,-1 1-16,0-1 0,0 0 15</inkml:trace>
  <inkml:trace contextRef="#ctx0" brushRef="#br0" timeOffset="72257.3387">16453 15294 0,'0'0'16,"-98"10"-1,-66 1 1,80-5-16,2 1 0,2 1 16,-4 0-16,-1 0 15,-2-2-15,-5 1 16,-5 1-16,-4 0 15,0 2-15,-1 0 16,-5-2-16,-1-1 31,-18 2-31,-6-1 16,-20 3 0,11 0-16,0-1 15,11-3 1,6-2-16,12 0 15,25-1-15,15-2 16,12-1-16,8 1 0,11 0 16,6-1-16,18-1 15,18 0-15,-11 1 16,2 1-16,6 0 16,5-1-16,-3-1 0,0 0 15</inkml:trace>
  <inkml:trace contextRef="#ctx0" brushRef="#br0" timeOffset="73344.7168">14183 15804 0,'0'0'15,"0"0"1,53-38-16,-36 26 0,-1-4 15,-1 0-15,-4 1 16,-6 1-16,-6 1 0,-6 9 16,-30-6-16,-3 10 15,-7 10-15,-3 6 16,4 3 0,0 3-1,6 2-15,7 3 0,8 2 16,10-1-16,10-2 15,12 1-15,8-2 16,12-3-16,4-7 16,8-7-16,6-9 15,1-8-15,4-5 16,3-2-16,-4-2 16,-6-1-16,-9 0 15,-7 2-15,-22 14 0,6-11 16,-5 2-16,-1-4 15,-5 1-15,-5 0 16,-2 1-16,-4 4 16,4 10-16,-9-1 15,2 7-15,-6 32 16,10 1-16,7 6 0,2 6 16,1 3-16,2 7 15,-1 1-15,2 6 16,-1 1-16,1 4 15,-2-2-15,-1-2 16,-7-3-16,-7-6 0,-6-9 31,-7-8-31,-3-8 16,-6-10-16,-5-13 16,-4-10-16,-1-10 0,1-13 15,0-8-15,2-8 16,4-7-16,6-6 15,4-6-15,5 1 16,7-2-16,8 7 16,6 1-16,8 9 0,7 2 15,5 7-15,8 6 16,6 8-16,4 6 16,2 6-16,3 7 15,-1 5-15,2 6 16,-4 4-1,3 3-15,-4-2 16,0-1-16,-5-2 16,-3-2-16,-22-11 15,10 2-15,-11-3 16,-5-1-16</inkml:trace>
  <inkml:trace contextRef="#ctx0" brushRef="#br0" timeOffset="73830.4495">14469 15886 0,'35'-39'16,"-25"30"-1,-7 9 1,8-4 0,2 3-16,-6 5 15,15 26-15,-13 4 16,-7 11-16,-6 6 15,-2 3-15,1 1 16,2 2-16,4-1 16,1-1-16,3-2 15,2-7-15,2-5 0,-2-10 16,-6-25-16,3 9 16,-1-6-16,-2-7 15,2-5-15,1-26 0,2-7 16,0-12-16,-1-9 15,-1-2-15,-2 0 16,-1 0-16,-3 1 0,-1 3 16,0 2-16,1 6 15,4 5-15,1 9 16,4 9-16,-5 19 16,8-5-16,2 3 15,5 2 1,26 8-1,-5 10-15,-3 9 16,-6 4-16,-1 4 16,-15-14-16,-13-16 15</inkml:trace>
  <inkml:trace contextRef="#ctx0" brushRef="#br0" timeOffset="74309.4945">15052 15862 0,'0'0'0,"0"0"0,-67 49 15,55-22-15,4 11 16,12 12 0,14 8-16,11 4 15,4-7-15,4-6 0,3-3 16,4-8-16,-1-7 16,-1-8-16,-2-7 15,-3-9-15,-8-11 16,-5-8-16,-13-11 15,-8-7-15,-12-7 16,-11-4-16,-5-5 0,-9-2 16,-6 0-16,-7 2 15,1 4-15,0 3 16,4 6-16,7 7 16,7 12-16,23 9 15,-9 1-15,9 7 16,-4 5-1,6 5-15,15 29 16,-7-24-16,-5-18 0</inkml:trace>
  <inkml:trace contextRef="#ctx0" brushRef="#br0" timeOffset="74917.7527">15564 15843 0,'0'0'16,"0"0"-16,0 0 16,0 0-16,0 0 15,-8 82-15,8-39 16,3 2-16,2 3 15,3 1-15,5 0 16,8 0-16,5-5 16,3-2-16,2-8 15,0-10-15,1-8 0,-4-12 16,4-9-16,-1-11 16,-2-10-16,-3-8 15,-4-7-15,-9-4 16,-5 0-16,-7-1 15,-5 4-15,-2 1 16,-1 10 0,0 7-16,4 13 15,4 13-15,-2-6 16,1 4-16,2 6 16,13 24-16,4 0 15,3 5-15,4 3 16,4 1-16,-2 0 15,3-1-15,1-4 0,-3-2 16,-3-7-16,-12-12 16,-14-13-16,6 1 0,8-1 15,-3-18-15,-3-14 16,-6-15-16,-6-7 16,-6-12-16,-7-4 15,-10-5-15,-10-3 0,-11-1 16,-6-1-16,26 40 15,28 40-15</inkml:trace>
  <inkml:trace contextRef="#ctx0" brushRef="#br0" timeOffset="79114.0275">16389 15565 0,'0'0'0,"0"0"31,0 0-31,0 0 16,19 33-16,-19-33 0,0 0 16</inkml:trace>
  <inkml:trace contextRef="#ctx0" brushRef="#br0" timeOffset="79493.7828">16485 16170 0,'0'0'0,"0"0"16,0 0 0,28 63-16,-19-42 15,0-1-15,-5 1 16,-3 1-16,-4-3 15,-5 3-15,-4-2 0,0 1 16,-3-2-16,1-1 16,-2-2-16,0 0 0,0-3 15,2-3-15,8-10 16,-5 6-16,11-6 16</inkml:trace>
  <inkml:trace contextRef="#ctx0" brushRef="#br0" timeOffset="79746.7651">16904 15896 0,'7'30'16,"8"48"0,-6-32-16,1-2 15,1-2-15,-3-4 16,-1-2-16,1-5 0,-8-24 16,1-3-16,-1-4 15</inkml:trace>
  <inkml:trace contextRef="#ctx0" brushRef="#br0" timeOffset="80232.5874">17205 15841 0,'0'0'0,"13"64"15,-9-36-15,-1 9 16,-3 2-16,0-4 0,-2-4 16,-2-2-16,5-21 15,-1 8-15,1 1 16,0-2-16,2-1 16,2-4-16,0-10 15,2-3-15,27-12 16,-2-8-1,3-2-15,-4 0 16,-1 0-16,-6 3 16,-21 18-16,8-8 15,-7 9-15,5-5 16,-1 2-16,-4 10 16,8-2-16,-3 6 15,2 7-15,6 29 0,-7-4 16,-2 3-16,2 1 15,0 0-15,0-1 16,4 0-16,-1-2 16,3-3-16,0-11 15,2-6-15,-9-11 0,-9-10 16</inkml:trace>
  <inkml:trace contextRef="#ctx0" brushRef="#br0" timeOffset="80533.4532">18030 15988 0,'0'0'15,"0"0"-15,-67 53 16,44-30-16,-6 7 15,2 5-15,4 3 16,6 2-16,12 2 0,5 2 16,7 0-16,6-1 15,3-1-15,8-4 16,7-5-16,8-2 16,4-8-16,4-6 15,-2-7-15,-4-5 16,-20-4-1,-21-1-15</inkml:trace>
  <inkml:trace contextRef="#ctx0" brushRef="#br0" timeOffset="80981.4881">18342 15982 0,'0'0'0,"0"0"0,0 0 16,0 92-16,-5-47 15,2 3-15,-2 3 16,3-3 0,1-2-16,4-3 15,0-4-15,1-5 16,-2-8-16,-1-22 15,1 8-15,-2-5 16,0-10-16,0-3 16,0-31-16,-2-3 15,4-8-15,-4-8 0,1-2 16,-1-3-16,-4 1 16,3 1-16,-2 1 15,2 6-15,0 7 16,5 8-16,2 8 15,-1 23-15,4-9 16,23 2-16,1 13 0,4 10 16,2 2-16,-2 8 15,-4 1-15,-1 3 16,-16-12-16,-14-12 0</inkml:trace>
  <inkml:trace contextRef="#ctx0" brushRef="#br0" timeOffset="81899.5675">18610 16168 0,'0'0'0,"0"0"0,128-2 16,-75-5-16,1-2 15,0-4-15,-6-1 16,-8 0-16,-12 2 16,-13-1-16,-22 17 15,-3-23-15,-16 7 16,-19 2 0,-8 3-16,-5 4 15,1 7-15,2 6 16,7 5-16,5 3 15,11 4-15,7 1 16,13 8-16,6-1 16,14 3-16,5-1 15,11 3-15,11-2 0,11-2 16,5 1-16,3 0 16,2-1-16,2-5 15,-2-6-15,2-8 16,1-6-16,2-7 15,-2-10-15,1-11 16,0-7 0,1-4-16,0-3 15,-5 3-15,-9 4 16,-13 4-16,-10 5 16,-20 16-16,3-6 15,-7 0-15,-7 2 0,-28 0 16,-4 8-16,-7 7 15,-3 8-15,1 6 16,7 6-16,6 3 0,10 3 16,7 0-16,8 1 15,8 0 1,12 0 0,19-6-16,16-9 15,11-14-15,-1-12 16,7-17-1,-3-11-15,-9-6 16,-19 6-16,-13 2 16,-13 24-16,0-9 15,-5 0-15,0 3 16,0 6 0,0 9-16,-2-11 15,1 5-15,-2 7 16,0 4-16,-8 25 15,5 1-15,2 4 16,3 6-16,2 0 16,7 1-16,2-1 15,4 1-15,0-7 16,9-3-16,4-11 16,4-12-16,-15-3 15,-16-6-15</inkml:trace>
  <inkml:trace contextRef="#ctx0" brushRef="#br0" timeOffset="82385.1348">20180 15980 0,'0'0'15,"0"0"-15,13-63 0,-7 51 16,-3 9-16,4-6 16,-5 9-16,-1 0 15,-3 3-15,-4 1 16,-24 8-16,-8 2 16,-9 3-16,-2-1 15,4 0-15,7-2 0,8 4 16,10 3-16,11 6 15,11 2-15,16 9 16,12 0-16,13 3 16,6 2-16,2 1 15,-4 1-15,-5-4 16,-10-3 0,-10-5-16,-12-6 15,-11-6-15,-2-16 16,-27 17-1,-8-10-15,-10-1 16,-2-5-16,5 0 16,8-5-16,6 0 15,25-1-15,-10-1 0,4 1 16,8-4-16,-5-2 16,7-4-16,21-21 15,-11 18-15,-8 13 0</inkml:trace>
  <inkml:trace contextRef="#ctx0" brushRef="#br0" timeOffset="82839.6796">20331 16123 0,'0'0'15,"0"0"-15,0 0 0,0 0 16,0 0-16,118-5 16,-39 4-1,10-3-15,1 1 16,-20 1-16,-20 1 16,-19 1-16,-40-1 15,10 0 1,-10-8-16,-24 0 15,-18-1-15,-11 1 16,-4 3 0,-7 5 15,-5 12-31,9 11 16,21 10-16,30 4 0,23 4 15,20 7-15,14 1 16,8 5-16,9 1 15,4 1-15,3 4 16,2-2-16,0 1 16,-1-5-16,-4-9 0,-30-22 15,-30-22-15</inkml:trace>
  <inkml:trace contextRef="#ctx0" brushRef="#br0" timeOffset="83356.929">16941 15477 0</inkml:trace>
  <inkml:trace contextRef="#ctx0" brushRef="#br0" timeOffset="99257.9829">1491 8193 0,'0'0'16,"0"0"-16,-2 1 15,2-1-15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5-02-24T09:14:59.44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17826 6393 0,'0'0'31,"43"75"-31,-21-23 0,-12-12 16,4 17-1,-5 14 1,0 85-16,-6-16 16,-2-79-1,2-3 1,-3 0-16,-2-2 16,2-7-16,-1-14 0,1-12 15,0-18-15,1 2 16,1-5-16,-1-1 15,2-4-15,7-20 16,3-9 0,13-13-1,15-12 1,5 2-16,-3 7 16,-5 18-1,-4 10-15,-25 15 16,27 1-16,-13 16 15,-1 8-15,-3 5 16,3 7-16,-2 7 16,-1 5-1,-3-1-15,-4-8 16,0-5-16,-10-26 16,4 12-16,0-2 15,-2-2-15,1-1 16,-5-11-16,2 4 15,5 5 1,-7-10-16,3-3 16,-3-1-16,5 6 15,-5-1-15</inkml:trace>
  <inkml:trace contextRef="#ctx0" brushRef="#br0" timeOffset="454.5151">18767 7111 0,'0'0'15,"0"0"-15,-17 91 16,15-60 0,4 19-16,12-2 15,12-5-15,5-15 16,5-8-16,6-7 15,9-9 1,8-10-16,-1-6 16,-5-1-16,-9-5 15,-9-2 1,-13 0-16,-14-2 16,-14 0-16,-17-3 15,-15-2-15,-8 2 0,-8 2 16,-4 0-1,-1 3-15,1 1 0,6 3 16,3 4-16,7 3 16,5 2-16,31 6 15,-9-3-15,1 3 16,10 3-16,-4 3 0,12 0 16,0 5-16,23 15 15,1-3-15,5-7 16,-15-7-16,-18-8 15</inkml:trace>
  <inkml:trace contextRef="#ctx0" brushRef="#br0" timeOffset="833.5132">19269 6636 0,'0'0'0,"0"0"15,0 0 1,36 43-16,-23 5 16,-1 11-16,-5 11 15,0 6 1,1 12-16,3-4 0,0-2 15,1-5 1,2-7-16,-2-8 16,-2-15-1,-4-9 1,-4-30-16,0-3 16,-1 5-16,0-3 15,3-26 1,-2 13-16,-2 6 15</inkml:trace>
  <inkml:trace contextRef="#ctx0" brushRef="#br0" timeOffset="1002.8277">19058 6883 0,'0'0'0,"76"-23"31,-10 25-31,27 3 16,18 5-16,-7 4 15,-49-6 1,-55-8-16</inkml:trace>
  <inkml:trace contextRef="#ctx0" brushRef="#br0" timeOffset="15212.1688">18286 10544 0,'0'0'0,"-121"9"32,54-4-32,15-2 15,-20 4 1,10-1-1,7 1-15,17 3 16,13 7-16,22-14 16,-1 10-16,19 16 15,12-7-15,10-3 16,10 2-16,5-1 16,14 7-1,11 12-15,2 4 16,-11-2-16,-21-3 15,-15-1-15,-12-4 16,-12-5-16,-7-24 16,-2 12-16,-4-3 15,-5 0 1,-5 0-16,-27 6 16,5-11-16,-1-5 0,2-7 15,5-4-15,4-2 16,23 7-16,-8-6 15,3-3-15,4 8 16,5 4 0</inkml:trace>
  <inkml:trace contextRef="#ctx0" brushRef="#br0" timeOffset="15606.8375">18587 10210 0,'23'51'15,"-7"-22"-15,8 17 16,-10-9-16,2 19 0,-7 2 15,-2 4-15,2 1 16,3 3-16,-3-2 16,-1 0-16,2 0 15,7 3 1,2-1-16,1-5 16,1-7-16,0-8 15,-1-13-15,-1-16 16,0-19-16,-15 2 15,-4 0-15,0 0 16</inkml:trace>
  <inkml:trace contextRef="#ctx0" brushRef="#br0" timeOffset="16030.0903">19116 10799 0,'0'0'16,"0"0"-16,5 76 0,4-40 15,6-1-15,5-3 16,6-3-16,5-3 16,13 1-1,9-4-15,3-4 16,-4-9-16,-8-8 15,0-9 1,-9-4-16,-4-5 16,-11-3-16,-9-3 15,-11-6 1,-23-9-16,-15-4 16,-17-1-16,1 6 15,-7 4-15,1 3 16,2 9-16,11 6 15,12 8-15,13 5 16,28 2-16,-11 3 0,-7 4 16,8 4-16,6 4 15,19 23 1,9-8-16,-14-14 16,-16-17-16</inkml:trace>
  <inkml:trace contextRef="#ctx0" brushRef="#br0" timeOffset="16663.0902">19725 10667 0,'0'0'16,"0"0"-16,0 0 15,0 0-15,0 0 16,48 43-16,-39-7 16,9 17-1,7 4-15,7 1 16,-3-14-16,3-9 16,0-7-16,2-9 15,-1-6-15,-1-8 16,-1-7-16,2-10 15,0-8 1,-1-6-16,-3-4 0,-8-5 16,-5-2-16,-6-1 15,-4 1-15,-6-1 16,-2 4-16,-1 4 16,3 25-16,-2-10 15,0 2-15,1 3 16,1 10-16,1 0 0,2 4 15,4-1-15,19 22 16,2-2-16,2 6 16,3 1-16,0-1 15,0-2 1,4-1-16,1-2 16,-2-2-1,-6-9-15,-8-5 16,-29-13-16,15 2 15,10-3-15,-4-31 16,-8-1-16,-7-6 16,-12-13-1,-9-9-15,-8-3 16,-5 4-16,-4 5 0,-4 0 16,22 32-16,21 28 15</inkml:trace>
  <inkml:trace contextRef="#ctx0" brushRef="#br0" timeOffset="31488.4186">18048 14429 0,'0'0'16,"39"-56"-16,-22 34 16,-13 14-1,16-23-15,-15 17 16,-5 3 0,-5 7-16,-23-9 15,-7 8 1,-10 6-16,-3 7 0,-2 5 15,1 0-15,5-2 0,3-1 16,7-1-16,9-1 16,22-5-16,-4 1 15,-3 6-15,10 1 0,19 15 16,10-6-16,7 0 16,6-4-16,2 1 15,0-1-15,-1 4 16,-2 3-16,-5 4 15,-7 4 1,-9 2-16,-9-2 0,-9-2 16,-5-3-16,1-21 15,-6 8-15,-3 0 16,-2-3-16,-5-2 16,-2-3-16,-1-3 15,-24-5-15,33 1 16,-11-3-1,-16-11-15,26 11 16,-4-6-16,0 0 16,10 5-16,7 6 15</inkml:trace>
  <inkml:trace contextRef="#ctx0" brushRef="#br0" timeOffset="32829.8511">18745 14563 0,'48'-36'16,"-38"25"-16,-13 11 15,9-6-15,-3-4 16,-3-1-16,-6 1 16,-29-5-16,-6 10 15,-10 5-15,-4 7 16,-1 8-16,3 5 0,3 3 16,8 0-16,6 4 15,12 1-15,8 2 16,9-1-16,13 0 15,8 1-15,14-4 16,5-6-16,5-3 0,5-9 16,5-6-16,1-6 15,-2-4-15,-5-3 16,-5-1-16,-5-1 16,-7-1-16,-20 8 15,16-29 16,-12-1-31,-5-3 16,-3 3-16,-1 5 16,-1 26-16,-1-8 15,0 4-15,1 8 0,-2-1 16,-1 5 0,-1 8-16,0 5 0,-3 31 15,1-8-15,4-2 0,3 1 16,6 0-16,5-3 15,7-1-15,3-4 16,5-3 0,11-2-16,3-4 15,8-7-15,-1-8 16,-2-7 0,-2-4-16,-1-7 15,-3-5-15,3-6 16,-7 0-16,-1 4 15,-6 1-15,-3 2 16,-20 12-16,9-8 16,-1 0-16,-1-2 15,0 1-15,-1 1 0,-9 7 16,5-7-16,-8 9 16,2-7-16,-7 9 15,-3-6-15,-7 5 16,-26 10-16,9 4 15,0 3-15,1 6 32,2 4-32,5 7 15,5 4-15,8 0 16,9-1-16,9 4 16,6-3-16,8-4 15,3-6-15,4-4 16,3-5-16,2-6 0,0-5 15,0-6-15,0-7 16,-2-6-16,0-11 16,-5-6-16,-1-9 15,-5-5-15,-2-4 0,0-4 16,-1-5 0,-3-5-16,-3-3 0,-1-1 15,-1-1-15,-1-1 16,-1 0-16,-1 1 0,1 5 15,-4 2-15,1 5 16,-3 6-16,-2 7 16,-2 6-16,-3 7 15,6 25-15,-5-9 16,0 4 0,1 9-16,-5 0 15,-11 27-15,2 5 16,4 11-16,3 10 15,3 7-15,4 7 16,2 6-16,6 4 16,4 3-16,3 1 15,7-2-15,1-4 0,0-4 16,2-3-16,-1-9 16,-1-7-16,-3-9 15,-3-9-15,-11-27 16,0 7-16,-1-10 15,0-4-15</inkml:trace>
  <inkml:trace contextRef="#ctx0" brushRef="#br0" timeOffset="38643.2452">17605 13922 0,'-5'34'0,"1"25"0,4-6 16,-1 21-16,-2 2 16,-5 7-16,-4 4 15,-3 4-15,0 1 0,0 5 16,0 0-16,-1 1 15,-4-4-15,3-1 16,-5 9 0,2-6-16,-2-10 0,10-39 15,12-47-15</inkml:trace>
  <inkml:trace contextRef="#ctx0" brushRef="#br0" timeOffset="39761.8487">14768 13755 0,'0'0'0,"-29"81"15,20 11 1,10-41-16,7-3 15,4-4-15,5-7 16,3-4-16,32 12 16,-22-35-1,8-13-15,4-13 16,1-11-16,22-50 16,-41 33-1,-8-8-15,-4 1 16,-5 0-1,-5 13-15,-1 19 16,-1 19-16,0 0 16,0-6-16,0 3 15,4 12 17,4 31-17,4 18-15,-3 3 16,0-6-16,-2-5 0,-1-5 15,-1-6 1,4-7-16,2-6 0,-9-21 16,7 3-16,0-5 15,2-7-15,-6 2 0,-5 2 16</inkml:trace>
  <inkml:trace contextRef="#ctx0" brushRef="#br0" timeOffset="40031.3781">15335 13733 0,'25'56'16,"-16"-25"-16,4 20 0,-2-9 15,1 18-15,1 3 16,-3 3-16,-1 0 15,2 0-15,-3-2 0,1-2 16,-3-3-16,-2-6 16,1-6-16,-3-9 15,-2-7-15,-2-25 16,-1 4-16,0-6 16,3-4-16</inkml:trace>
  <inkml:trace contextRef="#ctx0" brushRef="#br0" timeOffset="40332.1405">15298 13960 0,'-1'-31'0,"-2"3"0,1-7 16,3 10-16,6-9 16,8 1-16,11 1 0,11 1 15,8 5-15,6 9 16,1 8-16,1 8 15,-4 13 1,-7 12-16,-14 10 16,-16 6-16,-10 3 15,-13 6-15,-9 1 0,-9 1 16,-4-3-16,-3-1 16,-1-5-16,2-7 15,3-7-15,7-7 16,19-17-16,1-3 15,5-1-15</inkml:trace>
  <inkml:trace contextRef="#ctx0" brushRef="#br0" timeOffset="40833.2623">16078 13948 0,'0'0'15,"0"0"-15,-96 25 0,55-12 16,-2-1-16,6 0 16,10-3-16,24-5 15,-7 5-15,7 0 16,20 15-16,13-6 16,10 0-16,9 1 0,5 3 15,-2-1-15,-2-1 16,-8 0-16,-9 0 15,-13 2-15,-18-17 16,-3 27-16,-13-12 16,-13-3-16,-4 0 15,-8-5-15,-1-1 0,0-2 16,3-2-16,4-3 16,25-2-16,-9-2 15,0-3-15,6-2 16,8-20-16,13 1 15,11-10 1,-11 17-16,-10 17 16</inkml:trace>
  <inkml:trace contextRef="#ctx0" brushRef="#br0" timeOffset="41281.3252">16232 14095 0,'0'0'0,"0"0"0,0 0 16,0 0-16,0 0 15,0 0-15,84 16 16,-47-32-16,2-5 16,-2 0-16,-6 4 31,-3 2-31,-14 8 0,-16 8 15,9-6-15,-6 2 16,-3-2-16,-27 5 16,-2 5-16,-7 3 15,0 4-15,0 4 16,7 0-16,7 5 16,6 3-16,9 4 0,11-1 15,9 1-15,8 1 16,5 1-16,5-1 15,6-4-15,2-1 16,5-3-16,3-2 16,-1-2-16,-3-8 15,-2-6 1,-3-12-16,-3-10 16,-17 11-16,-16 8 15</inkml:trace>
  <inkml:trace contextRef="#ctx0" brushRef="#br0" timeOffset="41566.5316">16790 13680 0,'-2'34'16,"-1"15"-16,3-7 15,1 19-15,7 2 0,2 5 16,3-1-16,3 5 16,1-3-16,3 2 15,0-7-15,-1-2 16,1-7-16,-4-9 16,0-9-16,-7-14 15,-6-21 1,-1-1-16,-2-1 15</inkml:trace>
  <inkml:trace contextRef="#ctx0" brushRef="#br0" timeOffset="41767.1074">16516 13877 0,'0'0'16,"134"19"-16,-75-12 16,20 4-16,13-2 15,-45-5-15,-47-4 16</inkml:trace>
  <inkml:trace contextRef="#ctx0" brushRef="#br0" timeOffset="45015.5183">16724 15822 0,'0'0'0,"0"0"0,0 0 16,0 0 0,0 0-16,0 0 15,0 0-15,0 0 0,-2 75 0,8-30 16,2 1-16,9-1 15,5-3-15,6-4 16,3-6-16,6-5 0,-1-8 16,2-5-16,-1-9 15,2-7-15,-2-7 32,-2-10-32,-2-9 15,-5-2-15,-4-4 0,-9 0 16,-4 0-16,-10 2 15,-7 5-15,-4 3 16,7 19-16,-6-5 16,-2-1-16,0 4 15,5 7-15,-7 0 0,11 3 16,-7 6-16,4 6 16,12 29-16,6-6 15,3 1-15,5 3 16,0-2-16,5-2 15,-1-5-15,3 2 16,-3-8-16,0-8 0,-22-17 31,10 4-31,-9-6 16,-4 0-16</inkml:trace>
  <inkml:trace contextRef="#ctx0" brushRef="#br0" timeOffset="45501.3176">17461 15780 0,'0'0'0,"0"0"0,0 0 16,0 0-16,12 54 16,-3-16-16,-3 5 15,1 3-15,2 0 0,2 3 16,-2-1-1,3-3-15,0-3 0,2-8 16,-1-3-16,-11-25 16,6 7-16,-6-8 15,2 5-15,0-6 16,-1-7 0,-2-32-16,4-5 15,0-7-15,2-4 16,0-1-16,0 1 15,-1 5-15,-1 3 16,-3 7-16,3 8 16,-4 25-16,2-9 15,3 4-15,0 9 0,5 2 16,15 24-16,-7 0 16,0 6-16,-2 4 15,-1 2-15,2 2 16,0 0-16,3-2 15,1 1-15,-1-5 16,-2-4 0,0-7-16,-14-19 15,-2-2-15,-3-3 0</inkml:trace>
  <inkml:trace contextRef="#ctx0" brushRef="#br0" timeOffset="46757.9293">18052 15281 0,'0'0'0,"0"0"0,0 0 16,0 0 0,13 92-16,2-21 15,1 3-15,3 3 16,2 1-16,0-2 0,-5 0 15,4-3-15,-2-2 32,-1-6-32,-4-7 15,0-9-15,-3-8 16,-3-11-16,-3-15 16,-4-15-16,1 0 0,0-1 15,5-20-15,0-12 16,2-12-16,3-5 15,3-1-15,1 1 0,4 4 16,-2 5-16,-1 8 16,1 7-16,-13 22 15,7-7-15,1 5 16,-4 8-16,25 14 16,-5 7-16,-2 8 15,-8 7 1,-4 5-16,-4 0 15,0-1-15,4 0 16,-2-1-16,7 1 16,1-8-16,6-6 15,-1-5-15,4-8 16,0-8-16,4-11 16,1-9-16,-2-9 0,4-9 15,-2-9-15,5-1 16,-2-6-16,1 0 15,-4 4-15,-4 7 16,-7 11-16,-8 9 16,-20 20-16,5-4 0,3-3 15,-3 3-15,-4 3 16,-9 10-16,-8 10 0,-6 7 16,-2 11-16,2 1 15,5 3-15,7-1 16,9 1-16,7-6 15,5-4-15,6-5 16,4-5 0,-12-21-16,25 8 15,-7-18-15,4-9 16,0-10 0,1-13-16,-7-9 15,-2-4-15,-7 6 16,-3 8-16,-3 6 15,-6 24-15,1-8 0,-2 3 16,0 1-16,1 9 16,-1-3-16,3 8 15,0 4-15,4 28 16,-3 0-16,1 6 16,2 6-16,4 1 15,3-2 1,5 4-1,4-3-15,3-4 16,0-15-16,1-13 16,2-14-16,-2-15 15,-13 8-15,-12 6 0</inkml:trace>
  <inkml:trace contextRef="#ctx0" brushRef="#br0" timeOffset="47041.7331">19526 15837 0,'0'0'0,"0"0"0,0 0 16,0 0-16,0 0 15,0 0-15,30 80 16,-16-28-16,-1 8 0,-2 5 16,0 5-1,-2 3-15,1 3 0,0 2 16,2 0-16,0-2 15,2-2-15,-2-6 16,1-6 0,0-7-16,0-11 0,-1-13 31,-1-17-31,-11-14 0,0 0 16</inkml:trace>
  <inkml:trace contextRef="#ctx0" brushRef="#br0" timeOffset="47406.1243">19526 16009 0,'-13'-78'16,"14"47"-16,6-10 15,5 13 1,8-7-16,7 7 15,4 8-15,4 10 16,5 9-16,-2 9 16,-2 9-16,-6 9 15,-8 4-15,-6 3 16,-8 2-16,-7 2 16,-5 1-16,-4 0 0,-5-3 15,-1 1-15,-2-4 0,0-1 16,1-5-16,13-22 15,-7 9-15,1-3 16,-1-3-16,9-9 16,-3-2-16,8-26 15,8-2-15,-7 14 0,-6 18 32</inkml:trace>
  <inkml:trace contextRef="#ctx0" brushRef="#br0" timeOffset="47660.1028">20153 15749 0,'0'0'16,"30"47"-16,-12-5 15,-9-2-15,2 15 16,-2 6-16,-3 4 16,-2 6-16,0 3 15,0 2-15,2 1 16,1 2-16,0-4 15,0-2-15,-1-8 0,0-5 16,-2-13-16,-1-9 16,-4-18-1,1-19-15,-7-11 16,4 4-16,3 6 0</inkml:trace>
  <inkml:trace contextRef="#ctx0" brushRef="#br0" timeOffset="47992.196">20135 15963 0,'-6'-80'0,"9"51"0,6-12 16,6 16-16,8-9 16,8 7-16,5 8 0,9 11 15,4 9-15,0 10 16,-3 8-16,-7 7 15,-10 5-15,-12 1 16,-12 2-16,-10-1 16,-8 2-16,-11-6 15,-4 1 1,-5-4-16,1-3 16,1-2-16,3-3 15,22-15-15,-9 7 16,1-3-16,4-2 15,9-7-15,2-2 16,-1-2-16,26-24 16,-16 18-16,-10 12 0</inkml:trace>
  <inkml:trace contextRef="#ctx0" brushRef="#br0" timeOffset="48408.9947">20689 15770 0,'-6'56'16,"7"-35"-16,4 7 15,3-9-15,10 9 16,6-5-16,9-6 16,6-7-16,4-6 0,4-5 15,-3-4 1,-3-3-16,-9-3 15,-9 1-15,-19 9 16,-2 0-16,5-2 16,-4 3-16,0 2 15,-5 6 1,-8 41-16,5 11 16,5 16-16,4 4 0,9 4 15,4 1-15,3 2 16,1-2-16,-1-1 15,-2-2-15,-7-5 16,-8-8-16,-10-10 16,-15-12-16,-14-13 15,-12-15 1,-14-14 0,-31-25-16,-20-19 15,57 19-15,56 20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5-02-24T09:16:17.57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6202 9135 0,'0'0'16,"0"0"-16,0 0 15,98 4-15,-62-3 16,5 1-16,5-2 15,-2 0-15,8-2 16,5 2-16,2-2 0,8-1 16,-2 0-1,6 2 1,-3 1-16,4-1 0,-4 1 16,-4 1-16,-2-1 15,-3 4-15,-3 1 16,-9 0-16,-9 0 15,-7 0-15,-23-3 16,8 1-16,1 1 0,-1 0 16,0 0-16,-10-2 15,13 1-15,-19-3 16,0 0-16</inkml:trace>
  <inkml:trace contextRef="#ctx0" brushRef="#br0" timeOffset="639.5937">8650 9286 0,'0'0'0,"0"0"0,0 0 16,0 0-16,0 0 16,0 0-16,0 0 15,0 0-15,73-48 16,-26 40-16,3 0 15,12 4-15,2-1 16,16 3-16,1 1 0,14 1 16,-2 0-16,13 0 15,-1 2-15,7 3 16,-4 2-16,4 2 16,-3 1-16,1-3 15,-10 1-15,-3-1 16,-12 0-1,-9 2-15,-15-2 16,-7-2-16,-15-1 16,-11-3-16,-37-1 15,15 0-15,-4 0 16,-5-1-16,-20-3 16,12 1-16,11 3 0</inkml:trace>
  <inkml:trace contextRef="#ctx0" brushRef="#br0" timeOffset="10891.5458">12552 7429 0,'-9'50'0,"-6"61"15,7-54-15,0-5 16,3 32-1,8-51-15,7-4 16,-9-22-16,6 8 16,2-3-16,2-2 15,30-3 1,-14-19 0,-27 12-16</inkml:trace>
  <inkml:trace contextRef="#ctx0" brushRef="#br0" timeOffset="11192.3358">13046 7239 0,'0'0'15,"2"58"-15,-5-25 0,-1 9 16,-1 8-16,-2 0 15,-3 2-15,-1 2 16,0 1-16,1 1 16,-1-3-16,2-3 0,2-2 15,2-3-15,-1-3 16,1-5-16,1-5 16,4-25-1,-1-3-15,1 9 16,-1-5-16,0-3 15,1-5-15,0 0 16</inkml:trace>
  <inkml:trace contextRef="#ctx0" brushRef="#br0" timeOffset="11530.9755">12198 7633 0,'0'0'16,"0"0"-1,0 0-15,120-19 16,16-6-1,-59 14 1,9 3-16,2 5 0,7 3 16,1 3-1,6 4-15,0 2 0,-2 2 16,-3-1-16,-10 1 16,-10-1-16,-39-6 15,-38-4 1</inkml:trace>
  <inkml:trace contextRef="#ctx0" brushRef="#br0" timeOffset="12595.8102">11319 6311 0,'0'0'0,"18"75"31,-7-28-31,3 11 0,-3-3 16,7 39-1,-13-55-15,-3-4 16,-1-5-16,0-23 0,-1 9 15,0-2-15,0-4 0,5-13 32,-5 3-32</inkml:trace>
  <inkml:trace contextRef="#ctx0" brushRef="#br0" timeOffset="13065.9498">11587 6252 0,'0'0'16,"0"0"-16,20 59 15,-5-27-15,6 13 16,-1 3-16,-6 2 0,-6-2 16,-3-3-16,-5-3 15,-3-6-15,0-5 16,2-25-16,1-1 15,0-5-15,0 0 0,-2 11 16,2-7 0,1-21-1,4-14-15,5-13 16,2-10-16,6-3 16,3 2-16,6 5 15,0 8-15,-3 7 0,-4 10 0,-16 21 16,6-6-16,3 6 15,-5 6 1,23 19-16,-7 5 0,-5 10 16,-8 6-16,-9 1 15,-3-2-15,-2 0 16,1-3-16,-2-1 16,2-4-16,0-4 15,3-23 1,1 10-16,2-2 0,6-3 0,-6-5 15,-4-6-15</inkml:trace>
  <inkml:trace contextRef="#ctx0" brushRef="#br0" timeOffset="13467.0879">12471 6271 0,'0'0'15,"0"0"-15,0 0 16,0 0-16,0 0 15,-55 58-15,15-21 0,-8 3 16,3 1-16,-1 0 31,7-2-31,9-1 16,12-5-16,11-2 0,16-4 16,12-3-16,8-7 15,13-4-15,4-9 16,6-7-16,4-4 15,-1-6-15,-6-2 16,-7-2-16,-3-3 0,-20 11 16,-19 9-16</inkml:trace>
  <inkml:trace contextRef="#ctx0" brushRef="#br0" timeOffset="13868.2399">12601 6272 0,'0'0'16,"0"0"-16,0 0 15,0 0-15,42 43 16,-27-6-16,-4 10 16,-3 1-16,-5 3 15,-4-2-15,-2-5 0,1-3 16,0-7-16,4-4 15,-2-24-15,1 9 16,-1-10-16,1 6 16,0-5-16,0-7 15,1-3-15,3-33 0,3-3 16,0-7-16,2-3 16,-1 0-16,3 1 0,6 3 15,2 3-15,-3 5 16,2 6-16,-1 5 15,-12 23-15,7-10 16,-1 4-16,5 4 16,-2-1-1,-15 7-15,0 0 16</inkml:trace>
  <inkml:trace contextRef="#ctx0" brushRef="#br0" timeOffset="14940.247">12877 6400 0,'0'0'15,"0"0"-15,0 0 0,46 35 16,4-32-16,-3-9 15,3-4-15,0-5 16,1-3-16,-3-3 16,-2 0-16,-8 3 15,-5 4-15,-8 2 16,-23 9 0,2-1-16,-8 3 15,-29-1-15,-11 8 16,-6 6-16,-8 5 15,2 5-15,1 4 16,10 2-16,6-1 16,3 1-16,7-1 15,9 0-15,15 0 0,10 0 16,12-1-16,9-4 16,11-1-16,10-7 15,7-1-15,8-6 16,0-4-16,5-6 15,-3-5-15,4-8 16,-7-8-16,-1-6 0,-7-3 16,0-5-16,-6 0 15,-2 0-15,-8 6 16,-8 4-16,-12 7 16,-13 17-16,4-6 0,-5 1 15,-4 7-15,-2-1 16,-4 7-1,-22 19-15,4 5 16,-4 9-16,-1 3 16,3 6-16,7-4 15,6-1-15,4-5 16,8-6-16,2-23 16,3 8-16,5-1 15,3-4-15,5-4 0,21-12 16,-6-12-16,2-10 15,-1-6-15,-1-4 16,-4 1-16,-6 1 16,-6 1-16,-9 2 15,-6 3-15,0 25 16,-3-13 0,-2 4-16,-1 1 15,-2 3-15,6 10 16,-2 2-16,0 3 15,-5 0-15,2 32 16,8-2-16,5 4 16,2 3-16,1 0 15,4-2-15,2-1 0,2 0 16,-4-6-16,2 0 16,1-4-16,1-5 15,-13-19-15,7 7 16,0-2-16,2-5 0,-7-6 15,4 4-15,-10-3 16</inkml:trace>
  <inkml:trace contextRef="#ctx0" brushRef="#br0" timeOffset="15373.1881">14385 6327 0,'0'0'16,"0"0"-16,0 0 15,0 0-15,0 0 16,0 0-16,0 0 16,-81 40-16,70-35 15,-6 8-15,2 2 0,5 0 16,8 0-16,6 2 15,27 18-15,-2-8 16,3 0-16,3 0 16,-4-2-16,-5-1 15,-11 0-15,-10 3 16,-5-22 0,-14 33-16,-5-10 15,-1-4-15,-6-1 16,-1-5-16,1-2 15,22-13-15,-9 6 16,-2-2-16,3-3 16,8-6-16,2-1 15,-7-5-15,3 5 0,6 3 16</inkml:trace>
  <inkml:trace contextRef="#ctx0" brushRef="#br0" timeOffset="15789.5176">14587 6459 0,'0'0'0,"0"0"0,0 0 16,0 0-16,0 0 15,79 27-15,-35-34 16,4-4-16,5-5 15,-2-2-15,-2 1 0,-4 0 16,-7 5-16,-13-3 16,-11 2-16,-15 12 15,-18-15-15,-16 12 16,-12 5-16,-13 9 16,-5 5-16,1 8 15,6 3-15,8 3 0,10 0 16,10 2-16,9 0 15,12 3-15,11 2 16,13-1-16,13-1 16,12-1-16,11 0 15,10 0-15,10 2 0,3-1 32,3 0-32,-4-3 15,-36-16-15,-37-15 16</inkml:trace>
  <inkml:trace contextRef="#ctx0" brushRef="#br0" timeOffset="16929.9075">11274 6000 0,'0'0'31,"0"0"-31,0 0 0,0 0 16</inkml:trace>
  <inkml:trace contextRef="#ctx0" brushRef="#br0" timeOffset="22118.6332">19109 8481 0,'0'0'15,"0"0"-15,0 0 16,0 0-16,0 0 16,0 0-16,0 0 0,141-14 15,-87 3-15,7-2 16,2 3-16,3 3 15,4 5 1,64 3-16,-79 4 16,-8 0-16,-10 2 15,-14-3 1,-23-4-16,0 0 16</inkml:trace>
  <inkml:trace contextRef="#ctx0" brushRef="#br0" timeOffset="22419.558">19047 8713 0,'0'0'0,"0"0"0,0 0 31,114 7-31,-55-13 16,4-2-16,3-5 0,2 1 15,3 3-15,-7 4 16,-4 3-16,-7 1 16,-10 2-16,-13-1 15,-26 0-15,7 0 16,-11 0-16,0 0 0</inkml:trace>
  <inkml:trace contextRef="#ctx0" brushRef="#br0" timeOffset="22751.6882">19433 8166 0,'0'0'15,"8"61"-15,-5-24 0,-2 14 16,-2 8-16,-3 4 0,0 0 16,-3 2-1,0-1-15,-2-3 0,1-1 16,-2 0-16,1-5 15,4-2 1,4-4-16,3-3 0,0-4 16,4-7-16,-2-9 0,-2-13 15,-2-13-15</inkml:trace>
  <inkml:trace contextRef="#ctx0" brushRef="#br0" timeOffset="39622.4112">20800 8304 0,'0'0'0,"0"0"15,0 0 1,0 0-1,0 0-15,0 0 0,0 0 16,0 0-16,0 0 16,0 0-16,-50-25 15,50 25-15,0 0 0</inkml:trace>
  <inkml:trace contextRef="#ctx0" brushRef="#br0" timeOffset="40201.8995">20762 8140 0,'-1'34'0,"4"51"15,1-40 1,4-11-16,4-7 16,-9-21-16,6 5 15,3-1-15,3-6 0,4-1 16,23-16-16,-11-8 15,1-6-15,1-7 0,0 1 16,3-2-16,1 3 16,-2-2-16,-3 2 15,-6 0-15,-7 2 16,-2 3-16,-14 22 16,3-10-16,-1 2 15,1 1 1,-6 9-16,3-6 15,-4 10-15,-1 2 16,0-2-16,-3 9 16,-5 29-16,2-1 15,1 3-15,-2-1 16,2-1-16,1-3 16,7-2-16,2-5 0,4-1 15,-6-22-15,7 10 16,1 0-16,2-4 15,7-1-15,-10-6 0,-8-5 16</inkml:trace>
  <inkml:trace contextRef="#ctx0" brushRef="#br0" timeOffset="40640.7643">21862 7969 0,'0'0'0,"0"0"0,0 0 15,-58 48-15,20-29 16,0 1-16,5-1 16,-1-2-1,2-2-15,5-1 16,12-4-16,22-14 15,-9 10-15,5-1 0,0 6 16,30 10-16,1-2 16,4 2-16,-6 3 15,-4-1-15,-7 2 16,-7 0-16,-11 3 16,-7-2-16,-6 1 31,7-22-31,-8 11 0,-1 0 15,-4-1-15,-4-1 16,-1 0-16,-1-5 16,0-1-16,1-3 15,2-5-15,13-1 16,-9-5-16,14 2 16,-8-1-16,9 5 0</inkml:trace>
  <inkml:trace contextRef="#ctx0" brushRef="#br0" timeOffset="41088.689">21958 8226 0,'0'0'0,"0"0"0,0 0 15,0 0-15,126-23 16,-72-3-16,0-6 16,-1-4-16,-1 2 0,0 1 15,-9 8-15,-10 6 16,-11 7-16,-30 15 16,8-6-16,-17-8 15,-18 11-15,-13 7 16,-10 7-16,3 7 15,-2 6 1,4 0-16,4 3 16,10 0-16,13 2 15,9-2-15,10-2 16,8 0-16,9-2 16,8 0-16,11-5 15,8-1-15,8-6 16,9-1-16,5-6 15,9-4-15,-1 0 0,4-3 16,-36 0-16,-35 0 16</inkml:trace>
  <inkml:trace contextRef="#ctx0" brushRef="#br0" timeOffset="41474.2446">22873 7919 0,'0'0'0,"0"0"31,0 0-15,14 55-16,-14-55 15</inkml:trace>
  <inkml:trace contextRef="#ctx0" brushRef="#br0" timeOffset="41859.746">22896 8331 0,'0'0'16,"45"40"15,-40-24-31,-4 1 16,-4 1-16,-4 2 15,-4-2-15,0 1 16,-2-2-16,0 2 15,2-1 1,2-1-16,1 15 16,12-19-16,6-4 0,-10-9 15,0 0-15</inkml:trace>
  <inkml:trace contextRef="#ctx0" brushRef="#br0" timeOffset="42260.7009">23747 7847 0,'0'0'15,"0"0"-15,-75 34 16,-25 21 0,51-19-16,2 0 15,8 3-15,5 0 16,10 0-16,8-1 16,6-1-1,9-1-15,7-3 16,8-3-16,7-5 15,8-7-15,9-8 0,9-8 0,8-7 16,3-9-16,4-5 16,-3-7-1,7-8 1,1-7-16,-33 21 0,-34 20 16</inkml:trace>
  <inkml:trace contextRef="#ctx0" brushRef="#br0" timeOffset="42693.1056">23875 8004 0,'0'0'15,"-40"55"-15,21-26 0,11-6 16,3 8-16,11 1 16,8-2-16,9 0 15,7-6-15,11-3 16,-2-5-16,7-4 15,1-4 1,0-6-16,-3-6 16,-2-6-16,-3-3 15,-4-3-15,-10-4 16,-9-2-16,-12-2 16,-19-3-16,-15 0 15,-12 3-15,-6 1 16,-4 4-16,-2 1 0,5 5 15,-1 2 1,7 3-16,11 5 16,11 8-1,13 8-15,7-10 16,4 8-16,6 4 16,25 10-1,1-8-15,3-7 16,3-6-16,-21-2 0,-20-2 15</inkml:trace>
  <inkml:trace contextRef="#ctx0" brushRef="#br0" timeOffset="43178.8693">24442 7985 0,'0'0'15,"15"60"-15,-11-27 0,-2-7 16,-1 9-16,0 0 16,-1-5-16,0-23 0,-1 11 15,0 1-15,-1-2 16,1-3-16,1-10 16,1 11-16,2-15 15,-1-3-15,7 3 16,17-29-16,4 1 15,5-7 1,0 1-16,-2 0 16,-1 5-16,-2 4 15,2 9-15,-1 5 16,-26 10-16,13-1 16,-1 2-16,1 3 15,-3 4-15,1 3 16,-3 5-16,-2 3 0,-3 5 15,-1 1-15,1 26 16,-2-13-16,-2-1 16,-1-3-16,3-2 15,-6-26-15,2 14 16,0 0-16,1 0 16,-1-3-1,1-2-15,-1-12 16,4 4-16,-6-6 0,0 0 15</inkml:trace>
  <inkml:trace contextRef="#ctx0" brushRef="#br0" timeOffset="43649.0982">25397 7932 0,'0'0'0,"-121"16"16,80-8 0,-7 5-16,3-4 15,6 2-15,8-2 16,26-5-16,-8 5 15,3 1-15,8 4 16,20 16-16,8-3 0,14-3 16,8 0-16,7-1 15,-2 0-15,-2 0 16,-8-1-16,-10-3 16,-8 0-16,-22-14 15,2 8-15,-5 1 16,-6 2-16,-28 10 0,4-8 15,-3-3-15,0-5 16,-2-3-16,0-3 16,5-2-16,8-4 15,29 1-15,-14-3 16,-9-5-16,6-3 16,6 5-16,4 7 15</inkml:trace>
  <inkml:trace contextRef="#ctx0" brushRef="#br0" timeOffset="44166.1323">25620 8061 0,'0'0'0,"0"0"15,0 0-15,-26 89 16,35-42 0,8-13-1,7-6-15,2-4 16,-1-7-16,4-6 16,5-6-16,5-4 15,-4-5-15,0-3 16,2-6-16,2-1 15,-6 0-15,-7-1 16,-6-1-16,-16 9 0,2-6 16,-3-1-16,-3-3 15,-3-1-15,-2 1 16,-4 2-16,1 2 16,4 8-16,-5-6 15,7 15-15,1 1 16,-6-3-16,5 9 0,9 26 15,6-6-15,3 0 16,0-3-16,2-4 16,4-3-16,-2 0 0,-13-18 15,7 7 1,2 0-16,1-4 0,1-2 31,-11-7-31,13-1 16,-9 2-16,-11 2 0</inkml:trace>
  <inkml:trace contextRef="#ctx0" brushRef="#br0" timeOffset="44937.1042">26325 8046 0,'0'0'0,"0"0"15,0 0-15,0 0 16,23 73-16,-14-33 15,0 1-15,-2 2 16,-1-4-16,-4-4 16,0-5-1,-1-24-15,0 11 16,1-2-16,0-1 16,-1-7-16,0-4 15,0 0-15,3 3 16,0-11-16,3-4 15,15-29-15,-3 0 16,5-2-16,-2-1 0,1 4 16,-3 4-16,-1 4 15,-15 23-15,7-9 16,-1 1-16,-6 8 16,6-4-16,-1 3 15,-5 9-15,7 1 0,0 8 31,9 27-31,-6-5 16,-3-1-16,-4-1 0,-5-23 16,1 9-1,-2 1-15,-1-2 0,1 0 16,0 0-16,0-4 16,-1-8-16,1 3 15,2-7-15,1-3 0,6 1 16,26-26-16,0-3 15,1-3-15,-2-2 16,-3 0-16,-1 3 16,-3 4-16,-3 6 15,-5 5-15,-14 13 16,7-3-16,-2 0 0,-4 6 16,4-3-16,-9 6 15,-1 4-15,6 3 16,-4 6-16,-6 29 15,1-6-15,1 1 16,1-1-16,0-2 16,3-4-1,2-2-15,8-3 16,1 0-16,4-3 16,-15-20-16,9 10 15,2-4-15,0-2 16,3-7-16,18-20 15,-20 11-15,-15 9 0</inkml:trace>
  <inkml:trace contextRef="#ctx0" brushRef="#br0" timeOffset="45316.0977">27175 8243 0,'0'0'0,"108"-8"16,-63 0-16,17-2 16,2-4-16,6-3 0,-3 0 15,-4-2-15,-12 4 16,-14 4-16,-13 1 16,-35 11-16,9-15 15,-25 8-15,-21 3 0,-13 4 16,-10 7-16,1 7 15,3 5-15,7 3 16,10 4-16,17 0 16,14 3-16,17 2 15,15 6-15,16 1 16,18 1-16,17-1 0,16 0 16,9-2-16,7 0 15,4 0-15,7-1 16,-2-2-16,-51-16 15,-54-18-15</inkml:trace>
  <inkml:trace contextRef="#ctx0" brushRef="#br0" timeOffset="59832.9799">6108 11606 0,'0'0'0,"0"0"0,0 0 16,0 0-16,0 0 0,0 0 16,95 11-16,-53-13 15,3-3-15,1-1 16,5-2-16,7-2 0,4 2 16,7 0-16,3 3 15,10 1-15,1 2 16,7 2-16,2-1 15,8 0-15,6 1 16,2-3-16,7 2 16,-1-1-1,-1 2-15,3 0 16,-4-1 0,2 0-16,-9-4 0,-1 5 15,-9-3-15,-6 2 16,-8-1-16,-9 1 15,-13 1-15,-7-1 16,-10 2-16,-7-1 0,-30 0 16,10 1-16,-10 0 15,3-1-15,-8 0 16,0 0-16,4 0 16,5 1-16,-8-1 15,-1 0-15,0 1 16,0-1-1,-1 1-15,0-1 16,1-1-16,0 1 0,0 0 16</inkml:trace>
  <inkml:trace contextRef="#ctx0" brushRef="#br0" timeOffset="60851.405">15969 11593 0,'0'0'0,"0"0"32,0 0-32,0 0 15,0 0-15,129-7 16,-81 7-16,0 1 15,4 1-15,0 2 16,17-1-16,13 2 16,27 2-1,3 0-15,8 0 16,-7-3-16,-3 3 16,-1-2-16,-1 0 15,0 0-15,3 0 16,-2 1-16,2-1 15,-2-4-15,2 0 16,-3 4-16,-1 0 16,18-1-1,-1-2-15,-3-5 16,-30 0-16,-19 0 16,-14 1-16,-11-3 15,-10 3-15,-9-3 16,-38 6-1,20-1-15,-5-1 16,13-1-16,-18 3 16,0-1-1,0 0-15</inkml:trace>
  <inkml:trace contextRef="#ctx0" brushRef="#br0" timeOffset="85138.944">10420 9901 0,'0'0'16,"0"0"-16,0 0 15,0 0 1,0 0-16,3 78 0,-13-36 16,-5 2-16,-5 1 15,-1-4-15,4-6 16,2-3-1,3-7-15,11-19 16,-2 7-16,2-2 16,3-3-16,3-11 15,0-1-15,8-2 16,12-29 0,-2-2-16,-9 16 0,-14 21 0</inkml:trace>
  <inkml:trace contextRef="#ctx0" brushRef="#br0" timeOffset="85370.7517">10627 9804 0,'0'0'0,"0"0"16,0 0-16,0 0 0,0 0 15,0 0-15,23 67 16,-34-23 0,-2 4-1,-2-1-15,1-1 16,0-2-16,1-2 0,1-3 15,3-3-15,2-6 16,3-1-16,3-24 16,0 11-16,1-5 15,1-2-15,-2-11 0,1 2 16,0 0-16</inkml:trace>
  <inkml:trace contextRef="#ctx0" brushRef="#br0" timeOffset="85571.3681">10275 9973 0,'0'0'0,"0"0"16,0 0-16,0 0 16,0 0-16,62 44 15,-11-37-15,9-3 16,6-4-1,3-4-15,-6-1 16,-30 3-16,-33 2 0</inkml:trace>
  <inkml:trace contextRef="#ctx0" brushRef="#br0" timeOffset="86658.978">10940 9245 0,'1'4'0,"-2"-8"15,1 4 1,7 76-16,-9-34 0,1 5 15,-1 51 1,0-52-16,7 0 16,1-4-16,3-2 15,-3-5-15,0-7 0,-4-20 16,2 7-16,1-2 16,0-2-16,-1-8 15,3 4-15,-4-10 16,9-3-16,7-31 15,0-2-15,-3-6 16,-1 2 0,-2 6-16,4 5 15,0 6-15,5 7 16,6 5-16,2 8 16,-4 6-16,-3 5 15,-19-2-15,7 5 16,-4 6-16,-2 4 15,0 2-15,-3 4 0,-3 3 16,1-2-16,1 1 16,0-1-16,0-2 15,2 0-15,2-4 16,2-3-16,3-3 16,-1-11-16,10 2 15,27-15-15,-25 6 0,-21 5 0</inkml:trace>
  <inkml:trace contextRef="#ctx0" brushRef="#br0" timeOffset="87144.6163">11747 9458 0,'0'0'32,"0"0"-32,0 0 0,0 0 15,-39 61-15,8-25 16,-9 4-16,3-1 15,8-1-15,10-5 16,8-5-16,9-24 16,2 12-16,4-2 15,4-3-15,26 1 0,-1-19 16,5-9-16,-2-9 16,-2-6-16,2-5 15,0 1-15,-2 3 16,-9 7-16,-8 3 15,-13 16-15,-1-5 16,-5 0 0,-6 3-16,1 7 15,-27 2-15,23-2 16,-8 8-16,-14 17 16,16-1-16,9-17 15,2 11-15,4 3 16,10 21-16,5-11 15,3 0-15,9-7 0,5-6 16,4-6-16,-5-8 16,-5-4-16,-17-3 15,27-16-15,-7-5 16,-12 12-16,-15 13 0</inkml:trace>
  <inkml:trace contextRef="#ctx0" brushRef="#br0" timeOffset="87407.6272">12116 9433 0,'0'0'16,"0"0"-16,17 63 0,-12-30 16,-2 12-16,-2 3 0,-1 6 15,1-1-15,1-1 16,4 1-16,1-4 15,0 1-15,1-7 16,0-1 0,-1-5-16,-2-5 0,-6-27 15,2 9-15,-1-2 0,-1-6 16,0-10-16,-2-1 16,2-36-16,-1 23 15,2 18-15</inkml:trace>
  <inkml:trace contextRef="#ctx0" brushRef="#br0" timeOffset="87708.3848">12151 9434 0,'0'0'0,"0"0"15,40-35-15,5 24 16,-9 13-16,-1 12 0,-9 6 15,-6 5-15,-10 5 16,-4 4-16,-5 2 16,-1 4-16,-3-1 0,-4-2 15,0-1-15,2-2 16,0-3-16,4-24 16,-2 7-16,1 0 15,1-4 1,1-11-16,1-2 15,1-3-15,7-30 16,-5 20-16,-4 16 16</inkml:trace>
  <inkml:trace contextRef="#ctx0" brushRef="#br0" timeOffset="87946.6384">12537 9465 0,'14'61'0,"-10"-26"15,-2 12-15,0 2 16,-3 4-16,0-1 16,1 1-16,1 0 15,4-3-15,0-3 0,-1-5 16,0-5-16,0-5 16,-1-26-16,-1 9 15,1-4-15,1-4 16,-2-9-16,3-3 15,-3 5-15,-2 0 0</inkml:trace>
  <inkml:trace contextRef="#ctx0" brushRef="#br0" timeOffset="88262.7885">12561 9457 0,'0'0'0,"0"0"0,0 0 15,12-57-15,1 42 0,23-3 16,1 15-16,-1 9 16,1 10-16,-10 4 15,-6 6-15,-9 3 16,-4 2-16,-5 3 16,-6 0-16,-7 1 15,-4 1 1,-4-2-16,-4-1 15,-1-3-15,1-7 16,3-3-16,14-16 0,-5 5 16,-1-3-16,5-4 15,-2-2-15,5-5 16,4-7-16,-1 6 16,0 6-16</inkml:trace>
  <inkml:trace contextRef="#ctx0" brushRef="#br0" timeOffset="88447.7623">13001 9632 0,'7'69'0,"-6"-39"16,1 12-16,-3-12 15,0 10-15,0-5 16,-1-5-16,1-25 0,1 10 15,-1-6-15,1-9 16,0 0-16,0 0 16</inkml:trace>
  <inkml:trace contextRef="#ctx0" brushRef="#br0" timeOffset="88648.3682">12816 9261 0,'0'0'15,"0"0"-15,0 0 16,23 32 0,-23-32-16,0 0 15</inkml:trace>
  <inkml:trace contextRef="#ctx0" brushRef="#br0" timeOffset="88942.6522">13132 9144 0,'26'75'15,"-14"-36"-15,4 15 0,-4 1 16,0 0-16,-2-1 16,0-4-16,-2-4 31,0-2-31,0-3 0,0-5 16,0-5-16,-5-26 15,3 10-15,1-4 16,2-5-16,-9-6 15,0 0-15</inkml:trace>
  <inkml:trace contextRef="#ctx0" brushRef="#br0" timeOffset="89550.9142">13254 9245 0,'0'0'15,"19"54"-15,37-15 16,-17-28 0,4-7-16,4-7 15,-1-2 1,0 0-16,-4 1 16,-2 1-16,-8 3 15,-9 6-15,-5 8 16,-7 9-16,-8 8 15,-8 8-15,-4 7 16,-1 4-16,6 1 16,-1 1-16,0-2 0,-2-3 15,0-6-15,0-3 16,-1-6-16,-7-9 16,-12-5-16,-15-11 15,-18-10-15,-18-14 0,39 8 16,39 9-1</inkml:trace>
  <inkml:trace contextRef="#ctx0" brushRef="#br0" timeOffset="91503.7723">13753 11353 0,'0'0'16,"0"0"-1,0 0 1,0 0-16,0 0 0,0 0 16,0 0-16,61 26 15,-24 1-15,-3-4 16,2 1-16,2-1 15,-4 0-15,-4 0 16,-2-1-16,1-2 16,2-4-1,-2-2-15,-5-3 16,-20-7-16,8 1 16,-8-4-16,-4-1 0</inkml:trace>
  <inkml:trace contextRef="#ctx0" brushRef="#br0" timeOffset="92020.9314">13683 11520 0,'0'0'0,"0"0"15,0 0-15,0 0 16,0 0-16,0 0 15,0 0-15,52 54 16,-11-35-16,4 2 16,9 1-1,0 0-15,4 2 0,-4-2 16,37 21 0,-70-31-16,-21-12 15</inkml:trace>
  <inkml:trace contextRef="#ctx0" brushRef="#br0" timeOffset="93278.2292">14447 11326 0,'0'0'0,"0"0"16,16 78-16,-9-36 15,2 5 1,-2-1-16,3 2 15,-1-2 1,0 1-16,0-1 0,-2-1 16,-1-2-1,3 4-15,2-1 16,3-4-16,-1-13 16,-2-6-16,-9-17 0,0-3 15,-2-3-15</inkml:trace>
  <inkml:trace contextRef="#ctx0" brushRef="#br0" timeOffset="94243.0853">14976 11689 0,'0'0'0,"-90"53"16,61-26-16,-3 8 47,7 16-47,13 1 15,17-4-15,13-23 16,10-15-16,3-15 0,3-14 16,7-15-1,0-7-15,-7-1 16,-12 8-16,-7 6 16,-11 20-16,-3-7 15,-1 3-15,-5-1 0,-2 0 31,-3 2-31,-1 3 16,6 8-16,-9 0 16,5 8-16,8 26 15,10 3-15,4-2 16,0 0-16,0-2 16,0-6-16,5 0 15,0-5 1,5-1-1,-2-13 1,-3-9-16,-7-14 16,-5-9-16,-3-8 15,-1-7-15,-3-1 16,-2-2 0,0 1-16,0 5 15,5 5-15,0 27 16,2-10-16,2 3 15,2 6 1,4 7-16,15 26 16,-2 6-16,-1 5 15,-2 5-15,-5-3 0,-4 1 16,0-3 0,3 0-16,0-6 15,-7-16-15,-9-17 16,11 17-16,-7-12 15,-8-18 1,-12-27 0,-4-20-16,-3-9 15,3 11-15,0 6 16,-2-1 0,8 8-1,5 4-15,10 15 16,7 8-1,-6 13-15,5 1 16,9 0 0,2 6-16,2 2 15,-10-1-15,-10-3 16</inkml:trace>
  <inkml:trace contextRef="#ctx0" brushRef="#br0" timeOffset="94945.0773">15611 11639 0,'0'0'16,"0"0"-16,0 0 15,0 0-15,0 0 16,0 0-16,0 0 16,-35 69-16,15-39 15,2 5-15,5-2 0,6-5 16,7-23-16,1 13 0,3 0 16,4-2-1,4-2-15,2-3 0,1-8 16,13-26-16,-9 0 15,-3-1-15,-4-1 16,-2-6-16,-4 0 0,-2 2 16,-3 8-16,0 17 31,-1-7-31,0 2 0,0 9 0,0 0 31,0-1-31,0-4 16,0 6-16,1 4 15,0 24-15,-2 3 0,0 7 16,3 7-16,0 2 16,2 6-16,-1-3 15,1 5-15,-3 5 16,0-1-16,-1 1 16,1-4-16,-4-7 15,-1-7-15,-4-7 0,-3-6 16,6-27-16,-6 7 15,-25-8-15,4-11 16,-2-10-16,-5-11 16,3-6-16,-1-9 15,0 1-15,0-2 16,1 2 0,9 2-16,4 5 15,4 6-15,4 5 31,13 18-31,-2-8 16,3 10-16,1 6 0</inkml:trace>
  <inkml:trace contextRef="#ctx0" brushRef="#br0" timeOffset="96117.5315">15781 11832 0,'0'0'0,"0"0"0,0 0 16,0 0-16,0 0 16,91 9-1,-58-24 1,3 0-16,-2-2 16,-2 2-16,-29 12 0,10-4 0,-1 0 15,-11 5-15,-1-4 16,-8 6-16,-4-3 15,-27 5-15,5 4 16,-4 1-16,2 3 16,5 4-16,27-13 15,-10 6-15,1 5 16,8 22-16,13 0 16,12-1-16,3-3 15,10-3-15,4-3 0,4-5 16,1-4-16,-1-1 15,-1-5-15,-2-1 16,-7-4 0,-25-6-16,11 0 15,-1-2-15,-16 4 16,0 0-16</inkml:trace>
  <inkml:trace contextRef="#ctx0" brushRef="#br0" timeOffset="96387.1171">16230 11746 0,'0'0'0,"0"0"16,0 0-1,0 0 1,0 0-16,0 0 16,0 0-16,0 0 15,0 0 1,-6 48-16,16-9 15,4-1-15,-2 2 16,0 0-16,2-3 16,1-6-16,-1 3 15,-1-1 1,-1-3-16,1-10 16,-9-17-16,-2-1 0,-2-2 0</inkml:trace>
  <inkml:trace contextRef="#ctx0" brushRef="#br0" timeOffset="97004.5914">16383 11738 0,'0'0'16,"0"0"-16,0 0 15,0 0 1,0 0-16,0 0 16,30 74-16,3-64 15,6-4 1,3-2 15,18 6-31,8 12 16,-2 10-1,-12 9 1,-10 16 0,-5 21-16,-10 0 0,-8-3 15,-7-9-15,-5-7 16,-8-7-16,-12-6 15,-16 0 1,-35-8 0,-26-13-16,-18-24 15,-4-20 1,53 10-16,57 9 16</inkml:trace>
  <inkml:trace contextRef="#ctx0" brushRef="#br0" timeOffset="114581.6522">7401 13650 0,'0'0'15,"0"0"-15,0 0 0,0 0 16,0 0-16,0 0 15,-77 43 1,29-36-16,-11-1 16,-6-4-16,-5-1 15,-4-1-15,-5-1 16,-3 1-16,-2 0 16,-2 4-16,-3 2 15,1-1-15,-76 13 16,88-7-16,6 0 15,8-1-15,7 1 16,10 2-16,8-3 16,10-1-16,20-6 15,-7 3-15,3-2 16,6-3-16,-1 3 16,3-2-16,1-1 0,4-1 15,1 0-15,-1-1 16,4-2-16,-1 0 15,3-4-15,4-5 0,-3 6 16,-9 6 0</inkml:trace>
  <inkml:trace contextRef="#ctx0" brushRef="#br0" timeOffset="115568.9542">15809 13732 0,'0'0'0,"0"0"0,0 0 31,0 0-31,-39 21 0,-123-41 31,88 8-15,-95-21-16,76 18 16,-4 1-16,-4 2 15,0 3-15,-3 1 16,3 6-16,-2 3 0,4 3 15,-9 4 1,2 4 0,-5 8-16,18-3 31,9 4-15,23-4-1,17 0-15,25-8 16,22-5-16,-12 3 15,17-6-15,0 1 16,-5 3-16,-3-5 0</inkml:trace>
  <inkml:trace contextRef="#ctx0" brushRef="#br0" timeOffset="125695.7644">8816 12165 0,'0'0'16,"0"0"-16,0 0 0,-28 113 15,8-69 1,-3 0 0,0 1-16,-2-4 0,2-1 15,1-3-15,6-4 16,5-1-16,3-4 16,6-22-1,0 9-15,3-1 16,2-4-16,0-8 15,6 2-15,-9-4 16,0 0-16</inkml:trace>
  <inkml:trace contextRef="#ctx0" brushRef="#br0" timeOffset="125996.5436">9087 12180 0,'0'0'16,"0"0"-16,0 0 16,0 0-1,0 0-15,0 0 16,12 63-16,-18-26 16,-5 6-16,-6 2 15,-2 2-15,1-1 16,0 1-16,0-2 15,0-2-15,2-3 0,3 0 16,3-4-16,4-4 0,2-5 16,3-22-16,0 5 15,2-5 1,1-8-16,-2 3 0,0 0 16</inkml:trace>
  <inkml:trace contextRef="#ctx0" brushRef="#br0" timeOffset="126250.4964">8718 12260 0,'0'0'16,"0"0"-1,0 0-15,0 0 16,41 39-16,-1-22 15,9 2-15,3-2 16,3-3-16,-4 0 16,2-3-16,-4-2 15,-6-5-15,-20-1 0,-23-3 16</inkml:trace>
  <inkml:trace contextRef="#ctx0" brushRef="#br0" timeOffset="127231.079">9377 11673 0,'0'0'16,"-102"5"-1,69 0-15,-38 11 16,40-7-16,27-7 16,-9 3-16,6 3 15,5 1-15,26 16 16,10-3-1,13-1-15,4 0 16,54 24 0,-57-24-16,-10-1 0,-11-3 15,-15 0-15,-17 1 16,-10-1-16,-13-2 16,-1-1-16,-5-2 15,1 0-15,1-2 0,3-3 16,23-7-16,-11 1 15,3-1-15,9-1 16,-3-4-16,12 0 16,16-22-16,-13 15 15,-7 12-15</inkml:trace>
  <inkml:trace contextRef="#ctx0" brushRef="#br0" timeOffset="127516.3496">9654 11618 0,'0'0'16,"0"0"-16,-9 69 16,8-39-16,2 10 15,3-1-15,3 1 16,0-3-16,0 0 0,-1-3 15,0-2 1,3-1-16,-1-1 0,-7-25 0,4 13 16,1-2-16,0-3 15,-2-1-15,-4-10 16,1 4-16,-3-11 16,1 6-16,1-1 15</inkml:trace>
  <inkml:trace contextRef="#ctx0" brushRef="#br0" timeOffset="127739.0442">9520 11752 0,'0'0'0,"0"0"15,0 0-15,0 0 0,0 0 16,0 0-16,0 0 15,62 44-15,-28-37 16,10-3-16,-1-2 16,-2-2-16,-2-2 15,-21 1-15,-18 1 0</inkml:trace>
  <inkml:trace contextRef="#ctx0" brushRef="#br0" timeOffset="128218.3614">9848 11839 0,'0'0'0,"0"0"16,-24 49-16,19-29 0,4-2 16,4 0-16,4 0 15,7-4-15,25 3 16,-7-11-16,-4-4 16,0-5-16,3-5 15,-3-4-15,-7-2 16,-21 11-1,10-7-15,-8 0 16,-6-1-16,-27-5 16,4 5-16,-6 2 15,0 2-15,-6 5 16,4 0-16,5 1 16,6 1-16,32 0 15,-16 2-15,4 0 0,-9 3 16,15-2-16,-2 4 15,8 1-15,30-1 0,-27-4 16,-11-3-16,0 0 16</inkml:trace>
  <inkml:trace contextRef="#ctx0" brushRef="#br0" timeOffset="128541.3393">10149 11689 0,'0'0'15,"0"0"-15,0 0 0,5 66 16,3-27-16,-1 3 16,0 1-16,1 1 15,-2-3-15,2 2 16,-1-3-16,1 1 15,-5-2-15,1-1 16,1-3-16,0-3 0,-3-26 16,1 11-16,-1-10 15,2 4-15,-1-1 16,-3-9-16,0 1 16,-2-6-16,-11-31 15,8 21-15,5 14 16</inkml:trace>
  <inkml:trace contextRef="#ctx0" brushRef="#br0" timeOffset="128820.0344">10106 11730 0,'0'0'15,"18"-55"-15,4 38 0,11 0 0,9 6 16,5 11-1,3 13-15,0 8 16,-4 3-16,-6 4 0,-9 0 16,-9 3-16,-11-6 15,-13 1-15,-12-3 16,-10-3 0,-13-4-16,-13-4 15,-12-2-15,-11-6 16,-8-8-16,41 2 15,40 2-15</inkml:trace>
  <inkml:trace contextRef="#ctx0" brushRef="#br0" timeOffset="133521.5463">12387 13555 0,'0'0'16,"0"0"-16,0 0 15,0 0-15,0 0 16,0 0-16,71 84 15,-3 3 1,-42-60 0,-3-3-16,5-3 15,-2-3-15,-2-4 16,-19-10 0,7 5-16,-6-6 15,-6-3-15</inkml:trace>
  <inkml:trace contextRef="#ctx0" brushRef="#br0" timeOffset="133938.3154">12250 13711 0,'0'0'15,"0"0"-15,0 0 0,0 0 16,0 0-1,0 0-15,0 0 32,0 0-17,0 0-15,0 0 16,50 29-16,-6-1 0,0 2 16,46 36-1,-46-35-15,-9-3 0,-17-13 16,-18-15-16</inkml:trace>
  <inkml:trace contextRef="#ctx0" brushRef="#br0" timeOffset="134809.7111">12510 14051 0,'0'0'32,"0"0"-32,0 0 0,-127-13 15,82 11-15,-2 3 16,6 1-16,7-1 15,6 2-15,22-1 16,-9 1-16,4 1 16,9 2-16,-2 5 15,6 4-15,31 19 0,4-6 16,10 2-16,3 1 16,0-6-16,-6 0 15,-3 2-15,-9-3 16,-5-4-16,-11-5 15,-21-18-15,14 16 16,-7-3 0,-7-5-16,-4 4 15,-7-2-15,-25 0 16,5-4-16,24-3 16,-33-1-16,34-1 15,-7 0-15,-2-1 16,4-2-16,9 0 15,-4-1-15,11 6 0,0 0 0</inkml:trace>
  <inkml:trace contextRef="#ctx0" brushRef="#br0" timeOffset="135458.2306">12715 13895 0,'0'0'0,"0"0"16,24 126 0,-6-42-1,-4-44-15,-1-1 16,0 0-16,-2-3 16,1-2-16,-1-2 15,-10-24-15,4 7 16,0 1-16,-1-3 15,-2-6-15,-1-3 16,0-3 0,-1-1-16,0-2 0,-1-1 15,3 2 1,1-7-16,0-4 16,5-4-16,1-2 0,4 0 15,6 2-15,3 3 16,2 2-16,0 6 15,25 7-15,-36-2 0,10 4 16,-1 4-16,-3 2 16,-3 2-16,-3 1 15,0 0-15,-4 0 16,-4-1-16,0 1 16,-3 0-16,2-2 15,-4-6 1,1 2-16,1-4 15,1-1-15,1-4 16,0 0-16,7 3 16,-11-1-16,0 0 15</inkml:trace>
  <inkml:trace contextRef="#ctx0" brushRef="#br0" timeOffset="135843.6724">13343 14203 0,'0'0'16,"0"0"-16,0 0 16,-49 40-16,39-26 15,3 2-15,7 4 0,15 16 16,11-10-16,10-3 16,6-6-16,0-3 15,-1-5-15,3-6 16,-4-3-16,-4-1 0,-13 0 15,-18-2-15,5 1 32,-10-1-32,-1-3 15,0-5-15,-28-13 16,-4 4-16,-8-1 16,-3-1-16,-2 1 15,6 3-15,6 0 16,6 2-16,21 14 15,-9-7-15,4 4 0,9 1 16,-6-3-16,13 7 16,-4 0-16,0 0 15</inkml:trace>
  <inkml:trace contextRef="#ctx0" brushRef="#br0" timeOffset="136576.8931">13677 14114 0,'0'0'0,"0"0"0,0 0 16,11 134-1,10-99 1,10 1 0,21 2-1,10-6-15,1-7 16,-15-12-16,-9-8 16,-30-5-16,8-4 15,-4-3-15,-5-4 16,-1-2-16,-4-3 15,-18-23 1,-4 11-16,15 21 16,0 0-16,-5-4 31,3 0-31,6 9 16,7 3-1,31 13 1,6 2-1,9 2 1,3-2-16,-8-4 16,-12-5-16,-10-4 15,-34-5-15,27-2 16,-8-5-16,-4-6 0,-8-30 16,-17-4-1,-11-7-15,-11-2 16,-17 1-16,-8 0 15,31 29-15,34 28 16</inkml:trace>
  <inkml:trace contextRef="#ctx0" brushRef="#br0" timeOffset="150656.1347">8306 16155 0,'0'0'0,"0"0"16,0 0-16,0 0 15,0 0 1,-78 21-16,39-16 0,-10-2 16,-8 3-16,-6-5 15,-6-1-15,-4 0 0,-5 2 16,-5 0-16,-8 0 15,-3-2-15,-7 1 16,-2 0-16,-1 0 16,1 0-16,5 2 15,3 2-15,5-1 16,5 3 0,5 0-16,3 3 15,12-2-15,9 2 16,9-4-16,10 2 15,4-1-15,28-6 16,-8 2-16,3 0 0,7-2 16,3 1-16,-3 2 15,7-3-15,4 1 0,4 1 16,31-2-16,-5-4 16,5-4-16,2-3 15,-23 5-15,-22 5 16</inkml:trace>
  <inkml:trace contextRef="#ctx0" brushRef="#br0" timeOffset="151843.8555">16741 16098 0,'70'32'0,"-46"-18"0,-12-7 15,-7-4 1,6 4-16,-3 0 16,-9-3-16,1 2 0,-29 0 15,-4-2-15,-13-2 16,-6-2-16,-8 0 16,-4-2-16,-9 1 15,-3-2-15,-7 1 16,-2-3-16,-7 0 15,-2-4-15,-6 1 16,-5 2-16,-8 0 16,-8 0-16,-5 2 15,-6 1-15,-2 2 0,-4 0 0,-1 0 16,2 3-16,-2 2 16,5 5-16,5-1 15,8 5-15,7 1 16,8 4-16,10-1 15,7 1-15,11-2 16,10-3 0,9 0-16,9-1 15,10 2-15,5-2 16,9-4-16,34-11 16,-25 11-16,2-2 15,11-5-15,-4 3 16,8-4-16,-2 0 15,1 0-15,0-2 0,2-1 16,0-2-16,-6 3 16,5 2-16</inkml:trace>
  <inkml:trace contextRef="#ctx0" brushRef="#br0" timeOffset="167560.4616">10192 15874 0,'0'0'0,"0"0"0,0 0 15,0 0-15,0 0 16,0 0-16,0 0 15,26 85-15,-20-39 16,0 4-16,-3 1 16,5-1-16,0-2 0,4-2 15,3-2-15,0-1 16,0-6-16,-4-4 16,-1-11-16,-8-17 15,5 5-15,-2-7 16,-5-3-1,0 0-15</inkml:trace>
  <inkml:trace contextRef="#ctx0" brushRef="#br0" timeOffset="167818.5986">10490 15877 0,'0'0'0,"6"75"0,-8-40 15,0 11-15,0 2 32,3 3-32,0-2 15,3 3-15,6-2 0,2 0 16,2-2-1,-3-5-15,2-5 0,-7-20 16</inkml:trace>
  <inkml:trace contextRef="#ctx0" brushRef="#br0" timeOffset="168219.8187">9967 15934 0,'0'0'0,"148"65"16,-71-39-16,119 38 15,-87-31 1,-54-17-16,-55-16 16</inkml:trace>
  <inkml:trace contextRef="#ctx0" brushRef="#br0" timeOffset="169075.0773">9081 16713 0,'0'0'0,"0"0"16,0 0-16,0 0 31,0 0-31,0 0 0,61 35 16,-48 1-16,0 3 15,-5 3-15,0-1 16,-1-3-16,1-1 16,3-3-16,2-2 15,3-5-15,-14-22 16,7 6-16,2-3 15,-6-9-15,1 4 0,-6-3 16</inkml:trace>
  <inkml:trace contextRef="#ctx0" brushRef="#br0" timeOffset="169576.3923">9314 16715 0,'0'0'0,"0"0"0,13 75 16,-5-47-16,3 10 16,-2-1-16,-2 1 15,-1-4-15,0-2 16,2-2 0,-2-2-16,-5-22 15,4 8-15,-2-1 16,-1-8-16,1 4 15,0-1-15,-1-9 16,3-4-16,2-2 16,10-34-16,0 3 15,-1-3-15,3 0 0,-4 5 16,-1 1-16,-2 6 16,1 2-16,-10 23 15,4-8-15,0 2 16,1 2-16,-4 8 15,-1 5-15,7-2 16,1 5 0,-1 7-16,0 5 15,11 28-15,-6-10 16,3 2-16,-2-1 16,2-1-16,0-2 15,-3-5-15,-1 0 16,0-2-16,1-4 15,-12-21-15,5 6 0,-5-7 0,-3-3 16</inkml:trace>
  <inkml:trace contextRef="#ctx0" brushRef="#br0" timeOffset="170224.8804">9906 16843 0,'0'0'0,"0"0"16,0 0 0,0 0-16,0 0 15,77-52-15,-53 24 0,-2-2 16,-3-3-16,5-32 15,-21 35 1,-8 6 0,-11 5-16,13 15 0,-33-10 15,-24 12 1,32 11-16,-1 7 16,9 7-16,3 4 15,5 4-15,5 7 16,2 5-16,7 4 15,5 4-15,2 4 0,0 1 16,3 0-16,1-1 16,3-2-16,-3 0 15,-2-6-15,-1-2 16,-4-6-16,-1-5 16,-4-28-16,2 12 15,0-3 1,0-5-16,-2-11 15,0-3-15,-1-2 16,-4-30-16,2 19 16,2 17-16</inkml:trace>
  <inkml:trace contextRef="#ctx0" brushRef="#br0" timeOffset="170394.1926">9799 16918 0,'0'0'15,"0"0"-15,0 0 16,0 0-16,0 0 16,0 0-16,57 28 15,-16-15-15,6 0 0,5-2 16,-4-6-16,-23-2 0,-25-3 16</inkml:trace>
  <inkml:trace contextRef="#ctx0" brushRef="#br0" timeOffset="171328.1294">10365 17036 0,'-8'8'16,"8"-8"-16,0 0 15,45-49-15,-35 39 16,-1 1-16,-6 6 16,10-11 15,-5 5-31,-6 7 0,-1-1 16,4-4-16,-1 6 15,-3 0-15,-1 1 16,1-1-16,-1 1 15,1-2-15,5-6 16,-8 7-16,-2 2 16,-4 4-16,-28 8 0,3 3 15,-5 5-15,-1 5 16,3 0-16,8 0 16,7-1-16,7 0 15,12-20-15,3 31 16,10-11-16,8-2 15,5-7-15,8-5 0,4-7 16,4-7-16,0-9 16,-2-6-16,0-5 15,-6 0-15,-7 0 16,-9 2-16,-15 16 16,2-9-16,-3 0 0,-3-2 31,-2 2-31,-2-1 0,-1 2 15,5 7-15,-1 4 16,2 2-16,1 5 16,-4-3-16,3 9 15,5 5-15,11 27 16,0-7 0,-2 0-16,2-1 0,-1-3 0,-1-5 15,2-3-15,-11-20 16,5 6-16,0-2 15,0-9-15,-2 4 16,-6-3-16</inkml:trace>
  <inkml:trace contextRef="#ctx0" brushRef="#br0" timeOffset="172067.8906">10804 16890 0,'0'0'16,"0"0"-16,19 71 0,-11-40 15,-1 13-15,0 0 16,-1 3-16,1-4 0,-3-2 16,-1-6-16,2-2 15,-5-27-15,3 10 16,-2-9-16,-1-7 31,3 10-31,-1-3 0,0-10 16,3-21-1,4-5-15,-1-7 16,4-4-16,2-1 0,2 3 16,3 2-16,1 5 15,0 4-15,1 6 16,-17 19-16,9-5 0,0 2 15,-5 8-15,9 3 16,-2 5-16,9 27 16,-14-6-16,-1 7 15,-3-1-15,-2 0 16,-1-5-16,-2 2 16,2-5-16,-2-23 0,0 9 15,2 0-15,2-2 16,-2-4-16,-1-9 15,1-4-15,4 3 16,1-9-16,13-31 16,1 5-16,1-4 15,4 3 1,0 0-16,0 4 16,-3 5-16,1 5 15,-7 4-15,-14 14 16,9-5-16,-4 3 15,-9 6-15,4 0 0,1-2 16,-5 6-16,3 5 16,-11 24-16,1-2 15,3 1-15,3 1 0,3 0 16,4-2-16,5-2 16,0-1-16,0-5 15,-6-17-15,6 6 16,1-1-16,3-5 15,-7-6 1,3 3-16,-11-3 16</inkml:trace>
  <inkml:trace contextRef="#ctx0" brushRef="#br0" timeOffset="172469.0645">11598 17052 0,'0'0'16,"0"0"-16,0 0 16,0 0-16,-19 81 15,33-47-15,9-3 16,6 0-16,1-4 16,6-3-16,1-2 0,-1-4 15,-1-3-15,-5-7 16,-4-9-16,-22-1 15,7-3-15,0-21 16,-15 2-16,-13-7 16,-8 0-16,-9-2 15,-5 2 1,-2 2-16,1 0 16,0 3-16,0 6 15,6 6-15,6 5 0,22 7 16,-2 1-1,3 2-15,3 4 0,-7 2 16,27 25 0,8-1-16,-13-14 0,-13-17 15</inkml:trace>
  <inkml:trace contextRef="#ctx0" brushRef="#br0" timeOffset="173048.6454">11980 16931 0,'-37'66'0,"34"-43"16,-1 9-16,6 2 16,27 39-1,-5-36 1,6-3-16,0-5 15,8-5-15,-1-5 0,-1-1 16,-2-6-16,-4-9 16,-1-12-1,-6-9-15,-6-8 16,-7-7-16,-6-4 0,-7-3 16,-5-1-16,-4 1 15,2-2-15,0 2 16,-1 4-1,1 5-15,0 8 16,11 21-16,-4-5 16,3 5 15,8 39-15,25 111-16,0 7 15,-16-72-15,-17-83 16</inkml:trace>
  <inkml:trace contextRef="#ctx0" brushRef="#br0" timeOffset="173588.0175">12720 17004 0,'0'0'0,"0"0"16,0 0-16,0 0 15,0 0-15,0 0 16,0 0-16,0 0 0,0 0 16,0 0-16,-93-8 15,69 9 1,1 1-16,4 3 15,3 1-15,2 3 16,5 24 0,13 0-16,11 6 0,8 0 15,5 0-15,3 0 16,-4-1-16,-5 0 16,-6-3-16,-4-3 15,-9-26-15,2 12 16,-5-2-16,-6-3 0,-20 0 31,-4-11-31,-10-7 16,20 3-16,20 2 0</inkml:trace>
  <inkml:trace contextRef="#ctx0" brushRef="#br0" timeOffset="184125.6895">9190 16365 0,'0'0'0,"0"0"16,0 0-16,0 0 16,0 0-16,0 0 15,0 0-15,0 0 16,0 0-16</inkml:trace>
  <inkml:trace contextRef="#ctx0" brushRef="#br0" timeOffset="184580.074">9652 17454 0,'0'0'15,"0"0"-15,0 0 0,0 0 16,0 0-16,0 0 16,-110 2-16,48-2 15,-5 2-15,-5 3 16,4 2-16,3 3 15,32-5-15,33-5 0</inkml:trace>
  <inkml:trace contextRef="#ctx0" brushRef="#br0" timeOffset="191626.8868">19621 13575 0,'18'49'16,"-20"-10"-16,-13-6 0,-10 11 16,-11 7-16,-10 3 15,-9 1-15,-5 2 16,-1 1-16,0 0 15,4-1 1,0 1-16,11-3 0,1-3 0,9-6 16,6-4-16,14-6 15,6-9-15,9-23 16,1-1-16,0-3 16</inkml:trace>
  <inkml:trace contextRef="#ctx0" brushRef="#br0" timeOffset="191943.412">19915 13800 0,'-14'27'16,"-12"18"-16,1-8 0,-13 19 16,-41 59-1,44-56-15,0-1 16,8-3 0,2-4-16,5-4 15,5-6-15,2-6 16,4-9-16,8-21 15,-2 4-15,2-6 16,1-3-16</inkml:trace>
  <inkml:trace contextRef="#ctx0" brushRef="#br0" timeOffset="192313.3622">19216 13879 0,'25'28'0,"13"13"0,49 40 16,-28-34-1,6 0-15,4 0 0,1-3 16,-1-6-16,-34-18 15</inkml:trace>
  <inkml:trace contextRef="#ctx0" brushRef="#br0" timeOffset="193247.3918">19971 13080 0,'6'29'15,"2"12"-15,1-9 0,6 9 16,1 0-16,7-3 16,0-6-16,8-5 15,-2-6-15,6-7 0,-3-9 16,-2-6-16,-5-12 16,-2-8-16,-1-9 15,-1-4-15,-9-4 16,-2 3-16,-5 1 15,-7 0-15,-8 5 16,-2 2 0,10 23-16,-10-10 15,1 4-15,-1 0 16,0 4-16,8 7 16,2 2-16,-7 3 15,5 6-15,5 7 16,13 27-16,2-11 15,2 1-15,4-2 0,2-2 16,0-5-16,0-4 16,-1-5-16,-19-15 15,11 3-15,-3-2 16,-12-4-16,0 0 0</inkml:trace>
  <inkml:trace contextRef="#ctx0" brushRef="#br0" timeOffset="193732.9991">20573 13030 0,'-1'-11'0,"12"64"16,3-13-16,-5-6 15,3 11-15,-1 3 0,0-2 16,0-1-16,0-3 15,2-3 1,1-4-16,-1-5 0,-10-24 16,5 9-1,-1-3-15,-1-3 0,-4-9 0,-2-4 16,5-3-16,0-29 16,2 0-16,-1-3 15,-1-3-15,2 4 16,1 5-16,1 5 15,-7 23-15,5-11 16,1 3 0,2 1-16,1 3 15,-4 9-15,9-5 16,-1 7-16,1 6 16,10 26-1,-6 6-15,1 6 16,3 4-16,-4-6 15,0-3-15,0-1 0,-2-6 16,2-6-16,-3-5 16,-12-19-16,-2 0 0,-3-4 15</inkml:trace>
  <inkml:trace contextRef="#ctx0" brushRef="#br0" timeOffset="194018.2273">21193 13128 0,'0'0'0,"18"87"16,-7-54-16,4 12 16,0 1-16,2-1 15,4 0-15,0-1 0,4-2 16,-4-7-16,1-2 16,-5-9-16,-9-12 15,-8-12-15</inkml:trace>
  <inkml:trace contextRef="#ctx0" brushRef="#br0" timeOffset="194234.4921">21047 12847 0,'0'0'0,"0"0"16,0 0-16,0 0 16,22 27-16,-15-21 15,-7-6-15</inkml:trace>
  <inkml:trace contextRef="#ctx0" brushRef="#br0" timeOffset="194873.9935">21388 13223 0,'0'0'0,"0"0"16,0 0-16,53 46 31,-28-15-31,22 40 16,-25-33-1,0-1-15,0 0 0,-1-2 16,1-1-16,-3-4 15,-2-3-15,-14-22 16,7 9-16,-7-8 16,3 2-16,0 0 0,-4-8 15,4-3-15,-1-8 16,1-31-16,-2 3 16,-3-5-16,-2 2 15,-1 0-15,2 3 16,1 2-16,2 5 15,2 4-15,-3 24 0,3-9 16,2 3-16,0 1 16,0 9-16,9 0 15,19 17-15,-7 6 16,-1 5-16,-2 5 16,-2 6-16,0 1 15,-3 5 1,0 1-16,1 1 15,-2-1-15,0-3 16,-2-5-16,-2-6 16,0-9-16,-13-21 15,7 4-15,-9-6 16</inkml:trace>
  <inkml:trace contextRef="#ctx0" brushRef="#br0" timeOffset="195168.372">22108 12704 0,'0'0'0,"38"82"16,-24-41-16,3 15 15,-1 11-15,2 5 16,-2 3-16,2 4 0,2 1 16,2 1-16,-1 0 15,2-4-15,0-1 0,-1-7 16,0-8-16,-3-9 16,-4-13-16,-7-12 15,-9-24-15,1 0 16,0-3-16</inkml:trace>
  <inkml:trace contextRef="#ctx0" brushRef="#br0" timeOffset="195406.768">21884 13127 0,'0'0'0,"0"0"15,0 0-15,0 0 16,0 0-16,0 0 16,142 16-16,-72 9 15,4 4-15,0 6 16,-2 4-16,-6-1 16,-32-18-16,-34-20 0</inkml:trace>
  <inkml:trace contextRef="#ctx0" brushRef="#br0" timeOffset="195977.3225">22496 13436 0,'0'0'0,"85"41"15,-51-35-15,15-2 16,2-4-16,-1-5 16,-5-2-16,-6 0 15,-9 0-15,-26 4 16,3-4-16,-15-9 0,-18 4 15,-8 4-15,-7 1 16,-8 4-16,2 3 16,3 4-16,6 2 15,6 6-15,8 1 0,10 6 16,5 5 0,8 5-16,10 0 0,7 3 15,9 2-15,9 0 0,11 0 16,4-5-16,3-5 15,-4-7-15,1-10 16,-6-11-16,-21 4 16,-22 0-16</inkml:trace>
  <inkml:trace contextRef="#ctx0" brushRef="#br0" timeOffset="196741.822">23005 13323 0,'0'0'0,"0"0"0,22 61 15,-11-33-15,4 11 16,-1 3-16,2 2 16,0-1-16,2 0 15,-1-1-15,-1-2 16,-1-4-16,-2-5 15,-12-26 1,4 11-16,0-4 16,-3-2-16,-3-11 15,0-3-15,-2-3 16,-9-31-16,4-5 16,0-9-16,2-4 0,2-3 15,-2 1-15,2 2 16,-1 3-16,3 4 15,3 6-15,2 7 0,1 6 16,-3 25-16,2-8 16,2 1-16,0 5 15,-2 6-15,2 2 16,5-1-16,3 5 16,1 6-16,17 24 0,-5-6 15,-1 3-15,-2 0 16,-7-1-16,-3-6 15,-11-18-15,5 8 16,0 0-16,1 0 16,4-3-16,4-1 15,25-7 1,-6-8-16,4-12 16,3-4-16,-4-7 15,-9-1-15,-9 1 16,-16 23-16,4-12 15,-6 1-15,-4 1 16,-7 2-16,-4 2 16,-31 6-16,5 8 0,-1 8 15,4 8-15,6 5 16,7 5-16,9 4 16,7 3-16,7 2 15,11 3-15,7-1 16,12 0-16,8-4 31,9 0-31,6-2 0,10-3 16,3-4-16,4-2 15,-2-3-15,-7-3 0,-30-10 16,-31-10-16</inkml:trace>
  <inkml:trace contextRef="#ctx0" brushRef="#br0" timeOffset="197512.9814">23996 13315 0,'0'0'16,"0"0"15,64-26-31,-60 25 16,4-2-1,-16 5-15,-22 7 0,1-2 16,-6 1-16,2 0 16,4 0-16,25-3 15,-9 2-15,4 4 16,13 21-16,12-5 0,15 6 15,9 1-15,10 1 16,0-3-16,-4 1 16,-6-1-16,-12-4 15,-10-3-15,-15-18 16,1 8-16,-5 0 16,-5 0-1,-5 1-15,-4 1 16,-5-2-16,0-4 15,0 0-15,3-2 16,11-8-16,-7 4 16,12-7-16,2-3 15,-7-4-15,15-28 0,5 0 16,-7 16-16,-7 21 16</inkml:trace>
  <inkml:trace contextRef="#ctx0" brushRef="#br0" timeOffset="197798.2625">24302 12782 0,'3'76'16,"4"-29"-16,1-2 15,4 13-15,2 7 16,2 4-16,0 5 0,2 1 16,2 2-16,1 0 15,0-3-15,2-1 16,-2-4-16,-1-5 16,-2-11-16,-1-9 15,-4-13-15,-5-11 16,-8-20-16,0 0 0</inkml:trace>
  <inkml:trace contextRef="#ctx0" brushRef="#br0" timeOffset="198061.379">24177 13337 0,'0'0'0,"0"0"0,0 0 16,0 0-16,83 35 16,20 7-1,-44-16-15,0 3 16,-2 2-16,-7-4 0,-5-1 16,-8-4-16,-8-4 15,-24-15-15,9 4 16,-6-3-16,-6-6 15,-2 2-15,0 0 16</inkml:trace>
  <inkml:trace contextRef="#ctx0" brushRef="#br0" timeOffset="198384.4024">24796 13318 0,'8'30'16,"19"86"-1,-7-38-15,-1-6 16,4-3-16,0-7 15,0-6-15,-3-5 0,1-5 16,-4-8-16,-6-10 16,-9-24-16,3 5 15,-4-6-15,-1-3 16</inkml:trace>
  <inkml:trace contextRef="#ctx0" brushRef="#br0" timeOffset="198562.876">24643 12962 0,'0'0'0,"0"0"15,0 0-15,0 0 16,65 49-16,-48-38 15,-17-11-15</inkml:trace>
  <inkml:trace contextRef="#ctx0" brushRef="#br0" timeOffset="199133.4117">24996 13393 0,'28'69'15,"-15"-31"-15,7 13 16,-5-11-16,7 12 16,-5-4-16,0-4 15,-2-7-15,0-6 16,-3-5-1,-10-22-15,5 7 16,-2-3-16,-3-5 16,2 0-16,-2-9 15,2-2-15,6-33 16,1 3-16,0-6 16,2-1-16,0-2 15,0 4-15,0 4 0,-1 7 16,1 2-16,-9 24 15,5-7-15,1 0 16,3 4-16,-1 2 16,-6 9-16,11-3 15,-2 8-15,-2 5 16,2 25-16,-2-4 0,-3 5 16,-2 0-16,0 1 15,-3 1-15,2-1 16,2 2-16,2-3 15,3-2-15,4-4 16,2-5-16,-1-9 0,3-9 31,-16-9-31,28-9 0,-10-14 16,-11 13-16,-13 10 16</inkml:trace>
  <inkml:trace contextRef="#ctx0" brushRef="#br0" timeOffset="199650.399">25850 13365 0,'0'0'0,"0"0"0,0 0 15,0 0-15,0 0 16,-32 69-16,23-27 16,1 5-16,2 6 15,5-4-15,6-1 16,5-6-1,2-4-15,-1-6 16,-3-5-16,-6-23 16,3 6-16,0-6 15,-1-8-15,11-26 16,-5-2-16,-1-7 16,-3-3-16,-4-2 15,-4 1-15,-5 3 0,-4 2 16,0 5-16,2 5 15,8 23-15,-1 1 16,2 4-16,-4-7 16,3 3-16,3 9 15,10 28-15,-1 6 16,7 13-16,0 15 0,4 6 16,-2 5-16,-3 8 15,-2 3-15,-7 2 16,-5-1-16,-10-7 0,-12-4 15,-10-10-15,-11-8 16,-13-14-16,-16-15 31,-15-19-31,-15-22 16,-14-20-16,-12-23 0,-12-17 16,68 33-16,69 36 15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372.98804" units="1/cm"/>
          <inkml:channelProperty channel="Y" name="resolution" value="650.78448" units="1/cm"/>
          <inkml:channelProperty channel="T" name="resolution" value="1" units="1/dev"/>
        </inkml:channelProperties>
      </inkml:inkSource>
      <inkml:timestamp xml:id="ts0" timeString="2025-02-24T09:19:56.08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17507 5282 0,'0'0'16,"0"0"-16,0 0 15,0 0-15,0 0 16,0 0-16,0 0 15,0 0 1,0 0-16,0 0 0,90 27 16,-68-19-1,24 10 1,-5-4-16,4-2 0,1 0 0,42-3 16,-42-5-1,4 0-15,0-1 16,6 1-16,2-1 15,4 3-15,1 4 0,2 2 16,5-1-16,2-2 16,0-2-16,4 1 15,-1-4 1,17 3 0,19 1-16,10 1 15,-8-4 1,-12-2-16,-8-2 15,-7 2-15,-3-2 16,13 3 0,24-3-1,9-2-15,-5-3 16,-19-1-16,-12-1 16,-10-2-16,-6 1 0,-4-1 15,0-1-15,-3 2 16,8 0-1,-1-1-15,0 3 16,-13-1-16,-12 3 16,-6 3-16,-9 4 15,-5 3 1,-26-6-16,-6-1 0,0 0 16</inkml:trace>
  <inkml:trace contextRef="#ctx0" brushRef="#br0" timeOffset="1072.1218">23186 5120 0,'0'0'16,"0"0"-16,0 0 15,0 0-15,0 0 16,0 0-16,0 0 16,0 0-16,59 33 15,-20-26-15,2 1 16,6-2-16,1-3 15,6-1 1,1 0-16,3-1 16,3 1-16,3-1 15,3 2-15,3 2 16,4 1-16,2 3 16,2 0-16,2 2 0,2 0 15,2 3 1,17 0-16,10 1 15,8-2 1,24-2 0,29 0-16,16-2 31,23-4 0,38 0-31,12-2 16,-42-1-16,-62-3 15,-35 1-15,-30-1 16,-12-1 0,-8 0-16,-7 1 15,-12-2 1,-12 1-16,-9 1 16,-25 1-16,8-1 15,0 0-15,-8 1 16,9 0-16,-10 2 15,7 1-15,-13-3 0,0 0 32</inkml:trace>
  <inkml:trace contextRef="#ctx0" brushRef="#br0" timeOffset="14271.9032">23995 9031 0,'0'0'15,"0"0"-15,-64-37 16,17 28-16,-10 5 15,-6 5-15,-5 4 16,2 1-16,-1 1 16,2 4-1,4-1-15,8 1 16,10-1-16,8-1 16,26-6-16,-5 3 15,6 1-15,9-2 16,23 17-16,7-5 15,13-2-15,10 1 16,8-1-16,4 3 16,3 4-16,2 2 0,-1 3 15,-3 0-15,-5 1 16,-9 2-16,-11 0 16,-11-3-16,-9 0 15,-14-4-15,-9-16 16,-15 22-16,-11-10 0,-8-4 31,-5-3-31,-5-3 16,-5-3-16,-1-1 15,4-4-15,2-2 0,3-4 16,8-1 0,6-4-16,22 7 0,-7-8 15,9 7-15,4 4 16</inkml:trace>
  <inkml:trace contextRef="#ctx0" brushRef="#br0" timeOffset="14889.1988">24318 8631 0,'12'52'15,"-7"-6"1,-2 19-16,-3 79 16,1-68-1,-3 2-15,3-5 16,0 0-16,3-5 15,1-7-15,1-3 16,-5-7-16,1-6 0,0-8 16,2-10-16,-4-20 15,2 3-15,1-1 0,0-9 16,4-3-16,10-27 16,2-6-16,4-2 15,4-3-15,0 3 16,-6 6-16,0 4 15,0 6 1,-15 18-16,10-6 16,1 3-16,2 2 15,2 6-15,16 15 16,-6 5-16,0 5 16,-3 4-16,-5 2 15,-7 3-15,-3-2 16,-3 2-16,-1 1 0,3-6 15,4 1-15,3-3 16,1-6-16,-16-18 16,8 7-16,-2-2 15,1-4-15,-6-9 16,7 1-16,-5 2 0,-7 1 31</inkml:trace>
  <inkml:trace contextRef="#ctx0" brushRef="#br0" timeOffset="15306.032">25071 9233 0,'0'0'0,"0"0"15,-11 79-15,11-51 0,5 11 16,3-5-16,9 0 15,3-6-15,12 0 16,10-9-16,5-4 16,5-7-16,3-6 0,0-7 15,1-7-15,-3-2 16,-6-1-16,-16-1 16,-14 2-16,-13 8 15,-13-23-15,-18 5 16,-19 0-16,-9 0 15,-13 0 1,-1 8-16,-2 2 16,8 1-16,4 1 15,8 3-15,6 5 16,8 1-16,11 4 16,23 0-16,-6 2 15,9 2-15,17 14 16,11-2-16,-15-8 0,-13-9 15</inkml:trace>
  <inkml:trace contextRef="#ctx0" brushRef="#br0" timeOffset="15992.137">25709 9210 0,'0'0'0,"38"80"0,-28-49 15,1 9-15,-2 0 16,1 1-1,6 1-15,7 0 16,3-5-16,1-6 16,-3-3-16,-1-6 0,-16-18 0,27 6 15,-4-12-15,1-14 16,-1-5-16,-2-9 16,-1-5-16,-2-4 15,-6-1-15,-3-1 16,-7 1-16,-3 6 15,-7 2 1,1 26-16,-1-9 16,0 9-16,-1-5 15,0 4-15,2 7 16,4 5-16,12 17 16,-1 4-16,2 6 15,3 3-15,9 2 16,3-1-16,3 1 0,-3-5 15,4-2-15,2-2 16,-2-9-16,-5-3 16,-6-9-16,-31-10 15,27 3-15,19-21 16,-11-6-16,-7-7 16,-3-13-1,-7-8-15,-5-6 16,-8-4-16,-5-2 15,-2 0-15,-2 2 0,-7 1 16,-4 2-16,-5 3 16,-4 8-16,2 8 15,13 21 1,15 22-16</inkml:trace>
  <inkml:trace contextRef="#ctx0" brushRef="#br0" timeOffset="30665.704">24197 11078 0,'0'0'15,"0"0"1,0 0-16,0 0 16,0 0-16,-96 20 15,56-17-15,-4 1 16,-2-1-16,4 1 16,5 2-16,2 1 15,6-1-15,21-5 16,-7 6-16,3 0 0,9-4 15,0 9-15,29 15 16,62 21-16,-28-22 16,10 5-1,-1 0-15,-2 4 0,-2-1 16,-8 2-16,-10-4 16,-14-3-16,-12-2 0,-9-4 15,-11-17-15,-3 8 16,-5-2-16,-6 1 15,-32 1-15,8-4 16,-2-4-16,-1-2 16,-2-3-16,8-1 15,7-2 1,36 2 0,-18-1-16,5-2 0,-13-6 15,22 4-15,16-19 0,-11 13 16,-10 11-16</inkml:trace>
  <inkml:trace contextRef="#ctx0" brushRef="#br0" timeOffset="31178.0476">24565 11416 0,'0'0'16,"61"27"-16,-18-14 16,-5-7-16,17-2 0,3-8 15,2-7-15,-3-2 16,-9-2-16,-7 3 15,-12-2-15,-26 10 0,6-6 16,-18-15-16,-14 6 16,-13-2-16,-9 2 15,-6 3-15,-7 6 16,3 4-16,2 6 16,8 1-1,2 5-15,8 4 16,8 5-16,9 6 15,7 7-15,11 5 16,9 7-16,9 1 16,8 2-16,8 0 15,9 1-15,3-3 16,4-2-16,3-5 0,3-4 16,-2-6-16,-5-9 15,-1-10-15,-5-10 16,-22 2-16,-21 3 15</inkml:trace>
  <inkml:trace contextRef="#ctx0" brushRef="#br0" timeOffset="31532.3357">25308 10802 0,'0'0'0,"2"62"0,-1-26 16,1 12-16,3 7 15,3 4-15,4 2 16,-1 1-16,3 4 0,-3 3 15,2-2-15,5-1 16,2-7-16,-1-4 16,-2-8-16,-3-7 15,0-6-15,-2-8 16,-9-23-16,4 3 16,-1-6-1,-1 2-15,-5-2 16</inkml:trace>
  <inkml:trace contextRef="#ctx0" brushRef="#br0" timeOffset="31833.2341">25633 10719 0,'0'0'0,"1"84"31,5-46-31,-1 15 16,1 8-16,0 7 0,3 3 16,4 3-16,1 4 15,2 4-15,1 1 16,1 0-16,2-1 15,-1-5-15,-1-6 16,-10-35-16,-8-36 16</inkml:trace>
  <inkml:trace contextRef="#ctx0" brushRef="#br0" timeOffset="43262.8708">25093 13071 0,'75'19'15,"-38"-18"-15,1-4 16,56-24-1,-55 5 1,-4-5-16,-9-1 16,-5-3-16,-10 0 15,-6 3-15,-8-1 0,-6 4 16,-8 1-16,-6 4 16,-3 3-16,-5 6 15,-1 4-15,-5 7 16,4 4-1,-1 9-15,5 6 16,-1 6-16,5 7 16,4 6-16,4 6 15,7 9-15,2 5 16,5 3-16,2 5 16,1 2-16,1 4 15,3-1-15,0 1 0,1-2 16,4 0-16,1-4 15,-3-5-15,-1-5 0,0-3 16,0-6-16,0-7 16,-4-8-16,-2-25 15,0 9-15,0-4 16,0-5-16,0-7 16,0 0-16</inkml:trace>
  <inkml:trace contextRef="#ctx0" brushRef="#br0" timeOffset="43510.3019">24812 13347 0,'0'0'0,"0"0"0,46 42 15,-7-20-15,8-1 16,6 2-16,1-1 0,1-2 16,2-2-16,-1-3 15,4-6 1,-30-5-16,-30-4 16</inkml:trace>
  <inkml:trace contextRef="#ctx0" brushRef="#br0" timeOffset="44033.8117">25766 13323 0,'0'0'0,"0"0"16,0 0-16,0 0 15,0 0-15,-74 41 0,42-14 16,-2 5-16,6 4 15,5 3-15,10 2 16,8-4-16,9 5 16,4-8-16,7 1 15,2-6-15,5-6 16,2-9 0,5-11-16,3-11 15,-1-10-15,-1-8 16,-3-5-16,-3-5 15,-3-3-15,-9-1 16,-5 0-16,-7 1 0,-3 1 16,-4 4-16,-1 7 15,7 22-15,-3-9 16,-1 3-16,0 4 0,0 7 16,3 3-16,-7 1 15,0 4-15,-8 31 16,11-3-16,7 6 15,2 3 1,5 3-16,6-1 0,5 1 0,1-3 16,4 0-16,1-5 15,4-6-15,-2-9 16,2-9-16,0-11 16,1-12-16,1-9 15,-15 7-15,-16 9 16</inkml:trace>
  <inkml:trace contextRef="#ctx0" brushRef="#br0" timeOffset="44798.235">26244 13414 0,'0'0'0,"7"64"16,-5-26-16,1 11 15,1 2-15,1-1 16,0-1-16,2-2 16,3-3-16,0-5 15,0-5-15,0-9 0,-7-19 32,3 7-32,0-4 15,-1-7-15,6-2 16,14-26-16,0-6 0,1-7 15,1-6 1,1-5-16,-1-1 16,-3 2-16,-2 4 0,-5 5 15,-4 7-15,-10 27 0,2-10 16,-3 11-16,2-4 16,-1 4-16,0 8 15,0 5-15,2 31 16,-4 0-16,2 3 15,-1 3-15,1 1 16,0-5-16,2-3 0,1-3 16,2-6-16,-7-23 15,5 9-15,2-2 16,0-5-16,-2-9 16,22-14-16,-3-11 15,1-11-15,0-8 16,-1-6-1,-2 0-15,-4 0 16,-4 4-16,-4 5 16,0 7-16,-4 3 15,-6 26-15,4-8 16,-3 9-16,1-5 16,2 6-16,-2 5 15,4 2-15,0 8 0,8 29 16,-2-3-16,-1 8 15,3 3-15,-3 6 16,0-5-16,1 1 16,3-3-16,0 1 15,-1-7-15,-1-5 0,-2-9 32,-8-20-32,6 6 15,-1-5-15,0-7 0,27-14 16,-6-7-16,-14 10 15,-16 10-15</inkml:trace>
  <inkml:trace contextRef="#ctx0" brushRef="#br0" timeOffset="45199.3416">27347 13493 0,'0'0'15,"0"0"-15,0 0 16,-60 58-16,47-27 15,7 5-15,12 4 16,7 2 0,13-2-1,9-1-15,8-5 0,6-6 16,4-8-16,1-5 16,0-9-16,-5-6 15,-10-5-15,-10-6 16,-16-5-16,-13-8 15,-17-5-15,-15-6 0,-15-3 16,-11 2-16,-6 1 16,-3 5-16,0 4 15,6 2-15,10 8 16,12 5-16,12 6 16,34 8-16,-13-1 15,-9 3-15,12 5 0,22 19 16,10-6-16,8-2 15,7-4-15,-21-9 0,-23-8 16</inkml:trace>
  <inkml:trace contextRef="#ctx0" brushRef="#br0" timeOffset="45732.0033">27753 13460 0,'0'0'0,"0"0"0,0 0 15,0 0-15,4 80 0,9-43 16,5 2-16,8 0 16,7 0-16,3-6 15,5-1-15,1-4 16,0-3-16,-1-8 15,-4-7-15,-2-9 16,-1-8 0,-4-5-16,-5-8 15,-4-5-15,-7-5 16,-10-5-16,-6-4 16,-5-3-16,-3 0 15,-4 1-15,1 2 16,-3 6-16,4 4 15,9 24-15,-4-9 0,1 3 16,1 3-16,4 9 16,1 2-16,-1 3 15,2 5-15,12 33 16,2-5-16,3 5 16,3 2-16,3 0 0,3-3 15,1-2-15,3-4 0,-1-4 16,1-5-1,-1-8-15,-1-9 0,-24-10 16,13-1-16,15-18 16,-19 10-16,-14 8 15</inkml:trace>
  <inkml:trace contextRef="#ctx0" brushRef="#br0" timeOffset="46086.2781">28732 13416 0,'0'0'0,"0"0"16,0 0-16,0 0 15,0 0-15,-70 29 16,49-19-16,1 3 15,3-1-15,2 6 16,4 25 0,15-5-16,12 3 15,11 7-15,8 0 16,2 2-16,-3 0 16,-3-2-16,-6-4 15,-8-1-15,-8-4 16,-12-3-16,-9-8 15,-15-5-15,-11-7 0,-9-9 16,24-4-16,23-3 16</inkml:trace>
  <inkml:trace contextRef="#ctx0" brushRef="#br0" timeOffset="53810.0617">22784 14826 0,'0'0'32,"0"0"-32,0 0 0,0 0 15,13 68-15,-1-19 16,0 6-16,0 10 15,1 4-15,2 1 16,2 11 0,0 0-16,-1-2 15,-5-13-15,1-10 0,-3-10 16,0-10-16,-5-7 16,-3-24-16,3 7 15,-2-1-15,2-8 16,1-6-16,5-2 15,21-26-15,5-5 16,7-5 0,1-1-16,-4 11 15,-4 8-15,-2 11 16,-4 8-16,0 12 16,1 10-16,-2 7 15,-3 5-15,-6 0 16,-6 2-16,-7-4 15,-8-2-15,0-21 0,-5 11 16,-6-2-16,-2-1 16,-28 4-16,7-8 15,-6-5-15,4-4 16,-2-5-16,4-5 16,1-1-16,5-3 15,2-5-15,5-2 0,19 16 16,-11-30-16,9 21 15,5 14-15</inkml:trace>
  <inkml:trace contextRef="#ctx0" brushRef="#br0" timeOffset="54797.2911">23571 15358 0,'0'0'15,"0"0"-15,0 0 16,-3 58 0,33-19-16,5-12 15,12-5-15,5-6 16,4-5-16,-1-6 16,-8-4-16,-9-4 15,-13 0-15,-23 2 16,4-5-16,-10 1 15,-26-17-15,-7 2 0,-7 1 16,-3 3-16,1 5 16,4 6-16,6 5 15,7 8-15,7 8 16,11 10-16,7 5 16,12 6-16,10 5 15,14 3 1,7-1-16,8 0 15,4-1-15,4-4 16,-3-6-16,0-2 16,-1-10-16,-3-9 15,-6-10-15,-5-12 0,-2-8 16,-1-9-16,0-8 16,0-7-16,-1-1 15,-4-1-15,-7 4 0,-4 4 16,-6 6-16,-3 7 15,-8 18-15,2-5 16,0 3-16,-5 6 16,0-2-16,-4 7 15,-5-1-15,-25 21 0,7 0 16,1 7-16,6 3 16,8 3-16,6 0 15,5 1-15,8-2 16,9-3-16,8-5 15,8-8-15,7-11 16,3-10 0,1-10-16,1-9 15,-7-6-15,-7-2 16,-11-5-16,-6 0 16,-9-2-16,-4 3 15,-7 3-15,-2 4 16,9 20-16,-6-6 15,1 0-15,-1 8 0,6 6 16,-1 3-16,7 27 16,6 0-16,3 1 15,5 1-15,2 0 16,5-2-16,-1-6 16,2-6-16,-2-5 15,-18-13 1,9 1-16,0-3 15,-15-1-15,0 0 0</inkml:trace>
  <inkml:trace contextRef="#ctx0" brushRef="#br0" timeOffset="55267.4615">24914 15420 0,'2'87'0,"2"-35"0,1-12 16,6 12-1,5 1-15,37 38 0,-18-53 16,4-6-16,2-8 16,0-8-16,-1-15 15,-1-10-15,-8-10 16,-5-7-16,-9-7 15,-7-5-15,-8-4 16,-7-2 0,-5-2-16,-5 4 15,-2 3-15,0 7 16,1 7-16,7 13 16,9 13-16,-5-6 15,1 5-15,4 5 16,8 29-16,6 1 15,4 5-15,6 5 0,3 1 16,2-2-16,-1 2 16,1-2-16,-2-1 15,0-4-15,-5-8 16,-2-9-16,-17-19 16,6 4-16,-9-7 0,0 0 15</inkml:trace>
  <inkml:trace contextRef="#ctx0" brushRef="#br0" timeOffset="55599.6045">25558 14955 0,'8'63'31,"2"-12"-31,2-2 0,6 22 16,1 10-16,4 7 15,-1 3-15,2 2 16,1-1-16,0 0 15,-5-5-15,-5-8 16,-3-10-16,-4-12 16,-4-16-16,-2-14 0,-2-27 0,0 0 15</inkml:trace>
  <inkml:trace contextRef="#ctx0" brushRef="#br0" timeOffset="55884.9249">25391 15264 0,'0'0'0,"44"55"15,-8-28 1,19 11-16,8 3 15,6 3-15,0 1 16,-1 1-16,-5-4 16,-8-3-16,-7-7 15,-12-6-15,-8-10 16,-24-16-16,-1 1 16,-3-1-16</inkml:trace>
  <inkml:trace contextRef="#ctx0" brushRef="#br0" timeOffset="56116.7903">26010 15491 0,'0'0'0,"27"56"16,-13-21-16,1 12 15,2 8-15,-3 5 16,2 3-16,-4 2 15,1-1-15,-1-1 16,-1-6-16,0-6 0,-1-9 16,2-13-16,-9-26 0,-1 0 15,-2-3-15</inkml:trace>
  <inkml:trace contextRef="#ctx0" brushRef="#br0" timeOffset="56286.1683">25989 15139 0,'0'0'16,"0"0"0,0 0-16,46 58 15,-9-24 1,-19-16-16,-18-18 15</inkml:trace>
  <inkml:trace contextRef="#ctx0" brushRef="#br0" timeOffset="56749.8222">26857 15257 0,'0'0'15,"0"0"-15,-4-74 16,-26 14 0,3 33-16,-4 8 15,0 7-15,0 8 16,1 8-16,2 7 15,1 10-15,5 9 16,2 9-16,8 8 16,5 11-16,9 7 0,5 6 15,5 4-15,2 2 16,3 3-16,-3 1 16,-1 0-16,-4-1 15,-3-5-15,-3-2 16,-4-6-16,-3-9 15,-3-8 1,-2-9-16,-2-9 16,8-26-16,-5 6 15,0-5-15,3-8 16,-6-5-16,5 5 16,6 1-16</inkml:trace>
  <inkml:trace contextRef="#ctx0" brushRef="#br0" timeOffset="56972.5709">26338 15544 0,'0'0'0,"0"0"0,54 75 15,-15-43-15,16 9 16,5 1-16,5-4 15,0 1-15,-2-3 16,-9-7-16,-6-8 16,-25-10-16,-23-11 15</inkml:trace>
  <inkml:trace contextRef="#ctx0" brushRef="#br0" timeOffset="57489.6686">26950 15442 0,'0'0'15,"0"0"-15,0 0 16,-1 62-16,3-19 15,7 8 1,7 7-16,11 2 16,7 2-16,8-2 15,5-3-15,2-6 16,2-6-16,-1-10 16,-4-11-16,-7-9 15,-7-11-15,-8-10 16,-20 2-16,10-30 0,-12-3 15,-8-5-15,-6-2 16,-6 0-16,-4 4 0,0 6 16,4 7-16,2 8 15,13 15 1,-2-1-16,3 7 0,-1 1 16,12 32-1,7 5-15,5 6 16,4 4-16,3 1 15,3-2-15,5-2 16,2-7-16,1-7 16,-2-9-16,-1-11 15,-2-12-15,-16 1 0,-18-2 16</inkml:trace>
  <inkml:trace contextRef="#ctx0" brushRef="#br0" timeOffset="57705.9284">27705 15243 0,'0'0'0,"0"0"15,0 0-15,0 0 16,0 0-16,0 0 16,11 90-16,11-15 15,3 17-15,4 17 16,2 11-16,3 12 15,-3 7 1,-5 2-16,-11-70 0,-15-71 16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عنوان 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F85B76B-09ED-4AB0-86A5-B925E6F8FB4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022004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cs typeface="B Titr" panose="00000700000000000000" pitchFamily="2" charset="-78"/>
              </a:defRPr>
            </a:lvl1pPr>
          </a:lstStyle>
          <a:p>
            <a:r>
              <a:rPr lang="fa-IR" dirty="0"/>
              <a:t>درس – ریز مبحث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76143A4-CD93-466D-ADBA-CB531DDE7A1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769303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/>
              <a:t>نام استاد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2370903-0F42-456E-9DB9-BFD17A216DB6}"/>
              </a:ext>
            </a:extLst>
          </p:cNvPr>
          <p:cNvCxnSpPr/>
          <p:nvPr userDrawn="1"/>
        </p:nvCxnSpPr>
        <p:spPr>
          <a:xfrm flipH="1">
            <a:off x="1092820" y="3590693"/>
            <a:ext cx="984652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1721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1257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سوال و جوا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558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4886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1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Top Corners Rounded 7">
            <a:extLst>
              <a:ext uri="{FF2B5EF4-FFF2-40B4-BE49-F238E27FC236}">
                <a16:creationId xmlns:a16="http://schemas.microsoft.com/office/drawing/2014/main" id="{DFE1CCE2-2934-4471-99AF-81D09E78B577}"/>
              </a:ext>
            </a:extLst>
          </p:cNvPr>
          <p:cNvSpPr/>
          <p:nvPr userDrawn="1"/>
        </p:nvSpPr>
        <p:spPr>
          <a:xfrm rot="16200000">
            <a:off x="8576062" y="3294062"/>
            <a:ext cx="6594475" cy="533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Top Corners Rounded 8">
            <a:extLst>
              <a:ext uri="{FF2B5EF4-FFF2-40B4-BE49-F238E27FC236}">
                <a16:creationId xmlns:a16="http://schemas.microsoft.com/office/drawing/2014/main" id="{976F11A3-6755-42F5-800D-A13013E6EE4A}"/>
              </a:ext>
            </a:extLst>
          </p:cNvPr>
          <p:cNvSpPr/>
          <p:nvPr userDrawn="1"/>
        </p:nvSpPr>
        <p:spPr>
          <a:xfrm rot="16200000">
            <a:off x="8496300" y="3162300"/>
            <a:ext cx="6858000" cy="533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7DF2C6E-5A45-480A-B1EB-8DA45A261F89}"/>
              </a:ext>
            </a:extLst>
          </p:cNvPr>
          <p:cNvSpPr/>
          <p:nvPr userDrawn="1"/>
        </p:nvSpPr>
        <p:spPr>
          <a:xfrm>
            <a:off x="11183768" y="263525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Top Corners Rounded 11">
            <a:extLst>
              <a:ext uri="{FF2B5EF4-FFF2-40B4-BE49-F238E27FC236}">
                <a16:creationId xmlns:a16="http://schemas.microsoft.com/office/drawing/2014/main" id="{D391FEE0-17A7-43E8-9E9B-3D8FDCE35B6D}"/>
              </a:ext>
            </a:extLst>
          </p:cNvPr>
          <p:cNvSpPr/>
          <p:nvPr userDrawn="1"/>
        </p:nvSpPr>
        <p:spPr>
          <a:xfrm rot="16200000">
            <a:off x="11243061" y="1576610"/>
            <a:ext cx="523220" cy="1208876"/>
          </a:xfrm>
          <a:prstGeom prst="round2Same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A83DB1-12A6-4FD8-A460-CE7492F729C2}"/>
              </a:ext>
            </a:extLst>
          </p:cNvPr>
          <p:cNvSpPr txBox="1"/>
          <p:nvPr userDrawn="1"/>
        </p:nvSpPr>
        <p:spPr>
          <a:xfrm>
            <a:off x="10831592" y="1930020"/>
            <a:ext cx="1208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dirty="0">
                <a:solidFill>
                  <a:schemeClr val="bg1"/>
                </a:solidFill>
                <a:cs typeface="A Afsaneh" panose="02000700000000000000" pitchFamily="2" charset="-78"/>
              </a:rPr>
              <a:t>نام درس</a:t>
            </a:r>
            <a:endParaRPr lang="en-US" dirty="0">
              <a:solidFill>
                <a:schemeClr val="bg1"/>
              </a:solidFill>
              <a:cs typeface="A Afsaneh" panose="02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BC44CE7-AB56-465B-89D1-B3A37E4D61DE}"/>
              </a:ext>
            </a:extLst>
          </p:cNvPr>
          <p:cNvSpPr txBox="1"/>
          <p:nvPr userDrawn="1"/>
        </p:nvSpPr>
        <p:spPr>
          <a:xfrm rot="16200000">
            <a:off x="10692177" y="4473069"/>
            <a:ext cx="24929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1400" dirty="0">
                <a:solidFill>
                  <a:schemeClr val="bg1"/>
                </a:solidFill>
                <a:cs typeface="B Yekan" panose="00000400000000000000" pitchFamily="2" charset="-78"/>
              </a:rPr>
              <a:t>رشــته ریاضی  </a:t>
            </a:r>
            <a:r>
              <a:rPr lang="fa-IR" sz="1600" dirty="0">
                <a:solidFill>
                  <a:schemeClr val="accent2"/>
                </a:solidFill>
                <a:cs typeface="B Yekan" panose="00000400000000000000" pitchFamily="2" charset="-78"/>
                <a:sym typeface="Webdings" panose="05030102010509060703" pitchFamily="18" charset="2"/>
              </a:rPr>
              <a:t></a:t>
            </a:r>
            <a:r>
              <a:rPr lang="fa-IR" sz="1600" dirty="0">
                <a:solidFill>
                  <a:schemeClr val="bg1"/>
                </a:solidFill>
                <a:cs typeface="B Yekan" panose="00000400000000000000" pitchFamily="2" charset="-78"/>
                <a:sym typeface="Webdings" panose="05030102010509060703" pitchFamily="18" charset="2"/>
              </a:rPr>
              <a:t> </a:t>
            </a:r>
            <a:r>
              <a:rPr lang="fa-IR" sz="1600" dirty="0">
                <a:solidFill>
                  <a:schemeClr val="bg1"/>
                </a:solidFill>
                <a:cs typeface="B Yekan" panose="00000400000000000000" pitchFamily="2" charset="-78"/>
              </a:rPr>
              <a:t> پایه یازدهــم </a:t>
            </a:r>
            <a:endParaRPr lang="en-US" sz="1600" dirty="0">
              <a:solidFill>
                <a:schemeClr val="bg1"/>
              </a:solidFill>
              <a:cs typeface="B Yekan" panose="00000400000000000000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50F85E6-48B2-4216-B01A-05CEAD3544DC}"/>
              </a:ext>
            </a:extLst>
          </p:cNvPr>
          <p:cNvGrpSpPr/>
          <p:nvPr userDrawn="1"/>
        </p:nvGrpSpPr>
        <p:grpSpPr>
          <a:xfrm>
            <a:off x="11774676" y="2484996"/>
            <a:ext cx="415610" cy="950354"/>
            <a:chOff x="11826875" y="2290258"/>
            <a:chExt cx="269534" cy="811514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26966A5B-203A-456E-8F16-E06B9F9B0109}"/>
                </a:ext>
              </a:extLst>
            </p:cNvPr>
            <p:cNvCxnSpPr/>
            <p:nvPr/>
          </p:nvCxnSpPr>
          <p:spPr>
            <a:xfrm flipH="1">
              <a:off x="11826875" y="2290258"/>
              <a:ext cx="269534" cy="52914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7FDF440-6726-4C1C-8924-B40E6D368023}"/>
                </a:ext>
              </a:extLst>
            </p:cNvPr>
            <p:cNvCxnSpPr>
              <a:cxnSpLocks/>
            </p:cNvCxnSpPr>
            <p:nvPr/>
          </p:nvCxnSpPr>
          <p:spPr>
            <a:xfrm>
              <a:off x="11827357" y="2816260"/>
              <a:ext cx="115235" cy="28551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5063890-C707-4CCF-892B-0AAFB6A29730}"/>
              </a:ext>
            </a:extLst>
          </p:cNvPr>
          <p:cNvGrpSpPr/>
          <p:nvPr userDrawn="1"/>
        </p:nvGrpSpPr>
        <p:grpSpPr>
          <a:xfrm rot="10958904">
            <a:off x="11779309" y="5765950"/>
            <a:ext cx="357212" cy="1035131"/>
            <a:chOff x="11817023" y="2408218"/>
            <a:chExt cx="248074" cy="693554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7742BE5-E8E2-4108-9E11-D1194D26E556}"/>
                </a:ext>
              </a:extLst>
            </p:cNvPr>
            <p:cNvCxnSpPr>
              <a:cxnSpLocks/>
            </p:cNvCxnSpPr>
            <p:nvPr/>
          </p:nvCxnSpPr>
          <p:spPr>
            <a:xfrm rot="10641096" flipV="1">
              <a:off x="11817023" y="2408218"/>
              <a:ext cx="248074" cy="405869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7EC95DBF-4620-4BE2-97B8-40EB3A927F54}"/>
                </a:ext>
              </a:extLst>
            </p:cNvPr>
            <p:cNvCxnSpPr>
              <a:cxnSpLocks/>
            </p:cNvCxnSpPr>
            <p:nvPr/>
          </p:nvCxnSpPr>
          <p:spPr>
            <a:xfrm>
              <a:off x="11827357" y="2816260"/>
              <a:ext cx="115235" cy="285512"/>
            </a:xfrm>
            <a:prstGeom prst="line">
              <a:avLst/>
            </a:prstGeom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Rectangle: Top Corners Rounded 20">
            <a:extLst>
              <a:ext uri="{FF2B5EF4-FFF2-40B4-BE49-F238E27FC236}">
                <a16:creationId xmlns:a16="http://schemas.microsoft.com/office/drawing/2014/main" id="{EEACB462-F83F-4D95-85C4-FDF5F1E1281D}"/>
              </a:ext>
            </a:extLst>
          </p:cNvPr>
          <p:cNvSpPr/>
          <p:nvPr userDrawn="1"/>
        </p:nvSpPr>
        <p:spPr>
          <a:xfrm rot="16200000">
            <a:off x="12056548" y="2084082"/>
            <a:ext cx="92022" cy="193933"/>
          </a:xfrm>
          <a:prstGeom prst="round2Same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A3B9D99E-9FF1-4601-8625-969DAB48CE9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3878" y="317344"/>
            <a:ext cx="539901" cy="791522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3CD98ACF-94C0-44C7-8035-BCE25608B3D3}"/>
              </a:ext>
            </a:extLst>
          </p:cNvPr>
          <p:cNvGrpSpPr/>
          <p:nvPr userDrawn="1"/>
        </p:nvGrpSpPr>
        <p:grpSpPr>
          <a:xfrm>
            <a:off x="11588883" y="1197376"/>
            <a:ext cx="651355" cy="707740"/>
            <a:chOff x="11588883" y="1095776"/>
            <a:chExt cx="651355" cy="707740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43AE3C4-97C3-493E-B593-C6B8D6792F0F}"/>
                </a:ext>
              </a:extLst>
            </p:cNvPr>
            <p:cNvSpPr txBox="1"/>
            <p:nvPr/>
          </p:nvSpPr>
          <p:spPr>
            <a:xfrm>
              <a:off x="11588982" y="1095776"/>
              <a:ext cx="6512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1100" dirty="0">
                  <a:solidFill>
                    <a:schemeClr val="bg1">
                      <a:lumMod val="85000"/>
                    </a:schemeClr>
                  </a:solidFill>
                  <a:cs typeface="A Dastan" panose="00000400000000000000" pitchFamily="2" charset="-78"/>
                </a:rPr>
                <a:t>دبیرســـتان</a:t>
              </a:r>
              <a:r>
                <a:rPr lang="fa-IR" sz="1400" dirty="0">
                  <a:solidFill>
                    <a:schemeClr val="accent3">
                      <a:lumMod val="75000"/>
                    </a:schemeClr>
                  </a:solidFill>
                  <a:cs typeface="A Dastan" panose="00000400000000000000" pitchFamily="2" charset="-78"/>
                </a:rPr>
                <a:t> </a:t>
              </a:r>
            </a:p>
            <a:p>
              <a:pPr algn="ctr" rtl="1"/>
              <a:r>
                <a:rPr lang="fa-IR" sz="1400" dirty="0">
                  <a:solidFill>
                    <a:schemeClr val="bg1">
                      <a:lumMod val="85000"/>
                    </a:schemeClr>
                  </a:solidFill>
                  <a:cs typeface="A Dastan" panose="00000400000000000000" pitchFamily="2" charset="-78"/>
                </a:rPr>
                <a:t>مـاندگـار</a:t>
              </a:r>
              <a:r>
                <a:rPr lang="fa-IR" sz="1400" dirty="0">
                  <a:solidFill>
                    <a:schemeClr val="accent3">
                      <a:lumMod val="75000"/>
                    </a:schemeClr>
                  </a:solidFill>
                  <a:cs typeface="A Dastan" panose="00000400000000000000" pitchFamily="2" charset="-78"/>
                </a:rPr>
                <a:t> 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71289EA-02B8-407C-89CD-58146F8880B4}"/>
                </a:ext>
              </a:extLst>
            </p:cNvPr>
            <p:cNvSpPr txBox="1"/>
            <p:nvPr/>
          </p:nvSpPr>
          <p:spPr>
            <a:xfrm>
              <a:off x="11588883" y="1434184"/>
              <a:ext cx="651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dirty="0">
                  <a:solidFill>
                    <a:schemeClr val="bg1"/>
                  </a:solidFill>
                  <a:cs typeface="A Dastan" panose="00000400000000000000" pitchFamily="2" charset="-78"/>
                </a:rPr>
                <a:t>الـــبرز</a:t>
              </a:r>
              <a:endParaRPr lang="fa-IR" sz="1400" dirty="0">
                <a:solidFill>
                  <a:schemeClr val="bg1"/>
                </a:solidFill>
                <a:cs typeface="A Dastan" panose="00000400000000000000" pitchFamily="2" charset="-78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285" cy="6858000"/>
          </a:xfrm>
          <a:prstGeom prst="rect">
            <a:avLst/>
          </a:prstGeom>
        </p:spPr>
      </p:pic>
      <p:sp>
        <p:nvSpPr>
          <p:cNvPr id="26" name="TextBox 13"/>
          <p:cNvSpPr txBox="1"/>
          <p:nvPr userDrawn="1"/>
        </p:nvSpPr>
        <p:spPr>
          <a:xfrm rot="16200000">
            <a:off x="-894102" y="5277487"/>
            <a:ext cx="20100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b="1" dirty="0" smtClean="0">
                <a:solidFill>
                  <a:srgbClr val="FFC000"/>
                </a:solidFill>
              </a:rPr>
              <a:t>M. H. </a:t>
            </a:r>
            <a:r>
              <a:rPr lang="en-US" sz="2200" b="1" dirty="0" err="1" smtClean="0">
                <a:solidFill>
                  <a:srgbClr val="FFC000"/>
                </a:solidFill>
              </a:rPr>
              <a:t>Shakouri</a:t>
            </a:r>
            <a:endParaRPr lang="en-US" sz="2200" b="1" dirty="0">
              <a:solidFill>
                <a:srgbClr val="FFC000"/>
              </a:solidFill>
            </a:endParaRPr>
          </a:p>
        </p:txBody>
      </p:sp>
      <p:sp>
        <p:nvSpPr>
          <p:cNvPr id="27" name="TextBox 13"/>
          <p:cNvSpPr txBox="1"/>
          <p:nvPr userDrawn="1"/>
        </p:nvSpPr>
        <p:spPr>
          <a:xfrm>
            <a:off x="10146693" y="-23443"/>
            <a:ext cx="6988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200" b="1" dirty="0" smtClean="0">
                <a:solidFill>
                  <a:srgbClr val="FFC000"/>
                </a:solidFill>
              </a:rPr>
              <a:t>سه</a:t>
            </a:r>
            <a:endParaRPr lang="en-US" sz="2200" b="1" dirty="0">
              <a:solidFill>
                <a:srgbClr val="FFC000"/>
              </a:solidFill>
            </a:endParaRPr>
          </a:p>
        </p:txBody>
      </p:sp>
      <p:sp>
        <p:nvSpPr>
          <p:cNvPr id="28" name="TextBox 13"/>
          <p:cNvSpPr txBox="1"/>
          <p:nvPr userDrawn="1"/>
        </p:nvSpPr>
        <p:spPr>
          <a:xfrm>
            <a:off x="5297822" y="1609"/>
            <a:ext cx="350242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b="1" dirty="0" smtClean="0">
                <a:solidFill>
                  <a:srgbClr val="FFC000"/>
                </a:solidFill>
              </a:rPr>
              <a:t>Vocabulary Development</a:t>
            </a:r>
            <a:endParaRPr lang="en-US" sz="2200" b="1" dirty="0">
              <a:solidFill>
                <a:srgbClr val="FFC000"/>
              </a:solidFill>
            </a:endParaRPr>
          </a:p>
        </p:txBody>
      </p:sp>
      <p:sp>
        <p:nvSpPr>
          <p:cNvPr id="29" name="TextBox 13"/>
          <p:cNvSpPr txBox="1"/>
          <p:nvPr userDrawn="1"/>
        </p:nvSpPr>
        <p:spPr>
          <a:xfrm rot="16200000">
            <a:off x="-405045" y="2495099"/>
            <a:ext cx="10580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200" b="1" dirty="0" smtClean="0">
                <a:solidFill>
                  <a:srgbClr val="FFC000"/>
                </a:solidFill>
              </a:rPr>
              <a:t>یازدهم</a:t>
            </a:r>
            <a:endParaRPr lang="en-US" sz="22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16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50" r:id="rId3"/>
    <p:sldLayoutId id="214748365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B Yekan" panose="00000400000000000000" pitchFamily="2" charset="-78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ustomXml" Target="../ink/ink4.xml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Vision 2</a:t>
            </a:r>
            <a:b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Lesson </a:t>
            </a:r>
            <a:r>
              <a:rPr 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3: </a:t>
            </a:r>
            <a:br>
              <a:rPr 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ocabulary development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Mohammad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Hossein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Shakouri</a:t>
            </a:r>
            <a:endParaRPr lang="fa-IR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8484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244600"/>
            <a:ext cx="10223499" cy="504190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536040" y="2949480"/>
              <a:ext cx="9543600" cy="308160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26680" y="2940120"/>
                <a:ext cx="9562320" cy="3100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56171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1381350"/>
            <a:ext cx="10045700" cy="475275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5302800" y="2301480"/>
              <a:ext cx="2318760" cy="382896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293440" y="2292120"/>
                <a:ext cx="2337480" cy="3847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8407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200" y="1181101"/>
            <a:ext cx="10071100" cy="504190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129760" y="2160000"/>
              <a:ext cx="7961040" cy="413496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120400" y="2150640"/>
                <a:ext cx="7979760" cy="4153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80991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000" y="1168401"/>
            <a:ext cx="10236200" cy="508000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6302520" y="1843200"/>
              <a:ext cx="4070520" cy="402588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93160" y="1833840"/>
                <a:ext cx="4089240" cy="4044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49782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Yellow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ilk Glass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370</TotalTime>
  <Words>5</Words>
  <Application>Microsoft Office PowerPoint</Application>
  <PresentationFormat>Widescreen</PresentationFormat>
  <Paragraphs>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A Afsaneh</vt:lpstr>
      <vt:lpstr>A Dastan</vt:lpstr>
      <vt:lpstr>Arial</vt:lpstr>
      <vt:lpstr>B Titr</vt:lpstr>
      <vt:lpstr>B Yekan</vt:lpstr>
      <vt:lpstr>Calibri</vt:lpstr>
      <vt:lpstr>Calibri Light</vt:lpstr>
      <vt:lpstr>Times New Roman</vt:lpstr>
      <vt:lpstr>Webdings</vt:lpstr>
      <vt:lpstr>Office Theme</vt:lpstr>
      <vt:lpstr>Vision 2 Lesson 3:  Vocabulary development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Aviny Studio</dc:creator>
  <cp:lastModifiedBy>avni-st4</cp:lastModifiedBy>
  <cp:revision>49</cp:revision>
  <dcterms:created xsi:type="dcterms:W3CDTF">2020-06-02T04:12:05Z</dcterms:created>
  <dcterms:modified xsi:type="dcterms:W3CDTF">2025-02-24T09:21:24Z</dcterms:modified>
</cp:coreProperties>
</file>