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ink/ink1.xml" ContentType="application/inkml+xml"/>
  <Override PartName="/ppt/notesSlides/notesSlide1.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4" r:id="rId2"/>
    <p:sldId id="265" r:id="rId3"/>
    <p:sldId id="266"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2945" autoAdjust="0"/>
  </p:normalViewPr>
  <p:slideViewPr>
    <p:cSldViewPr snapToGrid="0">
      <p:cViewPr varScale="1">
        <p:scale>
          <a:sx n="107" d="100"/>
          <a:sy n="107" d="100"/>
        </p:scale>
        <p:origin x="636"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id Jamali" userId="13a7673e0ae1d60a" providerId="LiveId" clId="{340187BB-6EB3-44FA-8E6A-3D684436A39D}"/>
    <pc:docChg chg="undo custSel modSld modMainMaster">
      <pc:chgData name="Hamid Jamali" userId="13a7673e0ae1d60a" providerId="LiveId" clId="{340187BB-6EB3-44FA-8E6A-3D684436A39D}" dt="2020-06-03T20:06:19.947" v="13"/>
      <pc:docMkLst>
        <pc:docMk/>
      </pc:docMkLst>
      <pc:sldChg chg="addSp delSp modSp">
        <pc:chgData name="Hamid Jamali" userId="13a7673e0ae1d60a" providerId="LiveId" clId="{340187BB-6EB3-44FA-8E6A-3D684436A39D}" dt="2020-06-03T20:06:19.947" v="13"/>
        <pc:sldMkLst>
          <pc:docMk/>
          <pc:sldMk cId="3909395261" sldId="256"/>
        </pc:sldMkLst>
        <pc:spChg chg="del">
          <ac:chgData name="Hamid Jamali" userId="13a7673e0ae1d60a" providerId="LiveId" clId="{340187BB-6EB3-44FA-8E6A-3D684436A39D}" dt="2020-06-03T20:06:13.311" v="10"/>
          <ac:spMkLst>
            <pc:docMk/>
            <pc:sldMk cId="3909395261" sldId="256"/>
            <ac:spMk id="7" creationId="{AAAC2384-D12A-4A14-ADC9-FF933DBE4FFA}"/>
          </ac:spMkLst>
        </pc:spChg>
        <pc:spChg chg="del">
          <ac:chgData name="Hamid Jamali" userId="13a7673e0ae1d60a" providerId="LiveId" clId="{340187BB-6EB3-44FA-8E6A-3D684436A39D}" dt="2020-06-03T20:06:13.311" v="10"/>
          <ac:spMkLst>
            <pc:docMk/>
            <pc:sldMk cId="3909395261" sldId="256"/>
            <ac:spMk id="10" creationId="{340A130B-BE58-4CCA-BB07-1BE03B217A25}"/>
          </ac:spMkLst>
        </pc:spChg>
        <pc:spChg chg="add del mod">
          <ac:chgData name="Hamid Jamali" userId="13a7673e0ae1d60a" providerId="LiveId" clId="{340187BB-6EB3-44FA-8E6A-3D684436A39D}" dt="2020-06-03T20:06:16.079" v="11"/>
          <ac:spMkLst>
            <pc:docMk/>
            <pc:sldMk cId="3909395261" sldId="256"/>
            <ac:spMk id="12" creationId="{C0C0F8B3-08FC-44DA-A24D-4CC2A482E5FF}"/>
          </ac:spMkLst>
        </pc:spChg>
        <pc:spChg chg="add del mod">
          <ac:chgData name="Hamid Jamali" userId="13a7673e0ae1d60a" providerId="LiveId" clId="{340187BB-6EB3-44FA-8E6A-3D684436A39D}" dt="2020-06-03T20:06:19.947" v="13"/>
          <ac:spMkLst>
            <pc:docMk/>
            <pc:sldMk cId="3909395261" sldId="256"/>
            <ac:spMk id="13" creationId="{2E294664-1B8E-487B-9B06-D060E05C56B1}"/>
          </ac:spMkLst>
        </pc:spChg>
        <pc:spChg chg="add del mod">
          <ac:chgData name="Hamid Jamali" userId="13a7673e0ae1d60a" providerId="LiveId" clId="{340187BB-6EB3-44FA-8E6A-3D684436A39D}" dt="2020-06-03T20:06:19.947" v="13"/>
          <ac:spMkLst>
            <pc:docMk/>
            <pc:sldMk cId="3909395261" sldId="256"/>
            <ac:spMk id="15" creationId="{2C39510A-E053-470E-93C8-0E46215B96CC}"/>
          </ac:spMkLst>
        </pc:spChg>
        <pc:spChg chg="add del mod">
          <ac:chgData name="Hamid Jamali" userId="13a7673e0ae1d60a" providerId="LiveId" clId="{340187BB-6EB3-44FA-8E6A-3D684436A39D}" dt="2020-06-03T20:06:19.947" v="13"/>
          <ac:spMkLst>
            <pc:docMk/>
            <pc:sldMk cId="3909395261" sldId="256"/>
            <ac:spMk id="17" creationId="{30B3BD0D-8C41-4343-A861-67B03C5541E2}"/>
          </ac:spMkLst>
        </pc:spChg>
        <pc:spChg chg="add mod">
          <ac:chgData name="Hamid Jamali" userId="13a7673e0ae1d60a" providerId="LiveId" clId="{340187BB-6EB3-44FA-8E6A-3D684436A39D}" dt="2020-06-03T20:06:19.947" v="13"/>
          <ac:spMkLst>
            <pc:docMk/>
            <pc:sldMk cId="3909395261" sldId="256"/>
            <ac:spMk id="20" creationId="{9634FED5-B836-4C41-9C60-AFE27D01A041}"/>
          </ac:spMkLst>
        </pc:spChg>
      </pc:sldChg>
      <pc:sldMasterChg chg="modSp mod">
        <pc:chgData name="Hamid Jamali" userId="13a7673e0ae1d60a" providerId="LiveId" clId="{340187BB-6EB3-44FA-8E6A-3D684436A39D}" dt="2020-06-03T20:05:34.919" v="9" actId="14100"/>
        <pc:sldMasterMkLst>
          <pc:docMk/>
          <pc:sldMasterMk cId="157016852" sldId="2147483648"/>
        </pc:sldMasterMkLst>
        <pc:spChg chg="mod">
          <ac:chgData name="Hamid Jamali" userId="13a7673e0ae1d60a" providerId="LiveId" clId="{340187BB-6EB3-44FA-8E6A-3D684436A39D}" dt="2020-06-03T20:03:35.563" v="6" actId="1038"/>
          <ac:spMkLst>
            <pc:docMk/>
            <pc:sldMasterMk cId="157016852" sldId="2147483648"/>
            <ac:spMk id="14" creationId="{5BC44CE7-AB56-465B-89D1-B3A37E4D61DE}"/>
          </ac:spMkLst>
        </pc:spChg>
        <pc:grpChg chg="mod">
          <ac:chgData name="Hamid Jamali" userId="13a7673e0ae1d60a" providerId="LiveId" clId="{340187BB-6EB3-44FA-8E6A-3D684436A39D}" dt="2020-06-03T20:05:03.838" v="8" actId="14100"/>
          <ac:grpSpMkLst>
            <pc:docMk/>
            <pc:sldMasterMk cId="157016852" sldId="2147483648"/>
            <ac:grpSpMk id="18" creationId="{45063890-C707-4CCF-892B-0AAFB6A29730}"/>
          </ac:grpSpMkLst>
        </pc:grpChg>
        <pc:cxnChg chg="mod">
          <ac:chgData name="Hamid Jamali" userId="13a7673e0ae1d60a" providerId="LiveId" clId="{340187BB-6EB3-44FA-8E6A-3D684436A39D}" dt="2020-06-03T20:05:34.919" v="9" actId="14100"/>
          <ac:cxnSpMkLst>
            <pc:docMk/>
            <pc:sldMasterMk cId="157016852" sldId="2147483648"/>
            <ac:cxnSpMk id="19" creationId="{87742BE5-E8E2-4108-9E11-D1194D26E556}"/>
          </ac:cxnSpMkLst>
        </pc:cxnChg>
      </pc:sldMasterChg>
    </pc:docChg>
  </pc:docChgLst>
</pc:chgInfo>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1:49:36.308"/>
    </inkml:context>
    <inkml:brush xml:id="br0">
      <inkml:brushProperty name="width" value="0.05292" units="cm"/>
      <inkml:brushProperty name="height" value="0.05292" units="cm"/>
      <inkml:brushProperty name="color" value="#FF0000"/>
    </inkml:brush>
  </inkml:definitions>
  <inkml:trace contextRef="#ctx0" brushRef="#br0">8912 4849 0,'0'0'15,"0"0"-15,0 0 0,0 0 16,0 0-16,0 0 15,0 0-15,0 0 16,0 0-16,0 0 16,98 18-16,-76-13 15,0 0-15,3 0 16,0 0-16,0-1 16,28 7-16,-5-3 15,1-2-15,2 1 16,-2-3-16,-5 3 15,1-3-15,-2 3 16,2-3-16,-5 0 16,1-2-16,0-2 15,3-2-15,0 1 0,-2-1 16,2-1-16,-2 1 16,4-1-16,-2 1 15,1 0-15,0 0 16,1 0-1,-6 0-15,-2 1 16,-3 0-16,1 2 16,-2-1-16,-3 0 15,-24 0-15,12 0 0,2 0 16,2 0-16,0 0 16,0 0-16,2 1 15,-3-1-15,-1 0 16,-12 0-16,13-1 15,-13 1-15,14 0 0,-16 0 16,14 1-16,-13 1 16,13-1-16,-15-1 15,12 1-15,-16-1 16,-2 0-16,3 1 16,-2 0-16,13 1 15,-15-2-15,-3 1 16,4-1-16,0 0 0</inkml:trace>
  <inkml:trace contextRef="#ctx0" brushRef="#br0" timeOffset="1339.4002">8783 3385 0,'0'0'0,"0"0"0,0 0 32,0 0-32,0 0 0,37 103 15,-30-68-15,-2 1 16,-3-3 0,-2-25-16,0 10 0,-3-1 15,1-1-15,1-1 16,0-8-16,1-7 15,0 3-15,0-3 16,2-1-16,3 0 16,-2-7-1,12-30-15,1 6 16,2-1-16,-4 4 16,4 2-16,-12 21 15,7-8-15,2 0 16,1 3-16,4 0 15,-2 3-15,-9 8 0,13-2 16,-12 4-16,14 1 16,-6 4-16,0 6 15,-6-1-15,-3 3 16,-1 3-16,-4-1 16,-1 1-16,-3-3 15,-1-1-15,-1 0 16,-2-3-16,3-8 0,-2 7 15,0-10-15,2 0 16,3-3-16,-2 0 16,4-6-16,12-34 15,2 4-15,3-2 16,4 5-16,2 5 16,0 8-16,1 4 15,-1 7-15,-21 11 0,9-4 16,3 6-16,1 3 15,-3 5-15,0 2 16,-2 5-16,1 2 16,-5 2-16,0-1 15,-4 2-15,2-3 16,-2-2-16,-1 0 0,1-2 16,0-4-16,-3-8 15,4 7-15,-5-6 16,1-2-16,5 7 15,-5-5-15,7 6 16,-8-4-16,6 6 16,-6-7-16,7 7 31,-4-7-31,7 4 16,-6-8-16,10 5 0,-16-5 15,0 0-15</inkml:trace>
  <inkml:trace contextRef="#ctx0" brushRef="#br0" timeOffset="1880.6843">9906 3353 0,'0'0'0,"0"0"16,0 0-16,0 0 16,0 0-16,0 0 0,0 0 15,0 0-15,0 0 16,-69 31-16,39-1 15,2 0-15,0-1 16,5-1-16,4-2 16,5-4-16,11-15 15,-2 8-15,2-1 16,4-1-16,3 1 16,3-2-16,1-10 0,8 4 15,-8-8-15,30-12 16,-10-7-16,0-8 15,-7-2-15,-4 1 16,-2 2-16,-2 1 0,-8 22 31,4-9-31,-2 3 16,-3 5-16,-4 6 16,6-8-16,-1 1 0,-4 8 15,-1 3-15,-1 1 16,3 4-16,-2 4 15,-1 6-15,-2 3 16,2 1-16,0 0 0,2 2 16,1-1-16,3-1 15,4 0-15,0-4 32,2-1-32,-4-9 0,0-6 0,0-3 15,8 2-15,1-9 16,5-32-16,-11 23 15,-10 16-15</inkml:trace>
  <inkml:trace contextRef="#ctx0" brushRef="#br0" timeOffset="2201.2885">10174 3067 0,'0'0'0,"0"0"16,0 0-16,0 0 0,0 0 15,0 0-15,0 0 16,22 65 0,-21-20-16,-3 5 0,-1 3 15,0-3-15,1 1 16,1-1-16,-3 0 31,3-3-31,0-1 0,-2-4 16,0-6-1,1-4-15,1-26 0,-2 11 16,-1-1-16,0-4 16,1-2-16,2-11 15,2-2-15,-1 0 16,2-10-16,14-28 16,-8 23-16,-8 18 0</inkml:trace>
  <inkml:trace contextRef="#ctx0" brushRef="#br0" timeOffset="2673.8027">10551 3209 0,'0'0'15,"0"0"-15,-14 79 16,-15-46-16,-11 0 0,-8-6 15,-2-7-15,2-7 16,2-4-16,7-4 16,12-3-16,36-4 15,-17 2-15,3-3 16,-10-1-16,17 1 0,-3-3 16,8 2-16,29-1 15,-4 6-15,2 6 31,-1 5-31,-6 9 16,-3 4-16,-6 4 16,-4 0-16,-4 0 0,-9-22 15,4 11-15,-2 2 16,-1 0-16,1 1 16,-1 0-16,2-2 15,1-1-15,1-2 16,-2-12-16,4 10 15,-4-14-15,10 5 16,0-7-16,19-22 16,-10-1-16,-10 11 0,-13 14 15</inkml:trace>
  <inkml:trace contextRef="#ctx0" brushRef="#br0" timeOffset="3142.0754">10558 3522 0,'0'0'0,"0"0"0,0 0 16,0 0-16,0 0 16,0 0-16,0 0 31,116-20-31,-79-8 15,0-3-15,-3-1 0,-3 5 16,-5 5-16,-4 4 16,-18 14-16,5-5 15,-2 2-15,-8 2 16,-1 2-16,-5 3 16,-32 3-16,8 6 0,-7 4 15,3 5-15,5 1 16,6 1-16,1 1 15,2 1-15,7 1 16,6 2-16,7-18 16,0 10-16,6 2 15,3 1-15,20 18 16,0-10-16,4-3 16,5-2-16,1-5 15,6-9-15,1-1 0,6-2 16,1 0-16,-2-3 15,-24-3-15,-26 0 16</inkml:trace>
  <inkml:trace contextRef="#ctx0" brushRef="#br0" timeOffset="11431.8206">13062 4947 0,'0'0'16,"0"0"-16,0 0 16,0 0-16,0 0 15,0 0 1,0 0-16,0 0 0,0 0 15,0 0-15,0 0 16,0 0-16,0 0 16,85 21-16,-60-21 15,-1-1-15,27-2 16,-11 3-16,3 0 16,-1 2-16,0-1 15,-1 2-15,3-3 0,6 0 31,2-4-31,0 1 16,2 1-16,2-2 16,0 3-16,2 0 15,0 1-15,2-2 16,2 1-16,-2-3 16,2 1-16,-2-1 0,2 2 15,-1 3-15,-1-1 16,0 1-16,-1-1 15,1 1-15,1 2 0,-1-2 16,1 1-16,0-2 16,0-3-16,0-1 15,-1 0-15,-1 2 32,-1 1-32,-1-1 0,1 2 15,0 0 1,-1 0-16,2 0 0,-1-1 15,1 0-15,-1-2 0,-1 1 0,-1-1 32,-2-1-32,0-1 15,-2-1-15,0-1 16,-1 3-16,1 0 16,-1 3-16,2-1 15,-1 2-15,-3-1 0,2 1 16,-2-1-16,-5 0 0,-1 1 31,-1-1-31,-2 0 0,0-1 16,-2 2-16,-2 0 15,-4 0-15,-1 0 16,-24 0-16,34 0 16,-31-1-16,9 1 15,3-2-15,1 2 16,-4-2-16,-10 1 0,13 0 0,-14 1 31,12 0-31,-13 2 16,11 1-16,-16-1 15,-2-2-15,0 0 16</inkml:trace>
  <inkml:trace contextRef="#ctx0" brushRef="#br0" timeOffset="13861.3602">18651 4926 0,'0'0'0,"0"0"16,0 0-16,0 0 16,0 0-16,0 0 15,0 0-15,0 0 16,0 0-16,0 0 15,0 0-15,0 0 16,0 0-16,0 0 16,0 0-16,34-42 15,12 38-15,-7 3 16,4 1-16,0-2 16,6 0-1,11 2-15,9 4 0,8-1 0,-5 1 31,-3-1-31,-2-1 16,-4-1-16,-4 0 16,0-1-16,-4 2 15,-1-1-15,-10-2 16,0-2-16,-6 0 0,-3 0 16,-2-1-16,-5 3 0,-21 1 15,11 0-15,-1 1 31,0-1-31,-10 3 16,10-1-16,-13-2 0,0 0 0,10 2 16,-13-2-16,0 0 15,0 0-15,-1 0 16,0 0-16,1 2 0,-3 0 16,-1 1-1,12 1 1,-9-4-16</inkml:trace>
  <inkml:trace contextRef="#ctx0" brushRef="#br0" timeOffset="17147.1765">18647 3559 0,'0'0'16,"32"-54"0,-22 33-16,-1-1 0,-2-2 0,-2 2 15,-3 1 1,-7 3-16,-3 4 15,-1 13-15,-32 5 0,1 10 16,-3 11 0,-1 4-16,5 1 0,5 5 15,4 0-15,7-3 16,5-2-16,7-1 16,11-22-16,-1 11 0,7-2 31,4-1-31,28 2 15,0-14-15,4-8 16,1-7-16,-3-8 0,-1-3 16,-7 4-16,-5 6 15,-24 9-15,10-2 16,-4 2-16,-5 1 16,4-1-16,-7 2 0,-1 1 15,4-6-15,-4 7 16,-1-2-16,0 2 15,-1 1-15,2 2 16,-1 1-16,3 1 16,-1 7-16,-1 4 15,1 4-15,1 2 16,2-1-16,1-2 16,0 0-16,3-3 15,0-2-15,1-4 16,-3-6-16,7 0 0,-6-8 15,2 4-15,-9 0 16</inkml:trace>
  <inkml:trace contextRef="#ctx0" brushRef="#br0" timeOffset="17713.9185">18983 3017 0,'0'0'0,"38"105"16,-30-65-1,-2 3-15,-3 1 16,-2 2-16,-2 0 15,-3-2-15,1-1 16,-1-4-16,-1 0 16,-2-9-16,0-3 0,3-5 15,0-8 1,2-1-16,1-7 16,1-6-16,0 5 0,0-7 15,3-2-15,1 0 16,2-7-16,13-25 15,-2 4-15,5-2 16,2 4-16,0 5 16,1 10-16,0 5 15,4 6-15,-24 4 16,36 7-16,-15 8 16,-7 4-16,-17-15 15,5 12-15,-9 0 0,-18 18 16,-7-8-16,-4-1 15,-6-3-15,2-4 16,0-5-16,2-5 16,5-6-16,-1-1 31,22 0-31,-9-2 16,1-1-16,8-1 0,-6-2 15,13 5-15,0 0 16</inkml:trace>
  <inkml:trace contextRef="#ctx0" brushRef="#br0" timeOffset="18028.8852">19495 3446 0,'6'71'16,"-8"-42"-16,-2 9 16,2-10-16,-1 5 15,2-3-15,0-27 16,1 12-16,0-4 15,1-3-15,1-9 16,0-4-16,2-1 16,-2 5-16,-2 1 0</inkml:trace>
  <inkml:trace contextRef="#ctx0" brushRef="#br0" timeOffset="18208.326">19343 3181 0,'0'0'15,"0"0"-15,0 0 16,0 0-16,0 0 0,0 0 16</inkml:trace>
  <inkml:trace contextRef="#ctx0" brushRef="#br0" timeOffset="18741.7652">19696 3010 0,'0'0'16,"0"0"-16,0 0 16,6 56-16,-8-13 15,-4 7-15,0 4 16,-2 2-1,0-5-15,1 0 0,1-2 0,3-5 16,2-2-16,0-5 16,0 29-1,1-59-15,2 9 16,-1 0-16,2-3 16,1-4-16,-1-8 15,0-5-15,5 1 16,-4 2-16,-4 1 0</inkml:trace>
  <inkml:trace contextRef="#ctx0" brushRef="#br0" timeOffset="18957.796">19881 3422 0,'0'0'0,"0"0"16,0 0-16,0 0 16,0 0-16,10 92 15,-11-79-15,-5 35 16,-2-14-16,7-24 15,-4 11-15,-1-1 16,2-2-16,0-2 16,1 1-16,1-5 15,2-12-15,0-3 16,0 3-16,0 0 0</inkml:trace>
  <inkml:trace contextRef="#ctx0" brushRef="#br0" timeOffset="19115.2741">19881 3192 0,'0'0'0,"0"0"0,0 0 15,0 0-15,-13 22 16,10-17-16,3-5 15</inkml:trace>
  <inkml:trace contextRef="#ctx0" brushRef="#br0" timeOffset="19452.9579">20252 2901 0,'0'75'0,"-2"-30"0,-2-5 15,-2 16-15,-2-1 32,0 1-32,-1-3 15,2-3-15,0-3 0,2-1 16,0-8-16,1-4 15,1-5-15,3-22 16,-1 10-16,0 0 16,0-2-16,-1 0 15,-1-4-15,1-9 16,-2 5-16,1-11 16,3 4-16,0 0 0</inkml:trace>
  <inkml:trace contextRef="#ctx0" brushRef="#br0" timeOffset="19712.8179">20057 3281 0,'0'0'16,"0"0"-1,0 0-15,91-28 16,-50 14-16,2 0 0,1 3 16,-2 5-16,-4 4 15,-7 4-15,-6 3 16,-19-2-16,7 2 16,-8-3-16,-5-2 15</inkml:trace>
  <inkml:trace contextRef="#ctx0" brushRef="#br0" timeOffset="20566.0016">20409 3425 0,'1'2'0,"-4"-6"15,2 1-15,5 10 16,-14-28-16,6 10 15,1 6-15,-4-10 16,0 3-16,4 8 16,-6-7-16,5 7 15,-4-6-15,2 8 16,-5-2 0,2 10-16,0 4 0,2 7 15,-2 3-15,3 2 16,1-1-16,3-1 15,4-3-15,4-4 16,2-12-16,9 6 16,4-7-16,23-15 15,-11-2-15,-1-3 16,-1-1-16,-6 2 0,-21 16 16,7-6-1,-6 6-15,-5 3 0,6-4 16,-3 4-16,2 0 15,-8 6-15,3 4 16,-3 3-16,-2 6 16,-4 24-16,7-9 15,3 2-15,0-4 16,-1 0-16,-1 0 16,-5 0-16,-5-1 15,-9 2-15,-6-1 16,-7-3-16,-8-2 15,-9-4-15,-9-3 16,-7-4-16,-8-3 0,-8-6 16,-10-9-16,47 2 15,45 0 1</inkml:trace>
  <inkml:trace contextRef="#ctx0" brushRef="#br0" timeOffset="33806.5135">27040 4979 0,'0'0'16,"0"0"-16,0 0 0,0 0 15,122-8 1,-68 5-16,9-1 0,5 0 15,4-1 1,2 0-16,-2 1 16,0 0-16,-1-1 15,-1-1-15,-7-2 0,-3-1 16,-9 0-16,-8 4 16,-7 0-16,-6-2 15,-24 6-15,5 0 0,-4-1 16,-7 2-16,0 0 15,5-2-15,11 0 16,-18 1-16,-4 1 16,-1-2-16,1-2 31,6 4-31,0 0 0</inkml:trace>
  <inkml:trace contextRef="#ctx0" brushRef="#br0" timeOffset="34898.3741">26848 3599 0,'0'0'0,"0"0"16,0 0-16,46-50 16,-11 14-16,-9 1 15,-5 0-15,-5-1 16,-6 7-16,-10 25 15,-1-13-15,-8 6 0,-3 5 16,-31 7-16,1 12 16,-2 7-16,-1 7 15,3 6-15,7 0 16,4 1-16,7 0 0,9-3 31,6-4-31,8-22 16,1 10-16,7-1 15,3-4-15,29-1 16,-4-10-16,8-10 0,-1-7 16,4-3-16,-3 0 15,0 3-15,-5 5 16,-7 4-16,-25 6 16,-2 2-16,7-2 15,0 1-15,-8 1 0,3 1 16,-6 1-16,-3 2 15,0 1-15,3 3 16,-1 4-16,0 2 16,0 1-16,4 1 15,2 2-15,1 0 16,2 2-16,2 2 16,0-3-16,-1-1 15,0-1-15,-1-4 16,-4-12-16,5 3 15,1-7-15,-6 1 0,-4 3 16</inkml:trace>
  <inkml:trace contextRef="#ctx0" brushRef="#br0" timeOffset="35372.1519">27295 3366 0,'0'0'0,"0"0"0,36 61 16,-23-33-16,-1 6 16,-1-2-16,-3-3 15,-6-22-15,3 12 16,-1-2-16,0 2 16,2 0-16,-2-1 15,-2-3 1,1-4-16,-3-9 15,2 5-15,-3-10 16,1-2-16,1-3 16,-1-7-16,2-6 0,3-25 15,1 10-15,1 2 16,-5 24-16,5-10 0,-1 2 16,1 1-1,3 1-15,-2 2 0,-8 14 16,3-3-16,6-8 15,-6 11-15,2 2 32,8-6-32,-6 8 0,12-1 15,1 3-15,1 0 16,2 1-16,1-4 16,0-2-16,2-2 15,0-5-15,-2-1 16,-1-5-16,-5-4 15,-7 8-15,-11 8 0</inkml:trace>
  <inkml:trace contextRef="#ctx0" brushRef="#br0" timeOffset="35711.0338">27843 2901 0,'0'0'0,"0"0"0,0 0 15,0 0-15,24 59 16,-17-15-16,-4 6 16,-1 4-16,-3 0 15,0-2-15,0 3 16,2-1-16,1 1 16,2-3-16,1 2 15,0-6-15,1-3 0,2-4 16,-1-4-16,1-4 15,0-5-15,-7-23 0,5 9 16,1-3-16,1-3 16,-3-9-16,5-1 15,-2-5-15,-1-8 16,-4-6-16,-1 11 16,-2 10-16</inkml:trace>
  <inkml:trace contextRef="#ctx0" brushRef="#br0" timeOffset="35933.0017">27638 3198 0,'0'0'0,"0"0"16,0 0-16,0 0 15,0 0-15,44-60 16,-5 50-16,8 3 31,5 4-31,4 2 16,1 3-16,-2-1 15,-26 0-15,-29-1 16</inkml:trace>
  <inkml:trace contextRef="#ctx0" brushRef="#br0" timeOffset="52855.811">15873 6895 0,'0'0'0,"0"0"0,0 0 15,0 0 1,0 0-16,0 0 16,0 0-16,0 0 15,0 0-15,0 0 16,0 0-16,0 0 16,0 0-16,0 0 0,86 13 15,-37-8-15,-7-2 16,2 1-16,1-1 15,6-1-15,-1-2 16,5 0 0,4 1-16,15 2 15,9-1-15,5 0 16,-8-2-16,-1-1 0,-3-3 16,0 1-16,-3 2 15,16 0 1,5-1-16,6 1 15,-2-2 1,0 1-16,-2 0 16,-15 1-1,2-3 1,6 0-16,3 2 16,-13 2-1,-6 1-15,-10 3 16,-5 2-1,-8 2-15,-6-2 0,-7 0 16,-9-3-16,-35-4 16,28 2-16,-11-1 31,-5 0-31,0 0 0,6 0 0,-11 0 31,0 0-31,0 0 16</inkml:trace>
  <inkml:trace contextRef="#ctx0" brushRef="#br0" timeOffset="53833.5458">16112 5582 0,'0'0'0,"0"0"0,0 0 15,0 0-15,0 0 16,0 0-16,0 0 15,0 0-15,0 0 16,-118 9-16,80 7 16,-2 2-16,4-5 15,4-1-15,2-1 16,8-5 0,8-2-16,9-2 15,-3 4-15,13-5 16,4 0-1,28 6-15,-2-4 0,8-1 16,4-1-16,2 3 0,0-2 16,-2 4-16,-4 2 15,-7 1-15,-7 4 16,-24-8 0,9 6-16,-5 2 15,-5 3-15,-15 17 16,-10-9-16,-8-5 15,-2-1-15,-5-2 0,0-4 16,-5-2-16,5-5 16,2-1-16,6-5 0,2-4 15,20 4-15,-5-9 16,8 7-16,3 3 31</inkml:trace>
  <inkml:trace contextRef="#ctx0" brushRef="#br0" timeOffset="54411.6425">16314 5318 0,'0'0'16,"0"0"-16,0 0 16,50 73-16,-28 6 15,-16-33 1,-2 0-16,-5-2 16,1 0-16,-1-2 15,3-4-15,-1-2 16,3-4-16,-5-25 0,2 12 31,-1-2-31,0-3 0,-1-1 0,1-10 31,-3 5-31,3-10 16,3-3-16,-3-1 16,3-10-16,7-27 15,2 11-15,7 6 16,4 2-16,-18 17 15,11-4-15,3 3 0,1 0 16,1 5-16,0 4 16,-3 3-16,-1 7 15,-3 3-15,-3 2 16,-4 3-16,-1 1 16,-1 0-16,-4 0 0,1-2 15,-1-3-15,2-3 16,1-10-16,4 6 15,-2-10-15,8-1 16,1-5-16,-7 3 0,-8 5 16</inkml:trace>
  <inkml:trace contextRef="#ctx0" brushRef="#br0" timeOffset="54824.9968">16744 5654 0,'0'0'0,"0"0"0,0 0 16,22 86-16,-4-55 0,8 0 16,2-5-16,1-8 15,0-7-15,1-5 16,-23-4-16,34-5 15,-10-7-15,-2-7 16,-5-2-16,-4 0 0,-16 16 16,4-10-16,-4 2 15,-3 0-15,-5 6 32,-5-7-32,-32-5 0,5 8 15,0 3-15,3 3 16,0-1-16,25 3 15,-12-1-15,0 0 16,0-2-16,1 3 16,13 3-16,-10 1 15,15-1-15,-6 4 16,7-6-16,0 0 16</inkml:trace>
  <inkml:trace contextRef="#ctx0" brushRef="#br0" timeOffset="55564.8976">17175 5600 0,'0'0'16,"17"61"-16,-13-27 15,-2-1-15,3 0 16,1 1-16,4-4 16,1-3-16,2-9 0,-8-13 15,6 4-15,2-2 16,-4-6-16,9 1 15,2-3-15,-1-4 16,-1-9-16,12-22 0,-12 6 16,-10 22-16,3-11 31,-4 2-31,0 2 16,-2 2-16,-3 9 15,4-8-15,-5 12 16,-1 1-16,1 3 15,5-2-15,0 6 0,0 6 16,4 3-16,0 2 16,1 0-16,2 1 15,-1-1-15,2-2 16,0-2-16,1-2 16,1-5-16,-8-7 15,12 4-15,-14-7 16,11 1-16,-13-3 15,12-7-15,-3-5 0,-1-27 16,-5 9-16,0-3 16,-1 1-16,-5-1 15,-4-1 1,-2 0-16,-1 4 16,1 8-16,4 20 15,0 3-15,-1-6 16,0 3-16,1 6 15,-3 4 1,0 3-16,-4 33 0,3-9 16,2 4-16,2-26 15,1-3-15,0-6 16</inkml:trace>
  <inkml:trace contextRef="#ctx0" brushRef="#br0" timeOffset="55948.7227">17965 5617 0,'0'0'0,"0"0"0,0 0 31,0 0-31,38-51 16,-37 47-16,5-5 16,-10 10-16,-14 7 15,-7 5-15,-3 4 16,-2 4-16,1 0 16,6-2-1,15 4 1,30 5-1,22 3-15,6-2 16,2-2 0,-9 0-16,-12 1 15,-24 1-15,-25 3 0,-24-4 0,21-14 16,21-14-16</inkml:trace>
  <inkml:trace contextRef="#ctx0" brushRef="#br0" timeOffset="62039.7403">23786 6871 0,'0'0'16,"0"0"-16,0 0 15,0 0 1,0 0-16,0 0 0,0 0 15,0 0-15,0 0 16,0 0-16,0 0 16,0 0-16,0 0 15,0 0-15,0 0 16,76 33-16,-39-25 16,7 2-16,8-3 15,5 0-15,6 2 16,2-3-16,10-1 15,3 1-15,9-4 0,3-2 16,4 0-16,-2 1 31,4 1-31,0-1 16,-1-1-16,0-3 16,-2 0-16,-2-1 0,-5 2 15,-2 0-15,-5 1 0,-4 4 16,-4-3-16,-3 0 15,-6 2-15,-6 1 16,-3-1-16,-7 0 16,0 1-16,-7 0 15,-3-2-15,-5 0 16,-3 0-16,-22 0 16,12 0-16,-3 0 15,-15-1-15,8 1 0,7 1 16,-12-2-16,-1 0 15,10 2-15,-17-2 16,-1-2-16,10 3 0,-4-1 16</inkml:trace>
  <inkml:trace contextRef="#ctx0" brushRef="#br0" timeOffset="62849.0796">23777 5393 0,'0'0'0,"0"0"16,0 0-16,0 0 16,-211 78-1,174-40 1,5-1-16,7-1 16,8-6-1,8 4-15,10-5 16,13-2-1,12-7-15,11-4 0,44-5 16,-42-15 0,-2-2-16,-4-1 15,-2-2-15,-25 6 16,31-15-16,-28 14 16,8-9-16,17-23 15,-18 21-15,-16 15 0</inkml:trace>
  <inkml:trace contextRef="#ctx0" brushRef="#br0" timeOffset="63209.6575">23957 5517 0,'-35'58'16,"22"-28"-1,8-7-15,3 6 16,13-4-16,11-9 15,8-9 1,4-13 0,-1-9-1,9-12-15,-9-5 16,-1-1-16,-14 7 16,-5 7-16,-13 14 15,-4-3-15,-24 3 16,-13 8-16,-6 4 15,-2 2-15,9 2 16,6 1-16,27-11 16,-8 5-1,6 0-15,8-2 16,2 1-16,7-3 16,-6 2-16,-2-4 0</inkml:trace>
  <inkml:trace contextRef="#ctx0" brushRef="#br0" timeOffset="64030.1182">24322 5498 0,'0'0'16,"0"0"-16,0 0 15,-3 69 1,0-27-16,-4 1 16,1 0-1,2-7-15,3-8 16,1-24-1,0 6-15,2-3 16,1-10 0,3-4-1,16-38-15,1 2 16,3-5 0,2 6-1,0 8-15,3 12 16,-6 17-16,-3 8 31,-4 13-31,-5 8 16,-4 5-1,-6 2-15,-2 0 16,0-23-16,-2 8 16,0 1 15,1-5-16,2-7 1,2-10-16,15-22 16,-2-1-16,3-3 15,4-1-15,0 4 16,0 2-16,-1 4 16,1 3-1,-19 16 1,8-4-16,-1 5 15,0 6-15,-1 4 16,4 33-16,-2-11 16,1 1-16,1 0 15,0-2 1,-2 6-16,-3-1 16,-3 2-1,0-8-15,-2-6 31,-5-22-31,2 2 16,0-6-16,6-30 16,-4 20-16,-4 14 15</inkml:trace>
  <inkml:trace contextRef="#ctx0" brushRef="#br0" timeOffset="64783.0914">25107 5629 0,'9'31'16,"-3"7"0,-4-9-16,-2 9 15,-1-11-15,0-24 16,-1 10-16,1-5 15,2-11 1,8-21 0,5-8-16,5-7 15,3 3-15,-1 1 0,1 3 0,-1 5 16,-3 6-16,-12 17 16,5-7-16,1 3 31,1 3-31,-7 7 15,21 15 1,-11 4-16,-5 7 0,-7 1 0,-4-4 16,1-18-16,-3 10 15,1 0-15,1 1 16,0-2-16,0 2 16,1-4-1,0-12-15,1 7 16,1-10-16,0-5 15,5 4-15,4-11 16,0-3-16,16-23 16,-3 7-1,1 0 1,-1-1-16,-3 9 16,-1 3-1,-17 18-15,5-5 16,3 6-16,-7 4 15,5 4-15,0 6 16,-1 5 0,2 29-16,-4-8 15,-1 3 1,-1-5-16,0-1 16,0-4-16,-4-25 15,3 9-15,1-3 16,3-4-16,-4-10 15,1-2-15,7 0 16,-4 3-16,-8 1 16</inkml:trace>
  <inkml:trace contextRef="#ctx0" brushRef="#br0" timeOffset="65263.4742">25852 5500 0,'0'0'16,"-17"54"-16,8-16 16,5-10-16,0 5 0,4-2 15,2-5-15,0-20 16,3 10-16,3-4 16,4 0-16,5-4 0,25-8 31,8-28 0,3-11-31,-3-10 16,-20 13-16,-13 8 15,-12 19-15,-4-4 16,-4 3 0,0 6-16,-5-3 15,3 7-15,1 3 16,-6 2-1,2 5-15,1 31 16,3-9-16,3 2 16,1-23-16,4 29 15,-2-32 1,4 11-16,0-2 0,5 2 16,1-6-16,3-4 15,-7-11-15,27-13 0,-6-7 31,-12 9-31,-17 13 16</inkml:trace>
  <inkml:trace contextRef="#ctx0" brushRef="#br0" timeOffset="65756.8399">26356 5561 0,'-6'55'0,"-2"-19"0,-1 11 16,6-21-16,0 9 16,1-25-1,1 8-15,0-1 16,1 0-16,0-7 16,0-10-16,0 12 15,1-4-15,-1-10 16,2-3-16,2-5 0,10-28 15,1 2-15,0-2 16,5 0-16,1 3 16,-1 8-16,2 3 15,-2 4-15,-15 17 16,7-3-16,1 2 16,-6 5-16,6 4 15,-1 5-15,-3 4 16,-2 3-16,-3 4 15,-2-1-15,-2 4 0,0-2 16,-2 3 0,1-3-16,0-1 0,2 1 15,0-2-15,1-2 16,3-4-16,-1-10 16,4 5-16,-5-11 15,1-3-15,8 0 16,5-29-16,-9 19 0,-8 15 15</inkml:trace>
  <inkml:trace contextRef="#ctx0" brushRef="#br0" timeOffset="65968.0681">26796 5525 0,'14'73'0,"-9"-39"15,0 13-15,-2-17 16,0 8-16,-3-5 16,0-25-16,-1 10 15,0 1-15,-1-2 16,0-4-16,1-9 16,-2 2-16,-9-29 15,8 13-15,4 10 16</inkml:trace>
  <inkml:trace contextRef="#ctx0" brushRef="#br0" timeOffset="66145.5874">26621 5315 0,'0'0'0,"0"0"15,0 0-15,0 0 16,13 26-16,-13-26 15,0 0 1</inkml:trace>
  <inkml:trace contextRef="#ctx0" brushRef="#br0" timeOffset="66413.7281">27031 5291 0,'3'36'16,"-2"15"-16,-4-9 16,1 20-1,0-2-15,2-4 16,0-13-16,2-9 16,-1-27-16,1 8 15,-1-12-15,1 6 0,-1-3 16,0-6-1,-2-5-15,-2 0 16,2 2-16,1 3 16</inkml:trace>
  <inkml:trace contextRef="#ctx0" brushRef="#br0" timeOffset="66575.8744">26837 5441 0,'0'0'0,"0"0"16,138 6-16,-99-8 15,11 0-15,-3-4 16,-4-1-16,-23 2 0,-20 5 16</inkml:trace>
  <inkml:trace contextRef="#ctx0" brushRef="#br0" timeOffset="67189.7015">27257 5356 0,'0'0'15,"0"0"1,0 0 0,5 91-16,2-59 15,1-13 1,3-6-16,6-6 15,26-15-15,-6 1 16,9-3-16,1 3 16,0 5-16,-14 9 15,-6 6-15,-11 11 16,-5 9-16,-12 6 16,-10 0-16,-11 3 15,-10-3-15,-5-2 16,-5-3-16,-3-3 15,-3-4-15,-2-4 0,-8-7 16,-7-7-16,-10-6 16,-12-4-16,44 0 15,43 1 1</inkml:trace>
  <inkml:trace contextRef="#ctx0" brushRef="#br0" timeOffset="84159.0984">6129 8910 0,'0'0'16,"0"0"-16,0 0 0,0 0 15,0 0-15,0 0 16,83 16-16,-47-16 16,-1-2-16,5 0 15,8 2-15,1 0 16,6 0-16,6 0 16,8 5-16,5 0 0,9 1 15,2 1-15,9 1 16,4-1-16,7-3 15,7-2-15,1 0 0,3-2 16,4 1-16,0 2 16,1-1-16,-2 1 31,1 1-31,-2-2 16,-3 1-16,0 3 0,-9 2 15,1 2-15,-11-1 16,-1 0-16,-10-1 15,-4 0-15,-6 0 0,-4 0 16,-8-3-16,-7-1 16,-5 1-16,-3-3 15,-9 0-15,-9 1 16,-25-2 0,8 1-16,-2-1 15,-7 1-15,3-1 16,-6-1-16,-1-1 15,-2-1-15,-5 0 0,-24-5 16,19 2-16,12 5 16</inkml:trace>
  <inkml:trace contextRef="#ctx0" brushRef="#br0" timeOffset="84753.7201">6304 7457 0,'0'0'0,"38"58"15,-24-26-15,25 56 16,-24-41 0,-1 0-16,-1-1 15,-2-2-15,-3-2 0,-2-6 16,-2-6-16,-2-22 16,0 10-16,0-1 15,0-1-15,-1-5 16,-1-9-16,1 3 15,-1-5-15,0 0 16</inkml:trace>
  <inkml:trace contextRef="#ctx0" brushRef="#br0" timeOffset="85075.1702">6334 7446 0,'0'0'15,"0"0"-15,21-67 0,8 44 16,6 3-16,8 5 31,5 10-31,1 7 0,0 4 16,-9 2-16,-6 3 16,-9 5-16,-11 4 15,-11-14-15,-5 31 16,-13-6-16,-8-3 15,-8 0-15,-2-1 16,-5-4-16,-3 0 16,4-8-16,6-4 15,5-8-15,22-3 16,4 0-16,0 0 0</inkml:trace>
  <inkml:trace contextRef="#ctx0" brushRef="#br0" timeOffset="85757.3712">6706 7641 0,'0'0'0,"0"0"15,0 0-15,0 0 16,53 33-16,-10-37 16,9-5-16,1-3 15,5-1-15,-4-2 0,-2-2 16,-4 1-16,-6 3 15,-5 2-15,-19 6 16,3-1-16,-14 1 16,-13 5-16,-16-5 15,-7 5-15,-9 2 16,-6 1-16,0 3 0,-1 3 16,4 0-16,1 1 15,6 1-15,6 4 16,10 1-16,7 5 15,8-15-15,3 9 16,0 4-16,4 0 16,5 2-16,2-2 15,29 7-15,3-12 0,6-6 32,6-8-32,1-4 0,3-6 0,1-4 15,-1-3-15,-1-3 16,-4 0-16,-28 10 15,-26 10-15</inkml:trace>
  <inkml:trace contextRef="#ctx0" brushRef="#br0" timeOffset="86141.2393">7633 7564 0,'0'0'16,"0"0"-16,0 0 16,0 0-16,0 0 31,0 0-31,-98 33 0,65-8 15,-2 3-15,3 1 16,12 0-16,4-1 16,12-1-16,4-22 15,3 10-15,5 1 0,25 5 16,2-10-16,7-7 16,0-5-16,0-9 15,-1-8-15,-1-4 0,-4-1 16,-10 1-16,-8-1 15,-16 18-15,0-9 16,-5 2-16,-6-2 16,-32-6-16,-3 5 15,-5 4-15,3 3 32,6 2-32,5 2 0,3 4 15,24 0-15,-9-1 16,3 1-16,11 0 15,-3 0-15,6 0 0,0 0 16</inkml:trace>
  <inkml:trace contextRef="#ctx0" brushRef="#br0" timeOffset="86479.4247">7962 7429 0,'0'0'16,"0"0"-16,0 0 15,42 68-15,-34-30 0,-3 4 16,-4 2-16,1-1 15,-2 0-15,4 0 16,1 1-16,2 1 0,0-1 16,-1-3-16,2-8 15,-1-4-15,-5-20 16,1 7-16,0-1 16,0-5-16,-3-10 15,-1-5-15,1 5 16,0 0-1</inkml:trace>
  <inkml:trace contextRef="#ctx0" brushRef="#br0" timeOffset="86789.7996">8013 7509 0,'0'0'0,"0"0"0,0 0 16,20-60-1,8 29-15,4 16 0,5 8 16,1 8-16,0 8 16,-4 9-16,-7 2 15,-8 4-15,-11 3 16,-5 2-16,-7 1 0,-6 0 16,-1-1-16,-4-3 15,12-20-15,-8 8 16,-2 2-16,0-5 15,-1-1-15,9-10 16,-7 4-16,4-8 0,3 3 16,5 1-16</inkml:trace>
  <inkml:trace contextRef="#ctx0" brushRef="#br0" timeOffset="87072.719">8586 7281 0,'6'32'0,"-1"16"16,-4-3-16,1 12 16,-1-2-16,-4-3 15,0-2-15,-3-6 0,1-5 16,1-4-16,5-6 15,0-22-15,2 9 16,6-5-16,2-3 16,4-4-16,1-7 0,14-23 31,-15 16-31,-15 10 16</inkml:trace>
  <inkml:trace contextRef="#ctx0" brushRef="#br0" timeOffset="87491.5607">8695 7631 0,'0'0'0,"0"0"0,90 23 15,-60-26-15,15-3 16,0-7-16,1-4 15,-2-1-15,2-3 0,-5-1 16,-4 2-16,-10 3 16,-10-1-16,-16 15 15,-11-16-15,-17 7 16,-14 5-16,-8 5 16,-4 3-16,-6 7 15,4 5-15,2 3 16,7 4-16,2 2 15,8 4-15,11 1 0,12 4 16,13 1-16,10 2 16,11 4-16,9-3 15,9 1-15,10 0 16,7 1-16,10 2 0,5-1 16,3-1-16,-36-17 15,-38-20-15</inkml:trace>
  <inkml:trace contextRef="#ctx0" brushRef="#br0" timeOffset="119481.8971">8183 11081 0,'0'0'0,"0"0"31,0 0-31,0 0 16,0 0-16,0 0 15,0 0 1,0 0-16,0 0 15,-52 31-15,54-29 16,2-1-16,1 3 16,1-6-16,0 1 15,8 0-15,-8-3 0,13-1 16,1-3-16,1 2 16,23-7-16,-34 10 15,13-2-15,1 1 16,0 1-16,-1 1 15,2 1-15,1 1 0,27 3 16,-16-3-16,-26 0 16,12 0-16,-1 0 15,-2-2-15,1 1 16,5-2-16,-2 0 16,0 1-16,2 0 15,-1 0-15,-2-1 16,-2 0-16,1 1 15,1 0-15,-2 0 16,1 0-16,-1 0 0,-11 2 16,11 0-16,-14 0 31,14 3-31,-15-2 16,14 2-16,-14-1 15,14 0-15,-14 0 0,7-1 16,-13-1-16</inkml:trace>
  <inkml:trace contextRef="#ctx0" brushRef="#br0" timeOffset="121956.2683">24384 9057 0,'0'0'16,"0"0"0,0 0-16,0 0 15,0 0 1,0 0-16,0 0 0,77-26 15,-28 32 1,-5-1-16,2 1 16,0-2-16,1-1 0,0-3 15,5 2 1,3 2-16,6 3 0,4 0 16,3 0-16,0 1 15,6-1-15,0 1 16,7 1-16,0-2 15,4 1-15,2 1 16,3-3-16,6 0 16,0 0-16,2 1 0,3-2 15,1-1-15,1 3 16,0-1-16,5 2 16,-2-1-16,-1 1 31,-1-2-31,7-1 15,2 0-15,-4-2 16,1 2-16,-2-3 0,4 0 16,-1-3-16,-1 2 15,-5 1-15,3 2 16,0-3-16,-3 1 16,-5 2-16,-3-2 0,0 2 15,-4-2-15,-1 1 16,0-1-16,-5 1 15,0 0-15,-4 1 16,-1-1-16,-2 1 16,-1-1-1,-4 0-15,-2-1 0,-4 0 0,-3-2 16,-3 1-16,1-1 16,-6 0-16,-3 2 15,-7-2-15,1 1 16,-6 0-16,-5-1 31,-6 1-31,-1 1 16,-22-1-16,9 1 15,1 0-15,-3 2 16,-9-2-16,8 4 0,-15-6 16,0 0-16</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21:07.207"/>
    </inkml:context>
    <inkml:brush xml:id="br0">
      <inkml:brushProperty name="width" value="0.05292" units="cm"/>
      <inkml:brushProperty name="height" value="0.05292" units="cm"/>
      <inkml:brushProperty name="color" value="#FF0000"/>
    </inkml:brush>
  </inkml:definitions>
  <inkml:trace contextRef="#ctx0" brushRef="#br0">22423 8479 0,'0'0'0,"0"0"0,0 0 16,0 0-16,121 10 16,-77-5-16,7-1 15,3-2-15,71 4 16,-51-6 0,4 1-16,6 0 15,1 1-15,8 1 16,5-2-16,5 2 15,1-1-15,7 3 16,2-2-16,3 1 16,0-2-16,0-2 15,0-1-15,-2-2 16,2 0-16,-3 1 16,-3-2-16,-4 2 15,-4-3-15,-7 2 0,1-3 16,-9 1-16,-2 1 15,-9 1-15,-2-1 16,-6-1-16,-5 3 16,-1-3-16,-5 1 15,-3 0-15,-5 1 16,-6 1-16,-5-2 16,-8 1-16,1 1 15,-23 4-15,10-4 16,0 4-16,-3 0 15,-14 1-15,-1-3 16,0 0-16</inkml:trace>
  <inkml:trace contextRef="#ctx0" brushRef="#br0" timeOffset="4271.623">16000 8483 0,'0'0'0,"0"0"16,0 0-16,-98-9 0,46 1 15,-15-4-15,-3-2 16,-15-2-16,0 0 16,-12 4-16,-6 2 15,-9 0-15,-10 0 16,-5 1-16,0 2 16,-1-4-16,-8 3 15,-11 1-15,-5 3 16,2 0-16,-2 3 15,-4 0-15,-6 4 16,-4 0-16,-9 2 16,-3 2-16,-7 0 15,-2 0-15,-7 1 0,-2 1 16,2-1-16,4-2 16,0 2-16,-3 1 15,-2 4-15,-1 0 16,0 0-16,4-1 15,0 0-15,-3 0 16,-3-2-16,3 0 16,-1-2-16,0 1 15,2-1-15,2-1 16,1 1-16,3 0 16,1-1-16,4-1 15,2 1-15,2 0 16,3 0-16,3 1 15,0 0-15,2 3 16,3-2-16,6 1 16,5-2-16,9 1 15,7-1-15,-2 0 16,1 2-16,5 0 16,6-2-16,7-1 0,6-2 15,4 0-15,8 0 16,7-2-16,4 0 15,8 1-15,5-3 16,11 0-16,4 0 16,8-1-16,2 0 15,6-3-15,6 0 16,6 0-16,4 1 16,5 1-16,24 0 15,-10-1-15,0 1 16,10-1-16,-8 2 15,14-2-15,0 2 16,0-1-16,5 1 16,1-3-16,-9 1 0,3 2 15</inkml:trace>
  <inkml:trace contextRef="#ctx0" brushRef="#br0" timeOffset="12899.1346">29032 9215 0,'0'0'16,"0"0"-16,0 0 16,-32-45-16,25 32 15,4 1-15,4 0 0,6 3 16,2-2-1,5 0-15,28-4 0,-1 5 16,6 3-16,4 8 16,2 3-16,0 3 15,-2 3-15,-3 1 0,-5 3 16,-8 1 0,-7 0-16,-24-9 0,8 5 15,-9 1-15,-6 2 16,-29 8-16,-4-5 15,-7-6-15,-3 1 16,-1-3-16,2-1 16,2-2-1,10-2-15,10-2 0,23-2 16,9 0-16,-15 0 16,7 1-16,4 2 15,22 11-15,11 2 16,17 8-16,6 4 15,6 5-15,-7-1 16,-2 4-16,-4 0 16,-5-2-16,-8-2 15,-14-4-15,-11-5 16,-13-16-16,-1 7 16,-19 12-16,-7-8 15,-12-1-15,-4 1 0,-6-3 16,-5 0-16,-6-3 15,-2 1-15,-9-4 16,-7-4-16,-8-8 16,42 2-16,41 1 15</inkml:trace>
  <inkml:trace contextRef="#ctx0" brushRef="#br0" timeOffset="29674.2579">16097 11242 0,'0'0'15,"0"0"1,0 0-1,0 0-15,0 0 32,0 0-32,-85 12 0,-7-16 15,-2 6 17,-35 4-32,-18 4 0,-9 1 15,26-1-15,9 0 16,-5 1-1,0 1-15,5-1 16,13-1-16,12-4 16,9-1-16,11-4 15,6-1-15,8-3 16,9 0-16,7 0 16,5-2-16,9-1 15,7 0-15,20 5 16,-9-3-16,9 3 15,-1 0-15,6 1 16,-5-2-16,-4 0 16,8 2-16,4-1 0,1-1 15,1 1 1,0-6-16,-5 7 0,0 0 16</inkml:trace>
  <inkml:trace contextRef="#ctx0" brushRef="#br0" timeOffset="30549.1957">14039 10318 0,'0'0'0,"0"0"15,0 0 1,-12-66-16,-14 54 0,-63 7 16,33 14-1,-4 7-15,3 5 16,5 3-16,11-1 15,10-4-15,11-1 16,17-12-16,0 6 16,5 1-16,7-1 15,27 8-15,2-10 16,9-5-16,-4-8 16,-1-5-16,-1-7 0,2 0 15,-4 0 1,-5 3-16,-10-1 0,-20 11 15,9-6-15,-4-2 16,-1 0-16,0-1 16,-1-2-16,-3 2 15,-4 7-15,2-4 16,-3 4-16,0 4 16,-2 0-16,1 5 15,-3-4-15,-2 6 16,3 7-16,0 6 15,2 2-15,4 1 16,0 0-16,3 0 16,4 0-16,2-2 15,3-2-15,26 4 16,-10-13-16,-21-5 16,-9-5-16,0 0 0</inkml:trace>
  <inkml:trace contextRef="#ctx0" brushRef="#br0" timeOffset="31158.532">14297 10062 0,'0'0'15,"0"0"-15,22 64 16,-12-29-16,5 10 15,-2 3-15,1 3 16,-5 1-16,2 2 16,1 3-16,-2 1 15,-1 1-15,1-2 16,1-3-16,1-3 16,-2-5-16,-3-6 0,-4-6 15,-2-7-15,-1-24 16,-3 6-16,-2-8 15,-17-16-15,2-10 16,6-12-16,7-8 16,1-12-16,2-6 15,-3-2-15,1-4 16,-7 6-16,-2 0 16,1 5-16,4 1 15,3 4-15,3 5 16,5 2-16,4 6 15,9 5-15,3 7 16,5 7-16,-17 19 16,34-10-16,-3 17 15,6 7-15,-5 6 16,-8 5-16,-10 10 16,-10 2-16,-11 4 15,-6 1 1,-4 8-16,1 2 0,-4 2 15,-7-11-15,-8-5 16,2-7-16,7-8 16,10-8-16,7-13 15,-1 1-15,5-1 16,0 0-16</inkml:trace>
  <inkml:trace contextRef="#ctx0" brushRef="#br0" timeOffset="31471.0112">14793 10078 0,'30'55'0,"-20"-26"15,1 17-15,-7-8 16,-1 17-16,-5 1 0,-3 4 15,2 1-15,2 0 16,4 1-16,3-3 16,3-4-16,4-4 15,-2-5-15,-5-5 16,2-10-16,-5-24 16,-1 8-16,-1-4 15,-2-13-15,0 1 16,-12-32-16,7 21 15,6 12-15</inkml:trace>
  <inkml:trace contextRef="#ctx0" brushRef="#br0" timeOffset="31767.8657">14789 10087 0,'20'-59'0,"-13"34"0,4-5 16,4 12-16,10-2 15,6 7-15,7 9 16,4 12 0,1 14-16,-3 9 15,-12 4-15,-12 4 16,-11 4-16,-10 3 16,-3 1-1,-13 7-15,-8 1 16,-2-2-16,8-8 15,-5-10 1,-3-8-16,2-11 16,16-10-16,13-6 0,0 0 15</inkml:trace>
  <inkml:trace contextRef="#ctx0" brushRef="#br0" timeOffset="32304.7938">15256 10251 0,'11'28'0,"-1"14"0,-6-10 15,1 12-15,-7-4 0,-7 28 31,5-37-15,3-25-16,-2 8 16,1-1-16,2-4 15,0-11-15,-1-3 16,4-26-16,-2-4 16,3-4-16,3-7 15,-2-1-15,0 2 16,-4 0-16,1 1 15,-1 2-15,1 3 16,4 2-16,2 3 16,3 7-16,4 4 15,6 3-15,-17 16 16,9-3-16,-8 4 0,-5 3 16</inkml:trace>
  <inkml:trace contextRef="#ctx0" brushRef="#br0" timeOffset="32820.3776">15479 10382 0,'0'0'16,"0"0"-16,0 0 16,0 0-16,79-22 15,-33 5-15,4-3 16,0-2-16,0-1 16,-4 1-1,-6 0-15,-11 5 16,-16-1-1,-22 5-15,-18 5 0,-15 5 16,-14 11 0,-8 6-1,-3 4-15,12 1 0,12 0 16,15 1-16,12 0 16,14-15-16,-1 10 15,14 23-15,7-7 16,8 0-16,4-2 15,12 2-15,5-3 16,4 0-16,-3-3 16,3-5-16,-2-2 15,1-2-15,-7-4 16,-3-6-16,-7-6 16,-16 0-16,-17 0 0</inkml:trace>
  <inkml:trace contextRef="#ctx0" brushRef="#br0" timeOffset="33164.1054">16242 10213 0,'0'0'16,"0"0"-16,-44 51 16,19-23-16,-6 8 15,7-2-15,6 0 16,6-2-16,8 0 16,11 0-16,13-5 15,8-4-15,4-7 0,11 0 16,6-3-16,6-2 15,1-6 1,7-12-16,-1-15 16,-6-6-16,-28 11 15,-28 17-15</inkml:trace>
  <inkml:trace contextRef="#ctx0" brushRef="#br0" timeOffset="33382.8264">16603 10308 0,'0'0'16,"0"0"-16,0 0 15,35 70-15,-20-34 16,-3-1-16,-3 3 16,0 1-16,-3-3 15,1-1-15,-2-2 0,2-1 16,-6-28-1,2 11-15,-1-3 16,-1-6-16,-1-6 16,0 0-16</inkml:trace>
  <inkml:trace contextRef="#ctx0" brushRef="#br0" timeOffset="33539.0725">16472 9981 0,'0'0'16,"0"0"-16,0 0 15,0 0-15,1 1 0,-1-1 16</inkml:trace>
  <inkml:trace contextRef="#ctx0" brushRef="#br0" timeOffset="34085.9012">17095 10311 0,'0'0'0,"0"0"16,0 0-1,-78 42-15,32-19 0,1 2 16,-1 3 0,5 9-16,13 5 15,15 1-15,19-9 16,7-9-16,8-9 15,10-10 1,5-14-16,7-9 0,-2-6 16,-4 0-16,-5 3 15,-7-2-15,-21 17 16,6-8-16,-3 2 16,-2-3-16,-4 4 15,-5 6-15,1-7 16,0 10-16,1 2 15,1 2-15,-5-2 16,3 7-16,2 9 16,9 27-16,3-6 15,1 3-15,1-3 16,2-7-16,-1-6 16,-12-20-16,9 5 0,2-3 15,2-5-15,-15-2 16,0 0-16</inkml:trace>
  <inkml:trace contextRef="#ctx0" brushRef="#br0" timeOffset="34382.761">17413 9925 0,'12'75'0,"-3"-25"16,-3-11-16,3 18 15,2 2-15,2 1 16,3 5-16,-2-2 16,0-1-16,-2-1 0,-3-4 15,-1-5-15,0-2 16,-2-4-16,-1-6 15,-3-14-15,-3-10 16,1-20-16,-3 4 16,3 0-16,0 0 15</inkml:trace>
  <inkml:trace contextRef="#ctx0" brushRef="#br0" timeOffset="34625.1682">17103 10181 0,'0'0'0,"0"0"0,167 9 16,-113-3-16,18 2 0,-3 0 15,-6 1-15,-9-1 16,-14 3-16,-10-1 15,-25-7-15,-2-1 16,-3-2-16</inkml:trace>
  <inkml:trace contextRef="#ctx0" brushRef="#br0" timeOffset="35109.5102">17661 10394 0,'0'0'0,"0"0"16,112-7-1,-59-5-15,5-5 16,-5-2 0,3 3-16,-11 3 15,-12 6-15,-42 5 16,6-2-16,-20 3 16,-17 6-16,-8 5 15,-59 23 1,60-15-16,10-1 15,6 1-15,10 3 16,10 4-16,11 3 16,13-1-16,15 0 0,12-5 15,11-1-15,4 3 16,9 3-16,-3 5 16,3 3-16,-8-4 15,-5 3-15,-13-2 16,-18-15-16,-20-17 15</inkml:trace>
  <inkml:trace contextRef="#ctx0" brushRef="#br0" timeOffset="46892.1522">29843 13145 0,'0'0'15,"0"0"-15,0 0 16,0 0-1,-94 23-15,39 2 16,-5 5-16,-2 4 16,1 4-16,-45 52 15,61-40 1,11 3-16,7 3 16,8 0-16,8 2 15,11-1-15,8 1 16,8-4-16,9-2 0,12-6 15,10-8-15,10-6 16,6-9-16,3-4 16,0-8-16,-2-5 15,-9-5-15,-12-6 16,-10-5-16,-10-9 16,-12-7-16,-12-8 15,-13-6-15,-17-5 16,-14-6-16,-8-2 15,-14-1-15,-8 0 16,-9 1-16,-1 4 16,-4 3-16,44 23 15,45 23-15</inkml:trace>
  <inkml:trace contextRef="#ctx0" brushRef="#br0" timeOffset="73353.2398">29489 15795 0,'0'0'0,"0"0"15,0 0-15,0 0 16,0 0-16,0 0 16,0 0-16,0 0 15,-79-30-15,77 14 16,2-4-16,15-26 0,3 3 15,8-1 1,4 2-16,3 4 0,1 9 16,-1 5-16,-2 7 15,0 5-15,0 7 16,0 8-16,-2 7 16,-1 7-16,-5 8 15,-7 4-15,-7 4 16,-9 1-16,-6 0 15,-5-1-15,-6 1 16,-4 0-16,-3 3 0,-4 0 16,-2 1-16,-5 0 15,0-3-15,1-1 16,1 0-16,1-1 16,3-4-16,4-4 15,6-8-15,10-8 16,9-9-16,2-1 15,-3 5-15,4-2 16,6-1-16,31-7 16,-3 2-16,6 3 15,5 2-15,-1 3 16,3 3-16,2 7 16,2 1-16,1 4 15,1 0-15,1 4 16,1-3-16,-29-10 0,-29-10 15</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24:07.956"/>
    </inkml:context>
    <inkml:brush xml:id="br0">
      <inkml:brushProperty name="width" value="0.05292" units="cm"/>
      <inkml:brushProperty name="height" value="0.05292" units="cm"/>
      <inkml:brushProperty name="color" value="#FF0000"/>
    </inkml:brush>
  </inkml:definitions>
  <inkml:trace contextRef="#ctx0" brushRef="#br0">10458 5279 0,'0'0'0,"0"0"0,0 0 15,0 0 1,0 0-16,0 0 0,0 0 31,0 0-31,0 0 16,0 0-16,0 0 16,0 0-16,0 0 0,0 0 15,0 0-15,0 0 16,0 0-16,0 0 15,87-9-15,-33 10 16,-11-1-16,1 0 16,-2 0-16,6 2 0,-5-1 15,7-2-15,-2 1 16,3-1-16,3 2 16,-2 0-16,1 1 15,2-1-15,0-1 16,1 0-16,-3 1 0,3-2 15,1 0-15,4 1 16,1 1-16,-1 0 16,1 1-16,-3 0 15,0-2-15,1 2 32,-3-1-32,3-1 0,-4 1 15,3 0 1,1 1-16,-2 0 15,-1 0-15,-1 0 16,1-1-16,-2 1 16,-1 0-16,-1 0 0,1-1 15,-2 0-15,4-2 16,-1 0-16,-1 1 16,-3 0-16,2 0 15,-1 1-15,0 0 0,-1-1 16,2-1-16,-1 1 15,-1 0-15,0-1 0,0 1 16,-2 0-16,0 0 31,0-2-31,0 0 16,2 1-16,-3 1 16,2 1-16,-3 1 15,1-2-15,-1 2 0,4-4 16,-5 1-16,2-1 15,-4 0-15,3 0 16,-5 1-16,2 0 16,-2 1-16,0 1 15,-1-1-15,-4 0 0,2-1 32,0 0-32,-1 2 0,-3-4 15,-1 0-15,0-4 16,-1 2-16,0 2 15,0 0-15,-2 2 16,1 2-16,2-1 16,1 1-16,-3 2 15,-1-1-15,0 0 16,-25-2-16,14 2 0,0-2 16,2 0-16,1 0 15,0 1-15,0-2 16,-2 0-16,-14-1 15,12 1-15,-15 1 16,-3-1-16,11 0 0,-12 1 16</inkml:trace>
  <inkml:trace contextRef="#ctx0" brushRef="#br0" timeOffset="6898.0068">18695 5236 0,'0'0'0,"0"0"16,0 0-1,0 0 1,0 0 0,0 0-16,0 0 15,0 0-15,0 0 16,0 0-16,0 0 16,74 19-16,-52-9 0,25 3 15,-7-4-15,4-3 16,10-1-1,5-1-15,5-3 0,6 1 16,7 2 0,25-4-16,12-4 15,11 1-15,-11 3 16,14 0 0,6 2-16,6 3 15,-15-3-15,-5 3 16,-9 0-1,13 1 17,46 2-32,17-1 0,-6 1 31,-25 2-15,-19 0-16,-20 0 31,-34-1-31,-19-3 15,-14 2 1,-19-4-16,-26-4 16,8 3-16,-9-4 15,-4 1-15,0 0 16</inkml:trace>
  <inkml:trace contextRef="#ctx0" brushRef="#br0" timeOffset="38505.5475">14288 8352 0,'0'0'0,"0"0"16,0 0-16,0 0 15,0 0-15,0 0 16,0 0-16,0 0 16,0 0-16,0 0 15,0 0-15,118-5 16,-92 4-16,22 0 15,1 2-15,0-1 16,-1 0-16,4 0 16,0 0-16,12 0 0,0 0 15,7 1-15,1 0 16,5 2-16,-4-2 16,7 1-16,-7-2 15,11-2-15,-10 0 16,5-1-16,-7 2 15,3 0 1,11 1-16,5 1 16,-1 3-16,-11 3 15,-7 0-15,-3-1 16,-4-1-16,4-2 0,-7-2 16,-1-3-16,-3 0 15,-1-1-15,-1 5 16,1-1-16,2 2 15,-2 1-15,-5 1 16,-2 0-16,3-4 16,7 0-1,-2-2-15,-7 0 16,-10 1-16,-9 0 16,-25-2-16,2 2 31,0 0-31,10 0 15,-12 0 1,6 0-16,-13 0 16</inkml:trace>
  <inkml:trace contextRef="#ctx0" brushRef="#br0" timeOffset="54330.366">27062 8379 0,'0'0'0,"0"0"16,0 0-16,0 0 31,0 0-31,0 0 16,0 0-16,0 0 15,0 0-15,47-52 16,-30 44-16,0-3 16,1 3-16,1 1 15,0 1-15,4 1 0,1 1 16,27-2-16,-7 2 16,0 0-16,3-1 15,0 0-15,5 3 16,4 1-16,5 0 15,2 1-15,6 1 16,-1-2-16,1 1 16,-1 0-16,0 0 15,0 0-15,-2-1 16,0 2-16,1 0 16,-1 2-16,-2 1 15,0 1-15,0 1 16,2-1-16,-2-2 15,-1 2-15,-1-1 16,1 0-16,-2 1 0,-3-3 16,-3 2-16,-2 2 15,-3 1-15,0 1 16,-4-3-16,-2 0 16,-2 0-16,-3-3 15,-1 1-15,-6-2 16,-1-1-16,-22 0 0,11 2 15,1-2-15,1 0 16,3 0-16,1-2 16,-3 1-16,1 1 15,-2 1-15,-1-1 16,-13 0-16,12 0 16,-14 0-16,13 0 15,-13 0-15,11 2 16,-13-2-16,-2 0 15,13 1-15,-13-1 16,0 0-16,0 1 16,0-1-16,10 2 15,-11-2-15,2 1 16,-2-1-16,1 0 16,1-2-16,11 0 15,-14 2-15,0 0 16</inkml:trace>
  <inkml:trace contextRef="#ctx0" brushRef="#br0" timeOffset="55156.1009">30594 8285 0,'0'0'15,"0"0"-15,0 0 16,0 0-16,172 21 16,-112-13-1,5 0-15,6-3 16,5-2-16,5 0 15,4-1-15,2 0 16,1 3-16,1 3 16,13 0-1,2 1-15,3-4 16,-16-1-16,-8-4 0,-10 0 31,-9-1-31,-8-2 16,-7 1-16,-6-1 15,-7-1-15,-5-2 16,-24 6-16,12-1 16,-2-3-16,1 2 0,-18 2 15,0 0 1</inkml:trace>
  <inkml:trace contextRef="#ctx0" brushRef="#br0" timeOffset="58019.9552">5778 9976 0,'0'0'0,"0"0"0,0 0 16,0 0 0,0 0-16,0 0 0,-45-34 15,4 25-15,-6 4 16,-62 3-1,48 4-15,-4 1 16,-8-1-16,2 2 16,-10-2-16,4-2 15,-10 0-15,-4-2 16,-1 1-16,-7 2 16,1 1-16,-6 1 0,-1 0 15,-1-1-15,3-2 16,0-2-16,-1 1 15,1 0-15,2 0 0,-1-2 16,0 1-16,1 2 16,4-2-16,3 0 15,1-5-15,5-1 16,3 2-16,4 2 16,0 1-16,6 1 15,2 0-15,7 1 16,3-2-16,7 1 15,6 0-15,6 1 16,5-1-16,6 1 16,26 1-16,-9 0 15,0 0-15,9 1 16,-2-1-16,6 0 16,0 2-16,1-4 15,2 2-15,0 0 0,0 0 31,0 0-31,0 0 16,0 0-16,0 2 16,-4-2-16,-10 1 15,14-1-15,0 0 16</inkml:trace>
  <inkml:trace contextRef="#ctx0" brushRef="#br0" timeOffset="59943.8073">8003 9901 0,'0'0'15,"0"0"-15,0 0 0,0 0 16,0 0-16,0 0 15,0 0-15,0 0 16,0 0 0,84-14-16,-61 12 15,1 0 1,26 4-16,-10 0 0,-2 1 16,-3 0-16,0 1 15,4 1-15,1 0 0,-2-1 16,2 0-16,3 0 15,4-1-15,-1 0 16,0 0-16,2-2 16,4 1-16,-2-4 15,1 1-15,2-1 16,2 0-16,-5 1 0,6 1 31,2 3-31,-2 0 16,-5 1-16,5-2 15,0-1-15,-2-1 16,-4 0-16,5-1 16,-1 0-16,-7 0 0,4 0 15,2-2-15,-1 2 16,-6 1-16,-2-2 16,6 2-16,-3-2 15,-3-1-15,-2-1 16,3 0-16,1-1 15,-3 0-15,-7 1 16,-1-1-16,1-1 16,2 2-16,0-1 0,-4 1 15,-3-1-15,0 2 16,1-2-16,7 3 16,-1 2-16,-3 0 15,-6 0-15,0 1 16,-19-1-16,34 1 15,-7-1-15,-2-1 16,-4 1-16,-24 0 16,9-1-16,-1 1 15,-7 0-15,8 0 16,-11-5-16,9-3 16,-5 5-16,-9 3 15</inkml:trace>
  <inkml:trace contextRef="#ctx0" brushRef="#br0" timeOffset="77136.6442">18647 9810 0,'0'0'0,"0"0"0,0 0 16,0 0-1,0 0 1,0 0-16,0 0 0,0 0 16,-101-25-1,-20 33 1,39 3-16,-16 5 31,-9 1-31,4 1 16,-1-2-16,2-2 0,-8-4 15,-2-3-15,-8 2 16,-2 3-16,-4 1 16,-3 0-16,-2-4 15,-18-2 1,-3-3-16,-5 0 15,23 1-15,10-1 16,10 1-16,8-2 16,11 0-16,9-1 15,13-2-15,5 2 16,4-2-16,9 0 16,4-2-16,14 1 15,12 1-15,32 0 16,-13 0-16,4 0 0,2 0 15,2 0 1,4 0-16,2 0 0,-14 0 16,6 0-16</inkml:trace>
  <inkml:trace contextRef="#ctx0" brushRef="#br0" timeOffset="77720.4633">16682 10171 0,'0'0'0,"0"0"16,0 0-16,0 0 15,0 0-15,0 0 16,-118-13 0,44 13-16,-2 3 31,3 1-31,17 2 0,11-1 15,15 0-15,28-3 16,-2 2-16,24 13 16,20-3-1,30 11-15,21 3 16,11 6-16,-17-2 16,-10 0-16,-18-1 0,-15-9 15,-18-4-15,-18-3 16,-18-4-16,-13-3 15,-6-1-15,-7-1 16,-5 0-16,-2 1 16,2 0-1,7-1-15,2 0 16,26-5-16,-9 1 16,5-1-16,12-3 15,23-11 1,-16 9-16,-7 4 15</inkml:trace>
  <inkml:trace contextRef="#ctx0" brushRef="#br0" timeOffset="78051.2397">16966 10269 0,'-18'59'16,"15"-32"-16,6 3 16,11-4-16,8 6 15,8-1-15,13-9 16,22-10 0,15-8-16,3-4 15,-6-4-15,-10-1 16,-15-9-16,-19-7 15,-17-7-15,-18-1 0,-23-1 16,-20 4-16,-18-3 0,-15 3 16,-7 1-16,-6 7 15,4 0-15,42 10 16,45 8-16</inkml:trace>
  <inkml:trace contextRef="#ctx0" brushRef="#br0" timeOffset="83244.5383">20624 10014 0,'0'0'0,"0"0"0,0 0 16,0 0-16,0 0 16,0 0-1,142-2-15,-91-2 16,6 2-16,7-2 0,4 1 16,9 1-16,2 0 15,8-1 16,21 3-31,12 2 0,10 2 16,-8 0-16,-4-1 0,-2-2 16,-3 4-16,-1-1 15,5-1-15,2 0 16,-1-2-16,2 1 16,-1 0-16,1 0 15,-7-2-15,-1 1 16,-7 1-1,-4-1-15,-3 2 16,-1-1-16,0 0 16,0 1-16,-3-2 15,-1 0-15,-3 1 16,1-2-16,-5 1 0,-4 2 0,-1-1 31,-5 1-31,1-1 16,-8 2-16,1-3 0,-7-1 15,-4-1-15,-6 1 16,-7 2-16,-2 2 16,-2 0-16,-4 0 15,-6-1-15,-6 1 16,-33-6-16,15 4 16,-1-2-16,20 3 15,-19-1-15,17 1 0,-18-3 16,20 4-16,-19-4 15,15 0-15,-23 0 16,0 0-16</inkml:trace>
  <inkml:trace contextRef="#ctx0" brushRef="#br0" timeOffset="89849.3526">5221 11469 0,'0'0'16,"0"0"-1,0 0-15,-112 10 16,62-11-16,-6-1 16,-8-1-16,-9-1 15,-7 1-15,-6-1 0,-8 1 16,-3 0-16,-4 3 16,0 1-16,-9 4 15,0 2-15,-4-1 16,2 0-16,2-1 15,-1 3-15,4 0 0,0 2 16,3 0-16,4-1 31,7 1-31,5-1 0,1 1 0,8 0 32,2 0-32,6-1 15,3-2-15,8-2 16,6-1-16,6-1 15,11-2-15,5-1 16,26 0-16,-10 0 0,3 0 16,9 0-16,-6 0 15,10 0-15,-3 0 16,0 0-16,3 0 0,-3 0 16,3 1-16,0 1 15,3 0 1,-10 1-16,10-1 15,-3-2-15,0 0 16</inkml:trace>
  <inkml:trace contextRef="#ctx0" brushRef="#br0" timeOffset="106346.1024">29020 5785 0,'0'0'16,"146"-31"-1,-126 18 1,7-5-16,-12 1 31,-16-13-31,-14 7 16,-14 0-16,-3 4 15,-14 0-15,-4 5 0,-4-1 16,-4 2-16,-5-1 16,-2 2-16,-4-1 15,-2 1-15,-3-1 16,-4 2-16,-3 1 31,-30-3-31,-10 1 16,-9 1-16,22 6 15,7-2-15,9 1 0,5 0 16,2 0 15,-15 2-31,-3 0 16,-4 4-16,17 2 16,6 5-16,3 2 15,7 5-15,4 0 16,4 4-16,6 1 15,3 1 1,0 8-16,2 4 16,3 4-16,8-1 15,4 2 1,11 0-16,9-6 16,5-4-1,3-3-15,10-17 16,-2 3-16,1 1 15,0-2-15,3-7 16,-2 6-16,1-8 0,1 0 16,0 0-16,0 0 15,0-1-15,0-2 16,0-1-16,-2 1 16,-2-1-16,1-5 15,0-3 1,-1-3-16,0-2 0,0 1 15,0-1 1,-2-1-16,1 1 31,1 1-31,0 3 16,1-1-16,0 3 16,1 9 15,0-6-16,1 10-15,1 4 16,-3-2-16,3 6 16,-1 3-16,1 4 15,0 0-15,0-3 0,0 1 16,0-1-16,0-1 16,-1-1-16,0 0 15,0-8-15,0 8 16,0-8-1,0 6 1,5-12 0,4 1-16,25-8 15,-2-1-15,2 0 16,2 0-16,5 1 0,-3 3 16,10 5-1,-24 1 1,-23 0-16</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34:28.795"/>
    </inkml:context>
    <inkml:brush xml:id="br0">
      <inkml:brushProperty name="width" value="0.05292" units="cm"/>
      <inkml:brushProperty name="height" value="0.05292" units="cm"/>
      <inkml:brushProperty name="color" value="#00B050"/>
    </inkml:brush>
  </inkml:definitions>
  <inkml:trace contextRef="#ctx0" brushRef="#br0">3501 6825 0,'0'0'0,"0"0"32,0 0-32,0 0 0,0 0 15,83 21-15,-45-14 16,4-3-16,4 1 15,3 0-15,4-1 0,3-1 16,8 0-16,5-1 16,8 0-16,4-2 15,1 2-15,-2 0 16,3 1-16,-1 0 16,-5 3-16,-2 0 15,-4 1-15,-6-1 16,-7 1-16,-8-2 0,-6 1 15,-10-2-15,-10-1 16,-32-4-16,16 2 16,-8-1-16,4 0 15,11 2-15,-14-2 16,-2 0-16,1 0 16,-6 2-16,1-4 15,5 2-15,0 0 16</inkml:trace>
  <inkml:trace contextRef="#ctx0" brushRef="#br0" timeOffset="808.4993">5974 6725 0,'0'0'15,"0"0"-15,0 0 16,0 0-1,0 0-15,0 0 0,0 0 16,0 0 0,0 0-16,0 0 15,60 25 1,-20-21-16,11-1 16,2-1-16,11-1 15,2-1-15,7 1 16,8 1-16,5-1 15,9 2 1,3 0-16,5-1 0,0-1 0,5 1 16,-5 0-16,2 2 15,-4 0-15,-8 1 16,-6 1-16,-13 1 31,-5-3-31,-19-1 0,-3-2 16,-13 1-1,-17-2-15,-9 0 0,-17 0 16,16 0-16,-2 0 16,9 0-16,-16 0 15,2 0-15,0 0 16</inkml:trace>
  <inkml:trace contextRef="#ctx0" brushRef="#br0" timeOffset="1582.8649">8861 6804 0,'0'0'0,"0"0"16,0 0-16,0 0 15,0 0-15,0 0 16,0 0-16,0 0 16,0 0-16,125 10 15,-70-6-15,4 2 16,8-1-16,4 1 16,9-2-16,3 1 15,6 0-15,7 0 16,1 0-16,9 0 15,3-1 1,10 2-16,0-1 16,-4 1-16,-8 0 15,-3 1-15,-5-1 16,-8-2-16,-12-1 16,-8-1-16,-12 0 15,-13-2-15,-12 0 16,-6 0-16,-23 0 0,3 0 15,-8 0-15,0 0 16,5-1-16,-4 1 0,-1-1 0,-5 0 16,-2-1-1,4-2-15,-10-1 0,7 1 16,6 4 0</inkml:trace>
  <inkml:trace contextRef="#ctx0" brushRef="#br0" timeOffset="2776.0587">13710 6800 0,'0'0'0,"0"0"31,0 0-31,0 0 16,0 0-16,0 0 15,0 0-15,0 0 16,0 0-16,0 0 16,0 0-16,0 0 15,0 0-15,0 0 0,0 0 16,105-18-16,-60 20 15,8-1-15,7 2 16,4-2-16,7 1 16,5 3-1,6-2-15,4-1 0,7 1 16,3 0-16,5 1 16,4-1-16,4 1 15,4 0-15,1 2 16,-2-4-16,0 1 0,-1-1 15,-7 2 1,-3 0-16,-6-2 0,-7-1 16,-7 2-16,-5 0 15,-6-2-15,-7-1 16,-5-2-16,-6-1 16,-3 1-16,-8 1 15,-5 1 1,-3-1-16,-25 1 15,10 0-15,-1 0 16,-9 0-16,10 0 0,-15 0 16,11 1-16,-13-1 15,-1 0-15,1-1 16,-1 1-16,0 0 16,0-1-16,0-1 15,0 2-15,0 0 16,0 0-16,-1 0 15,0 0-15,-2 0 16,3 0-16,0 0 0</inkml:trace>
  <inkml:trace contextRef="#ctx0" brushRef="#br0" timeOffset="9063.7445">27236 8458 0,'0'0'16,"0"0"-1,0 0-15,104 30 16,-53-17-1,7 4-15,67 3 16,-56-15 0,5-1-16,6-2 0,7-1 15,10-2-15,4-2 16,6 1-16,5 0 0,4-1 31,-2 4-31,1 3 0,1 1 16,0 0-1,-4 2-15,-4-1 0,-6-1 16,-5 4-16,-6-1 16,-6 0-16,-6-1 15,-7-1-15,-9-1 16,-8 1-16,-11-3 16,-9 0-16,-27-3 0,8 1 15,-2-1-15,-14 0 16,0 0-16,5 0 15,5 0-15,-8 0 16,-2-1-16,-1 2 16,-1-2-16,2 1 15,0 0-15,0 0 0</inkml:trace>
  <inkml:trace contextRef="#ctx0" brushRef="#br0" timeOffset="9687.4835">30714 8535 0,'0'0'0,"0"0"31,0 0-31,0 0 16,0 0-16,73-18 0,-28 12 15,5 2-15,6 1 16,4 3-16,6 2 16,7 0-16,4 0 31,7-1-31,5 2 0,8 1 15,-1 0-15,4 2 16,-2 3-16,1-2 16,0 0-16,-3-1 15,-5-3-15,-6-3 16,-8 0-16,-8 0 16,-6-2-16,-8 1 15,-9-2-15,-9 2 16,-8-2-16,-22 2 15,1 1-15,-2-2 0,-4 2 16,-4-1-16,-4 0 16,6 1-16,0 0 15</inkml:trace>
  <inkml:trace contextRef="#ctx0" brushRef="#br0" timeOffset="11822.3105">2597 10111 0,'0'0'0,"0"0"16,0 0 0,-78-14-16,58 7 0,-2 2 15,5-2-15,-1-1 16,11 5-1,-9-3-15,8 3 0,-10-3 16,14 6-16,-14-6 16,17 6-16,-2 0 15,5 0-15,0 0 16,3 1-16,1 1 16,5 0-16,-2-1 0,31 8 15,2-1-15,5 1 16,3-4-16,5 0 15,7-4-15,5 0 0,7-4 16,8 1-16,2-2 16,7 2-16,3 1 15,6-1-15,3 2 16,5 2-16,5-2 16,6 0-16,-1 0 15,2-2-15,2 5 16,1 0-16,2 3 15,-3-1-15,-1 1 16,1 1-16,4-1 16,-9 0-16,-3 0 0,-2-4 15,-1-2-15,-7-1 16,-9 0-16,0 0 16,-10-1-16,-11 4 15,-10-2-15,-5 1 31,-13-1-31,-17 0 16,-26 0-16,10 1 16,-6-1-16,-7 3 15,0-3-15,-4 0 0,4 0 16,0 0-16</inkml:trace>
  <inkml:trace contextRef="#ctx0" brushRef="#br0" timeOffset="12966.8377">8149 10047 0,'0'0'16,"0"0"-16,0 0 15,0 0-15,0 0 16,0 0-16,0 0 16,0 0-1,0 0-15,0 0 0,0 0 16,0 0-16,0 0 15,0 0-15,0 0 16,0 0-16,88 16 16,-49-12-16,7-1 15,9 1-15,-2 0 16,7-1-16,4 1 16,13-3-16,3 1 0,9 0 15,-2-2-15,13 0 16,-2 0-16,9 0 15,-4 3-15,7 0 16,-5-2-16,2-1 16,-3 2-16,0-4 15,-3 2-15,1-4 16,-4 1-16,2-1 16,-6 1-16,2-1 15,-10 1-15,0 2 16,-8 0-16,-3 0 0,-10 3 31,-7-2-31,-8 1 16,-7-1-16,-13 2 15,-27-2-15,6 0 0,-19-2 16,6 2-16,4 0 16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26:26.977"/>
    </inkml:context>
    <inkml:brush xml:id="br0">
      <inkml:brushProperty name="width" value="0.05292" units="cm"/>
      <inkml:brushProperty name="height" value="0.05292" units="cm"/>
      <inkml:brushProperty name="color" value="#FF0000"/>
    </inkml:brush>
  </inkml:definitions>
  <inkml:trace contextRef="#ctx0" brushRef="#br0">13055 6623 0,'127'-9'0,"-63"4"16,-11 0-16,20-1 16,-1-2-16,1 1 15,-2-1-15,-1 1 16,-1 0 0,127-11-1,-27 7 1,-119 11-1,-2 0-15,-7 2 16,-5-1-16,-7 0 16,-24-1-1,5 0-15,-3 2 0,-4-2 0,11 1 16,-12-1-16,-2 0 16,-2 0-16,0 0 15,1 0-15,-1-1 16,1-1-16,-1 1 15,0 0-15,2-1 16,-3 1-16,1-1 16,0 1-16,-2 0 0,4 1 15,0 0-15,0 0 16,0 0-16,0 0 31,0 0-31,0 0 16,0 0-16,-1 2 15,1 0-15,0 0 16,-6 0-16,1 3 16,-6 3-16,11-8 0,0 0 15</inkml:trace>
  <inkml:trace contextRef="#ctx0" brushRef="#br0" timeOffset="9012.7282">15155 6483 0,'0'0'0,"0"0"0,0 0 16,0 0 0,0 0-16,0 0 0,0 0 15,0 0-15,0 0 0,0 0 16,0 0-16,0 0 15,0 0-15,0 0 16,0 0-16,0 0 16,-33-31-1,41 32-15,7-2 0,30 3 32,-3 0-32,2 2 15,4-3-15,6-2 16,3-2-16,4-1 15,5-2-15,5 4 16,6 1-16,3-2 16,5 3-16,3 2 0,3 0 15,0-1-15,2-2 16,-1 0-16,-1 0 16,-2 2-16,2-1 15,-3-1-15,0-2 16,-2 1-16,0 0 15,13 2 1,1 0-16,1-1 0,-4 0 16,-2 1-1,6 0-15,-14 0 32,-5 0-32,-14 0 0,-7-2 0,-7-1 15,-6 1-15,-2 0 31,1-1-31,0 1 16,0 0-16,-4-1 0,-6 2 16,-6-2-1,-2 2-15,-21 1 16,11 0-16,0 0 31,0 0-31,-1 0 0,-13 0 16,12 0-16,-15 0 15,0 1-15,-2-1 16,0 0 0,0 0-1,-2-1-15,4 1 16,-2 0-16</inkml:trace>
  <inkml:trace contextRef="#ctx0" brushRef="#br0" timeOffset="9769.5822">14804 5031 0,'0'0'0,"8"67"0,-8-29 16,0-6-16,1 10 0,2-2 16,-2-1-1,0-2-15,2-6 0,1-7 31,-2-19-31,1 8 16,0-4-16,-1-6 16,2 3-16,-1-7 0,1-2 15,5-3-15,-2 5 0,-7 1 16</inkml:trace>
  <inkml:trace contextRef="#ctx0" brushRef="#br0" timeOffset="10047.8606">15126 4957 0,'3'72'16,"-3"-28"-16,-1-13 15,0 9-15,2-2 16,1-2-16,1-2 0,0-6 15,-1-21-15,1 9 16,0 1-16,1 2 16,3-3-16,4-1 31,1-1-31,1-5 0,-4-9 16,8 4-16,-17-4 15,0 0-15</inkml:trace>
  <inkml:trace contextRef="#ctx0" brushRef="#br0" timeOffset="10255.9355">14988 5210 0,'0'0'0,"0"0"16,0 0-16,0 0 15,0 0-15,129 5 16,-32-11 0,-49 4-16,-24 0 0,-24 2 15</inkml:trace>
  <inkml:trace contextRef="#ctx0" brushRef="#br0" timeOffset="10574.5829">15732 5146 0,'0'0'0,"0"0"31,0 0-31,16 57 16,-9-37-16,-1-1 15,-1 0-15,0-1 0,-1 1 16,-1-1-16,0 0 16,1-4-16,0-2 15,-1-8-15,6 5 16,-9-9-16,0 0 15</inkml:trace>
  <inkml:trace contextRef="#ctx0" brushRef="#br0" timeOffset="10917.9607">16109 5166 0,'0'0'0,"0"0"16,0 0-16,0 0 0,0 0 15,-54 37-15,33-17 16,13-14-16,-4 7 16,4 1-16,5 1 15,5-1-15,6 1 0,4-1 16,29 8-16,-8-5 16,-25-10-16,11 3 0,-4 1 15,-4 0-15,-3 2 16,-6 2-16,-5-3 15,-7 5-15,-4-3 16,-25 7-16,7-12 16,21-5-16,-10-4 15,-17-15-15,28 10 16,10 5-16,0 0 16</inkml:trace>
  <inkml:trace contextRef="#ctx0" brushRef="#br0" timeOffset="11060.7633">15803 4975 0,'0'0'0,"0"0"31,0 0-31,0 0 0,-2 9 16,3-7-16,-1-2 0</inkml:trace>
  <inkml:trace contextRef="#ctx0" brushRef="#br0" timeOffset="12065.5382">16310 5208 0,'0'0'0,"0"0"16,2 124-16,-5-83 31,-2-6-31,0-6 0,4-22 31,0 9-31,-1-1 16,1-2-16,1-2 0,1-7 16,2 2-16,1-11 15,7 0-15,17-29 0,-4-2 16,-2-3-16,-1 5 15,-1 7-15,0 8 16,-16 13-16,9-3 16,-3 1-16,-5 5 15,5-3-15,-6 7 16,-2 2-16,7 1 16,-6 0-16,7 5 15,0 2-15,-5 1 16,1 3-16,-1 1 15,-1 1-15,2 2 16,-3-1-16,1 0 0,-1-3 16,0-1-16,0-2 15,0-8-15,1 5 16,-1-8-16,2-3 16,0-2-16,7 0 15,14-25-15,-14 16 16,-12 13-16</inkml:trace>
  <inkml:trace contextRef="#ctx0" brushRef="#br0" timeOffset="12327.1856">16897 5014 0,'0'0'0,"0"0"0,3 90 16,-2-57-16,2 12 0,-1 0 15,1 0-15,-3-5 16,0-2-16,1 2 16,-1-6-1,0-6-15,0-22 0,1 11 16,1 0-16,0-1 31,2-4-31,-2-9 0,3 3 16,-5-6-16,0 0 15</inkml:trace>
  <inkml:trace contextRef="#ctx0" brushRef="#br0" timeOffset="12512.9277">16784 5304 0,'0'0'15,"0"0"-15,0 0 16,0 0-16,0 0 0,0 0 15,0 0-15,101-19 0,-61 11 16,-3-2-16,-3 1 16,-7 1-16,-14 4 31,-13 4-31</inkml:trace>
  <inkml:trace contextRef="#ctx0" brushRef="#br0" timeOffset="12766.1428">16662 5034 0,'0'0'16,"0"0"-16,0 0 15,0 0-15,0 0 16,0 0-16,0 0 16,0 0-16,1 64 0,-6-49 15,1 0-15,2-9 16,2-6-16</inkml:trace>
  <inkml:trace contextRef="#ctx0" brushRef="#br0" timeOffset="13226.3089">17390 5079 0,'0'0'0,"5"81"16,-2-48-16,1 5 15,0-4-15,-2-26 16,3 10-16,0 0 16,1-4-16,1-3 15,-3-9-15,9 1 16,-4-8-1,0-7-15,1-6 0,-4 10 16,-6 8 0</inkml:trace>
  <inkml:trace contextRef="#ctx0" brushRef="#br0" timeOffset="13946.2925">17617 5132 0,'0'0'16,"6"67"-16,-7-34 15,-4 11 1,-3-2-16,-3-10 15,5-11-15,6-21 16,-1 5-16,-2 3 16,3-8-1,3-6-15,15-17 32,8-7-32,2-2 15,7-5 1,-3 5-16,-1 6 15,-11 10-15,-17 16 16,-5 2-16,8 0 16,9-3-16,-5 9 15,-4 4-15,-6 6 0,-2 0 16,-4-1 0,0-2-16,3-7 15,3-8-15,-3 5 16,3-4-16,-3 5 15,7-8-15,2 0 16,7-5-16,3-3 16,23-13-16,-27 17 0,9-3 15,2 3-15,-1 3 32,-1 4-32,1 4 0,-2 0 15,-2 4-15,-5-1 16,-8-4-16,9 5 31,-12-8-15,-2-1-16,1 1 15,8 5-15,-9-7 16,0 1-16,0 0 16,-1-1-16,0 1 15,0 1-15,-1-1 16,2 0-16,0 0 15</inkml:trace>
  <inkml:trace contextRef="#ctx0" brushRef="#br0" timeOffset="14285.5571">18395 4972 0,'0'0'16,"0"0"-16,0 0 16,-9 88-16,1-48 15,-1 3-15,0-2 16,0 0-16,-1-1 0,0-2 31,1-4-15,-2 8-16,-3-1 15,1 2 1,1-7-16,3-3 16,7-24-1,-3 5-15,1-3 16,2-11-16,2 0 0,0 0 16</inkml:trace>
  <inkml:trace contextRef="#ctx0" brushRef="#br0" timeOffset="14578.1692">18289 5091 0,'33'-57'15,"-12"32"-15,-2 14 16,6-5-16,1 7 16,-19 7-16,12-2 15,21 5-15,-31 1 16,12 3-16,-3 4 15,-3 2-15,-6 4 16,-2 2-16,-19 26 0,-2-8 31,-7 3-31,-2-3 16,-1-1-16,-2-3 16,2 0-16,0-3 0,5-8 15,13-16-15,-5 6 16,3-5-16,6-5 15,2 0-15,0 0 16</inkml:trace>
  <inkml:trace contextRef="#ctx0" brushRef="#br0" timeOffset="14975.9637">18563 5312 0,'0'0'16,"0"0"0,0 0-16,0 0 15,34 45 1,2-49-16,4-10 16,-2-4-16,-4-1 15,-6 3-15,-25 14 0,8-6 16,-4 3-16,-9 4 15,-6 1-15,-28 2 16,0 4-16,-3 3 16,4 2-1,1 0-15,28-11 16,-10 4-16,3-5 16,15-5-1,-1-3-15,23-21 16,1 4-16,7 2 15,-15 9-15,-17 15 16</inkml:trace>
  <inkml:trace contextRef="#ctx0" brushRef="#br0" timeOffset="15305.1563">18874 5210 0,'24'52'0,"-16"-34"32,2 8-32,-10-27 0,7 21 15,0-2-15,-2 3 0,-1-4 16,-1 0-16,-2-7 15,-1-8-15,0-4 16,0-2-16,3 0 16,-1-7-1,15-30-15,2 11 16,3 5-16,-5 10 16,-24 18-16,16-5 15,-4 4-15,11-6 16,-9 7-16,8 3 15,-10-2-15,10 5 16,-12-6-16,11 5 16,-7-9-16,8 2 0,2-7 15,9-22-15,-6-2 16,-2-8-16,-1-6 16,-7 22-16,-10 22 15</inkml:trace>
  <inkml:trace contextRef="#ctx0" brushRef="#br0" timeOffset="15558.1987">19301 4820 0,'0'0'0,"0"0"16,0 0 0,19 59-16,-9-21 0,-3 6 15,-3 2-15,-1 1 16,0-2-16,0-1 15,-1-5-15,1-4 16,-1-2-16,-2-1 0,1-25 16,-2 10-16,-1 2 15,2-3-15,0-2 16,-1-2-16,1-9 16,-2 4-16,-2-9 31,4 2-31,0 0 0</inkml:trace>
  <inkml:trace contextRef="#ctx0" brushRef="#br0" timeOffset="15769.4763">19091 5052 0,'0'0'0,"0"0"15,0 0-15,107 3 16,-60-1-16,5 1 0,-5 0 16,1-2-16,-6 1 15,-3-1-15,-6-4 16,-16 3-16,-17 0 0</inkml:trace>
  <inkml:trace contextRef="#ctx0" brushRef="#br0" timeOffset="16329.3255">19794 5143 0,'0'0'0,"0"0"15,0 0-15,0 0 0,0 0 32,0 0-32,-51 39 15,10-9-15,-2 1 16,-2 0 0,6-3-16,9-5 15,11-5 1,20-1-16,14-4 15,16-11 1,1-9-16,4-8 0,-1-7 16,6-6-1,-4 2-15,-1 3 16,-14 11-16,-22 12 16,3 0-16,-8 3 15,5-3-15,-1 2 0,-4 1 16,10-4-1,-9 6-15,1 6 16,-1 1 0,0 2-16,4 4 0,3-1 15,5 2 1,3 0-16,6-2 16,1-3-16,1-5 15,1-6-15,-2-6 16,1-6-16,-10 5 15,-9 4-15</inkml:trace>
  <inkml:trace contextRef="#ctx0" brushRef="#br0" timeOffset="16704.2437">20087 5157 0,'0'0'0,"0"0"15,-21 72 1,6-34-16,2 8 15,1-7-15,4-11 16,6-24-16,0 7 16,1-6-16,3-5 0,3-2 15,4-3-15,23-22 16,-4 0 0,8-10-16,3 2 15,-3 4-15,-8 11 16,-10 7-16,-22 17 15,10-2-15,10 0 16,-7 9-16,0 5 16,-2 7-16,0 1 15,0 1 1,2 0-16,-1-5 16,4-5-16,4-6 15,19-17-15,-6-10 16,-2-6-16,0-9 15,-15 16-15,-12 17 0</inkml:trace>
  <inkml:trace contextRef="#ctx0" brushRef="#br0" timeOffset="17108.1422">20638 5027 0,'0'0'15,"0"0"-15,0 0 16,0 0-16,10 72 15,-6-29-15,-2 1 16,-1 1-16,1-4 16,0-4-16,-1-4 15,0-1-15,-1-26 16,1 34 0,0-33-16,1 9 0,-1-4 15,1-10-15,0 2 16,-2-10-16,-9-32 15,-1 6-15,-4-4 16,-2 2-16,-7 7 0,-1 6 16,21 17-1,-10-5-15,7 7 0,-4-4 32,2 1-32,9 2 0,5 3 15,22-7 1,21 4-1,14 3-15,13 3 0,-9 1 16,-31-2-16,-36-2 16</inkml:trace>
  <inkml:trace contextRef="#ctx0" brushRef="#br0" timeOffset="18229.2997">17763 5265 0,'-6'6'0,"6"-6"0,0 0 16,0 0-1,0 0-15,0 0 16,43-47-16,-42 46 15,1 1-15,0 2 16,6 0 0,-3 7-16,-5 31 15,-8-9-15,0 1 16,5-23-16,-6 8 16,-1-2-16,1-3 15,5-5-15,4-7 16,0 0-1,-4 3-15,3-2 16,4-5 0,9-15-16,9-5 15,2-1 1,1 3-16,-3 1 31,6 9-15,9 7-16,4 5 15,-7 3 1,-11 2-16,-29-7 16,14 6-16,-4 1 15,11 6-15,-8 1 16,-5 1-16,-6 2 16,-3 4-1,-3 0 1,1 1-16,1 1 15,-1-3-15,6-8 16,4-10-16</inkml:trace>
  <inkml:trace contextRef="#ctx0" brushRef="#br0" timeOffset="18512.5942">17467 4892 0,'0'0'0,"3"5"16,-3-5 15</inkml:trace>
  <inkml:trace contextRef="#ctx0" brushRef="#br0" timeOffset="27820.5479">4082 7948 0,'0'0'0,"0"0"31,0 0-31,0 0 0,0 0 0,0 0 0,0 0 15,0 0 1,0 0-16,0 0 16,79-19-16,-43 16 0,8 1 15,0-1-15,7 1 16,5 1-16,3 1 31,5 1-31,7 1 16,3-1-16,7 1 15,-3-2-15,6 3 16,-5 1-16,1-2 0,-8 1 16,-3 1-16,-6-1 15,-9 0-15,-9-1 16,-11 2-16,-5 0 16,-23-4-16,3 1 15,-1-1-15,-4 1 16,15 0-16,-16-1 15,-2 2-15,12-1 16,-11-1-16,-2 0 16,0 0-16,0 0 15,1 1-15,-1-1 0,0 0 16,0 0-16,0 0 16,0-1-16,-4 2 15,-1-2-15,0 0 16,6 2-16,-1-1 15</inkml:trace>
  <inkml:trace contextRef="#ctx0" brushRef="#br0" timeOffset="76921.7351">29914 7922 0,'0'0'16,"0"0"0,0 0-16,0 0 15,0 0-15,0 0 16,87-18-16,-62 15 16,24 3-16,-7 0 0,2 3 15,6 1-15,5 5 16,10 1-16,7 2 15,4 0-15,6-2 16,8 1-16,3 3 16,97 13-1,11-2-15,-99-14 16,0-2 0,21 3-1,4-2-15,-2-1 16,-28-6-16,-17-3 15,-13-2-15,-14-2 16,-10 1 0,-4 1-16,-3-1 15,-4 1-15,-2 2 16,-25-1-16,13 1 16,0 0-16,-3 1 0,-6-1 15,11 1 1,-12 0-16,15 2 31,-15-1-15,17 4-1,-21-2 1,11 7-16,-23 7 16,6-9-16,2-9 15</inkml:trace>
  <inkml:trace contextRef="#ctx0" brushRef="#br0" timeOffset="78496.5985">2285 9619 0,'0'0'0,"0"0"31,0 0-31,0 0 0,0 0 16,0 0-16,0 0 0,0 0 15,0 0 1,0 0-16,0 0 0,0 0 16,-26 30-16,76-23 15,-6-5-15,5 1 16,1-3-16,3-1 16,3-2-16,5-4 15,7-1-15,4-1 16,3 2-16,5-2 0,1 0 15,6 1-15,-1-2 16,7 2-16,-1-2 31,4 2-31,-1 4 16,1-2-16,-2 2 16,1 1-16,-5 0 0,3-1 15,-5-1-15,2 1 16,-4-1-16,2-1 15,-2 0-15,-1-1 16,-1 0-16,-6-1 16,-3 0-16,-4 2 15,-4-2-15,-2 1 16,-6 4-16,-2 0 16,-4 3-16,0-1 15,-5 2-15,-3 0 16,-6 1-16,0 1 0,2 4 15,-5-1-15,0 3 16,0-1 0,-18-4-16,-18-4 15</inkml:trace>
  <inkml:trace contextRef="#ctx0" brushRef="#br0" timeOffset="80347.0367">26244 8510 0,'0'0'0,"0"0"15,0 0-15,0 0 0,52-33 16,-47 30 0,13-8-16,-1-1 15,24-3-15,-4 5 0,1 1 16,3 3-1,7 2-15,0 0 0,7 0 16,2-3-16,6 2 16,5-1-16,4 0 15,8 1-15,6 0 16,6-2-16,6 0 16,3-2-16,4-1 0,2 0 15,1 0-15,-1 4 16,-2-2-16,-2 2 15,-3-3-15,0 2 16,-6-1-16,-1-1 16,-1 1-16,-4 0 0,-1 0 15,1 0-15,-2-1 32,-1 1-32,-6-1 15,0 2-15,-6 1 16,2-1-16,-5 0 15,0-2-15,-5 2 16,5 0-16,-8 0 0,1-1 0,-7 1 16,-2-2-16,-6 3 15,-3-4-15,-7 5 16,0-2-16,-10 0 16,-6 0-16,-28 10 15,12-6-15,-1 1 16,13-2-16,-18 4 15,-1 0-15,-3 2 16,-1-2-16,-4 0 16,-1-4-16,-8 2 15,-29-4-15,11 1 16,-2-1-16,1 1 16,3-3-16,6 0 15,2 0-15,18 6 16,-9-2-1,1-1-15,0 0 16,8 3-16,-3 0 0,6 1 16,5 1-16,0 0 15,-2-1-15,4 2 16,3 0 0,4 0-16,23 4 15,3 0-15,6 1 16,8 0-16,3 2 15,-2 4-15,-3 1 0,-3 1 16,-6 0-16,-7 1 16,-11-2-16,-18-9 15,7 3-15,-8 2 16,-4-4-16,-5 3 16,-1-5-16,-8 7 15,-6-1-15,-26 5 16,8 2-16,3-1 0,17-5 15,21-10-15</inkml:trace>
  <inkml:trace contextRef="#ctx0" brushRef="#br0" timeOffset="96656.2968">20603 11004 0,'0'0'16,"0"0"-16,0 0 15,0 0-15,0 0 16,0 0-16,0 0 16,0 0-16,0 0 15,0 0-15,0 0 16,0 0-16,113-23 15,-62 17 1,20-1-16,11 3 16,12 1-16,-3 2 15,2 5-15,4 1 16,-1 2-16,1 2 16,1-2-16,-1 0 0,0-2 0,-10 1 15,3-2-15,-13-4 16,2 0-16,-12 0 15,-4-6-15,-10 1 16,-9 0-16,-6 1 16,-8 2-16,-24 1 15,10 1-15,-3-2 16,-13 2-16,0 0 16,0 0-16,0 0 15,0 0-15,0 0 16,0 0-16,6 0 15,2 0-15,-8 0 16,0 0-16,4 0 0,-4 0 16,0 0-16,2 0 15,-1-1-15,-1 1 16,0 0-16</inkml:trace>
  <inkml:trace contextRef="#ctx0" brushRef="#br0" timeOffset="97462.3576">23786 11101 0,'0'0'0,"0"0"16,0 0-16,0 0 16,69 27-16,-20-20 15,7 0-15,18-2 16,213-1 0,-172-4-1,13 0-15,11-1 16,7 1-16,11-1 15,6 1-15,7-1 16,0 1-16,7 1 0,-1 3 16,2 0-1,0 3-15,-1-1 0,-1-1 16,-8 0-16,-3-2 16,-9 2-1,-5-2-15,-7-1 16,-7-2-16,-13 0 0,-10-1 15,-8 0-15,-7 0 16,-11-3-16,-7-1 16,-10 2-16,-8-1 15,-7 1-15,-9 0 16,-9 0-16,-10 3 16,-37 0-16,17 0 15,-6 0-15,-5-1 16,-10-1-16,9 1 15,4 1-15</inkml:trace>
  <inkml:trace contextRef="#ctx0" brushRef="#br0" timeOffset="110793.1671">30680 11183 0,'0'0'0,"0"0"16,0 0-16,0 0 16,0 0-16,0 0 15,0 0-15,0 0 16,0 0-16,0 0 15,0 0 1,0 0-16,106 21 0,-67-19 16,3-1-16,3 0 15,-1 2-15,3-2 16,3 2-16,3 0 16,2 1-16,1-1 15,2 1-15,0-1 16,2 1-16,1 0 0,3 3 15,-1 0-15,3 3 16,-3-5-16,1-1 16,-2-3-16,1 0 15,-3-1-15,-2 1 16,-4-1-16,-2 3 16,-8-1-16,-3 1 15,-4 0-15,-4 2 0,-4-1 16,-24-4-16,11 3 15,-3-1-15,-6-1 16,7 1-16,-9-1 16,-3 1-16,8-1 31,-10-1-31,0 0 16,2 1-16,-2-1 0,0 0 15,0 0-15,0 0 16,0 0-16,0 0 15,3-1-15,-3 1 16,0 0-16,0 0 16,0 0-16,0 0 15,0 0-15,0 0 0,1 0 16,-1 0-16,0 0 16,-1-1-16,1 1 15,0 0-15,0 0 16,0 0-16,0 0 15,0 0-15,0 0 16,0 0-16,0 0 16,0 0-16,-2 0 15,1-2-15,0 1 16,0-4-16,6-2 16,-4-6-16,-1 6 0,0 7 0</inkml:trace>
  <inkml:trace contextRef="#ctx0" brushRef="#br0" timeOffset="113398.0375">32190 11289 0,'0'0'16,"0"0"-16,0 0 0,37 72 31,-10-57-31,3-4 16,3-6-16,0-3 16,2-3-16,0-1 0,0-1 15,1 0-15,1-4 16,0-3-16,0-5 0,0-1 15,-1-4-15,3-1 16,-1-4-16,4-7 16,-1-8-16,1-8 15,-2-6-15,-1-6 16,0-8-16,-2-5 16,-1-4-16,-3-3 31,-2-4-31,-1-2 0,-2 3 15,-1-10-15,-5 2 16,-2-4-16,-8 1 16,-1 2-16,-3 2 15,-2 2-15,-2 1 16,-3 6-16,-3 4 16,-2 0-16,-2-2 15,-2 6-15,-3 2 16,-1 1-16,-4-3 15,0-4 1,-5-1-16,1 2 16,-1 6-16,1 8 15,0 5-15,-3 11 0,-2 7 16,0 3-16,-2 4 16,-1-3-16,-1 3 15,-1 0-15,2 3 16,-1 5-16,-2 4 15,1 5-15,3 2 16,0 1-16,21 9 0,-11-5 0,0 1 16,-3-2-16,1-1 15,1 1-15,2-2 16,3 0-16,2 1 16,1 0-16,2 0 15,5 5-15,-7-4 16,7 5-16,-5-6 31,8 10-31,0 0 16,0 0-16,0 0 15,0 0-15,0 0 0,0 0 16,0 0-16,0-2 16,-5-5-16,5 7 15,0 0-15,0 0 16,0 0-16,-1-1 15,1 1-15,0-1 16,0 1-16,0 0 16,0 0-16,0 1 15,0-1-15,0 1 16,0-1-16,-1 1 16,1-1-16,0 0 0,0 2 15,0-1-15,-1 0 16,0-1-16,1 0 15,-1 0-15,-5-1 16,6 1-16,0 0 0,-3 0 16,3 0-16,0 0 15,-1 0-15,-1 0 32,2 3-32,0-1 0,-6 3 15,6-1-15,-3 8 16,1 2-16,1 2 15,2 0 1,1 1-16,-1 0 0,2-1 16,1-1-16,0-1 15,2-2-15,-1 0 16,-2-7-16,1 3 16,-1-4-16,-3-4 15,0 0-15,2 2 0,4 4 16,0-7-1,0-30-15,-1-4 16,-1-8-16,-1-2 16,0 3-16,-1 10 15,1 6-15,-2 21 47,3-5-47,1 5 16,0 6-16,1 2 0,9 0 15,23 12 1,-1 2-16,3 0 16,-1-1-16,-1-2 15,-19-7-15,-19-7 16</inkml:trace>
  <inkml:trace contextRef="#ctx0" brushRef="#br0" timeOffset="117232.4301">11813 11137 0,'0'0'0,"0"0"0,0 0 31,0 0-31,0 0 16,0 0-16,0 0 16,0 0-16,0 0 15,0 0-15,0 0 16,0 0-16,0 0 0,0 0 16,0 0-16,0 0 15,0 0-15,42-36 16,-9 33-16,-4-1 15,1 2 1,5 0-16,4 3 0,0-1 16,0 2-16,4-1 15,2-1-15,0-1 16,1-2-16,1-1 0,2-1 16,-1 0-16,2-2 31,1 0-31,-4 0 0,5 1 15,0 3-15,2-1 16,-1 2-16,2 1 0,-3-1 16,1 1-16,1-1 15,-3 1-15,-1 0 16,-2 0-16,-5 2 16,-5 0-16,-2-1 15,-2 1-15,1 1 0,-2 1 16,-1 1-16,-1 1 15,0 0-15,-16-3 16,-15-2-16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28:47.494"/>
    </inkml:context>
    <inkml:brush xml:id="br0">
      <inkml:brushProperty name="width" value="0.05292" units="cm"/>
      <inkml:brushProperty name="height" value="0.05292" units="cm"/>
      <inkml:brushProperty name="color" value="#FF0000"/>
    </inkml:brush>
  </inkml:definitions>
  <inkml:trace contextRef="#ctx0" brushRef="#br0">26542 5027 0,'0'0'15,"0"0"-15,100 21 16,-62-15-16,7-2 16,3 1-1,17-4-15,12 5 0,10-5 16,-2 2-16,3-2 15,5 3-15,7-2 16,4-1-16,8 2 16,0 2-16,6 2 15,4 0-15,3-1 16,4 1-16,7-3 16,0 2-16,2-2 15,22 0 1,9-1-16,6 0 15,-1-1-15,-3 3 16,12 1 0,-17 0-16,-10 1 31,3-2-31,-6 0 16,-9 0-16,-36-3 15,-17-1-15,-19 0 16,-11-1-16,-9-1 31,-7 1-31,-2 0 16,-10 6-16,-5 0 0,-21-3 15,6 4-15,-7-5 16,-6-2 0</inkml:trace>
  <inkml:trace contextRef="#ctx0" brushRef="#br0" timeOffset="38936.9173">2311 8151 0,'0'0'0,"0"0"0,0 0 16,0 0-1,0 0-15,0 0 16,0 0-16,0 0 0,0 0 15,0 0 1,0 0-16,0 0 16,0 0-16,0 0 0,0 0 15,56-30 1,-33 34-16,25 6 0,-9-5 16,6 0-16,0-2 15,7-1-15,3-1 16,4-1-16,3 0 15,5 2-15,2 1 16,6 1-16,2 3 16,7 0-16,3 1 15,1-1-15,7-3 16,4-2-16,4 0 16,-2 2-16,6 2 15,1 2-15,2 1 16,1-1-16,0-4 0,0 0 15,-1-1-15,1-1 16,3 2-16,-2 0 16,-1 0-16,0-4 15,0-1-15,1-4 16,0 3-16,-3 1 16,-1 0-16,-3 2 0,-2 0 15,-1 0-15,-6 0 16,1 0-16,-9 0 15,5 2-15,-9-1 16,5-1-16,-9-1 16,-2 2-16,-5-1 0,-4 2 15,-6-1 1,-2-2-16,-3 0 0,-5 0 31,-3 0-31,2 0 16,-7 1-16,-7-1 0,-4 0 15,3 1-15,0 0 16,-4 1-16,-4 1 16,-5 0-16,-31-4 15,14 3-15,1 0 16,12 1-16,-16-3 16,8 3-16,-7-2 15,-3-2-15,1 2 16,-6 1-16,3-2 15,0 0-15</inkml:trace>
  <inkml:trace contextRef="#ctx0" brushRef="#br0" timeOffset="71709.1758">25397 9576 0,'0'0'15,"0"0"-15,0 0 0,148-11 16,-96 9-16,3 1 16,3 1-16,3-1 15,3 0-15,9-1 0,2 1 16,7 0-16,6 5 16,6-3-16,4 2 15,6-2-15,6-1 16,5 2-16,6-1 15,6 2-15,9-2 16,3-1-16,5 0 31,-3-1-31,1-2 0,-5 0 16,3-2 0,-1-2-16,4 1 0,1 3 15,2 1-15,-3 0 0,3 2 16,-1 0-16,-3 2 15,0 2-15,-2 1 16,-4 0-16,-8-1 16,-8-1-16,-9 1 15,-3-2-15,-9 0 16,-6-4-16,-11 0 16,-10-2-16,-9-1 0,-8-2 15,-8 1-15,-14 1 16,-11 2-16,-31 3 15,9 0-15,0 0 16</inkml:trace>
  <inkml:trace contextRef="#ctx0" brushRef="#br0" timeOffset="82011.5418">7916 11058 0,'0'0'0,"0"0"16,0 0-16,0 0 0,0 0 16,0 0-16,0 0 15,0 0-15,0 0 16,79 18-1,15-3 1,-43-12-16,7 0 16,2-3-16,11-1 15,3 2-15,5-1 16,7 1-16,5 0 16,6 3-16,2-3 15,1 1-15,1-1 16,1 2-16,4 1 15,-3-2-15,1 0 16,-5 1-16,-3 1 0,-5 1 16,-6 0-16,-10 2 15,-8-2-15,-9 2 16,-10-3 0,-9 2-16,-10-3 15,-37-3-15,17 1 16,5 2-16,-6-3 15,-3 1-15,10 1 0,-15-2 32,2 0-32,-2 0 15,0 0-15,-1-1 16,-1 1-16,-4-2 0,6 2 16,0 0-16</inkml:trace>
  <inkml:trace contextRef="#ctx0" brushRef="#br0" timeOffset="85922.9321">14555 11103 0,'0'0'0,"0"0"0,0 0 15,0 0-15,0 0 16,0 0-16,0 0 0,0 0 15,0 0 1,0 0-16,107-24 0,-70 16 16,1 3-1,4 3-15,1 2 0,3 0 16,2 2 0,16 1-16,11 1 15,4 2-15,-2 1 16,13-1-16,6 0 15,6 1-15,-6 3 16,-4-2 0,17 3-16,0-3 15,6-3-15,-10 1 0,-4 2 32,-3 3-17,12-2-15,4 2 0,6 0 16,-13-2-16,-4-2 15,-7 0 1,12 0-16,3 0 16,20 0-1,-7 1-15,-5 4 16,-14-3-16,-11-2 16,-7-4-16,-7-6 15,11 0 1,4-1-16,2 2 15,-10-3-15,-6 3 16,-7-1-16,-3 3 0,-3-3 31,0 0-31,-2 2 0,-2-1 16,-3 0-16,3 1 16,-4 0-16,2 0 15,-4 0-15,-4 1 16,2-2-16,-3 2 15,6 0-15,-3 0 0,-1 1 16,-3 1-16,-5-2 16,-2 1-16,-4 0 15,-2 0-15,3-1 16,-7 1-16,-6-1 16,-25 0-16,7-3 15,-11 3-15,0 0 16</inkml:trace>
  <inkml:trace contextRef="#ctx0" brushRef="#br0" timeOffset="96948.2562">15129 9578 0,'0'0'0,"0"0"15,0 0-15,0 0 0,0 0 16,12 55-16,-11-19 15,0 3-15,0 0 16,0 1-16,1-1 0,3-2 16,2-3-16,1-3 15,-1-1-15,-5-22 16,2 9-16,0 0 16,0-2-16,-1-2 15,-2-11-15,1 6 16,-3-11-16,1 3 15,0 0-15</inkml:trace>
  <inkml:trace contextRef="#ctx0" brushRef="#br0" timeOffset="97191.9418">14956 9735 0,'0'0'31,"0"0"-31,0 0 0,0 0 16,0 0-16,52 52 15,-17-38-15,4-3 0,-4-2 32,4-5-32,2-4 15,1-4-15,-9-5 16,-7-3-16,-20 9 0,-6 3 15,0 0-15</inkml:trace>
  <inkml:trace contextRef="#ctx0" brushRef="#br0" timeOffset="97717.2677">15415 9480 0,'0'0'16,"0"0"-16,0 0 0,22 69 16,-15-31-16,0 4 15,-2 3-15,-4-2 16,1-2-16,-2-2 0,2-1 16,1-3-16,0-4 15,2-1 1,-3-25-16,6 12 15,1-3-15,3-3 16,23-13 0,-12-10-16,1-13 15,0-6 1,1-3-16,3 4 16,-2 7-1,-2 9-15,-19 12 31,9 2 1,10 24-32,-10 9 15,3 13 1,2-3 0,3 3-1,4-4 1,-2-7-16,-3-10 15,-2-14-15,-24-16 16,12 8-16,-7-3 0</inkml:trace>
  <inkml:trace contextRef="#ctx0" brushRef="#br0" timeOffset="97905.3626">16076 9884 0,'0'0'0,"0"0"15,0 0-15,0 0 16,11 84-16,-4-47 16,-1-2-1,-1 3 1,0-6-16,-4-29 16,2 10-16,-2-9 0,-1-4 15</inkml:trace>
  <inkml:trace contextRef="#ctx0" brushRef="#br0" timeOffset="98070.4216">15955 9700 0,'0'0'15,"0"0"-15,0 0 0,0 0 16,-6-8-16,6 8 15,0 0 1</inkml:trace>
  <inkml:trace contextRef="#ctx0" brushRef="#br0" timeOffset="98697.3819">16330 9789 0,'23'83'16,"-13"-33"15,-3-1-31,-1 17 0,-1-17 16,-1-12-16,2-14 16,-7-29-16,4 8 15,2-5 1,19-13-16,2-14 31,5-5-31,0-2 0,-4-1 16,-4 5-16,-4 9 15,-1 8-15,-23 21 16,18-16-16,-1 4 16,-5 7-16,9-3 15,-8 3 1,26 18-16,-14 7 15,-3 10-15,-7-10 16,-3-6-16,-7-21 0,6 24 16,3 20-16,-2-10 15,-1-6-15,-4-19 16,3 10-16,0-3 16,1-1-1,18-2 1,-3-20-16,-9 6 15,-12 3-15</inkml:trace>
  <inkml:trace contextRef="#ctx0" brushRef="#br0" timeOffset="98971.9914">17028 9667 0,'0'0'0,"0"0"0,0 0 15,0 0-15,11 82 32,-7-41-32,1 3 15,0 2-15,0-4 16,0-6-16,-2 3 16,-2 2-16,0-3 15,-1-7-15,-2-7 16,2-19-16,-1 5 15,1-6-15,1-5 16,0-6-16,10-25 16,-7 18-16,-4 14 0</inkml:trace>
  <inkml:trace contextRef="#ctx0" brushRef="#br0" timeOffset="99414.4524">17372 9792 0,'3'-12'16,"-3"12"-16,-27 65 16,9-49-1,-8-2-15,-4-3 16,-7-2-16,-1 1 16,4 0-16,9 3 15,3-3-15,16-9 16,-4 2-16,5-2 31,-8 1-31,12-5 16,4 1-16,-4 0 15,9 3-15,3 2 16,27 16 0,4 1-16,0 2 0,1-3 15,-8-4 1,2 0-1,-4-1-15,-2 5 16,-9-1-16,-6 0 16,-11-15-16,1 7 15,-1-2-15,-5-6 16,5 1-16,-3-4 16,0-5-16,2 6 15,-4 0-15</inkml:trace>
  <inkml:trace contextRef="#ctx0" brushRef="#br0" timeOffset="99651.2112">17630 9861 0,'0'0'0,"0"0"16,3 76-16,-2-42 15,0 3-15,1-3 16,1-6-16,-2-20 16,1 10-16,2 1 15,0 0-15,0-1 16,0-3-16,-3-13 16,2 7-16,-3-9 0</inkml:trace>
  <inkml:trace contextRef="#ctx0" brushRef="#br0" timeOffset="99812.3012">17594 9672 0,'0'0'0,"0"0"16,0 0-16,0 0 31,0 0-31,10 18 0,-7-11 15,-3-7-15</inkml:trace>
  <inkml:trace contextRef="#ctx0" brushRef="#br0" timeOffset="100918.8574">17829 9857 0,'0'0'0,"0"0"15,0 0-15,16 96 16,-18-59-16,-1-1 16,3-27-16,-2 10 0,0-2 15,0-3 1,3 1-16,1-2 16,3-2-16,3-10 15,7 3-15,22-17 16,-9-7-16,2-7 15,2-5 1,21-10 0,3 5-16,3 5 15,-22 16-15,-29 18 16,15-8-16,-2 7 31,-4 6-15,-3 5-16,-2 4 15,-1 3-15,-2 1 16,-1 22-16,-4-4 16,0 8-1,1 1-15,1-2 16,3-10-16,0-8 16,-6-21-16,6 2 15,3-5-15,3-5 16,19-24-16,-2 0 15,5-9-15,3-8 16,-20 21 0,19-26-16,3-5 15,2 3-15,-9 10 16,-6 11-16,-12 8 16,-13 16-16,2-2 15,-4 5-15,0 1 16,-6 3-16,-1 3 0,-18 19 15,3 3-15,-2 4 16,3 1-16,3-4 0,13-21 16,-3 9-1,1 0-15,4-9 16,-1 6-16,3-2 16,1-10-1,11-10-15,4-13 31,5-12-31,1-1 16,0 3 0,-5 9-1,-5 7-15,-17 20 16,7-6-16,-1 2 0,-2 5 16,6-1-1,-8 33-15,-2 1 0,-1 6 16,-3-1-1,-5 3-15,-3 0 32,-9 3-32,-6-6 15,-6-3 1,-18 1-16,-19-6 16,-21-9-16,-9-16 15,50-5-15,54-5 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31:29.683"/>
    </inkml:context>
    <inkml:brush xml:id="br0">
      <inkml:brushProperty name="width" value="0.05292" units="cm"/>
      <inkml:brushProperty name="height" value="0.05292" units="cm"/>
      <inkml:brushProperty name="color" value="#FF0000"/>
    </inkml:brush>
  </inkml:definitions>
  <inkml:trace contextRef="#ctx0" brushRef="#br0">29121 6128 0,'0'0'0,"0"0"15,0 0-15,0 0 16,0 0-16,0 0 0,0 0 0,0 0 15,0 0 1,0 0 0,98 16-1,-20 1-15,10 0 16,-2-7-16,2-3 16,18-2-16,11-2 15,10 3-15,-10-3 16,-4 3-16,-9 1 15,-5 1-15,-7 1 16,-6 1-16,-12-1 16,-11 0-16,-14-1 31,-10 0-31,-11-3 16,-36-7-16,8 2 0,7 3 15,-5 1-15,10 4 0,-13 1 16,-39 7-16,23-9 15,17-7 1</inkml:trace>
  <inkml:trace contextRef="#ctx0" brushRef="#br0" timeOffset="4439.5">4381 4955 0,'0'0'0,"0"0"16,0 0-1,0 0-15,94-37 0,-47 26 16,7 2 0,4-1-16,3 3 15,5 0-15,-3 4 16,3-1-16,74-1 16,-64 2-16,1-1 15,6-1-15,2 0 16,4-2-16,5 0 15,4 0-15,3 4 16,0 2-16,5 4 0,2 1 16,2 0-16,1-1 15,1-1-15,2 0 16,2 1-16,-2-3 16,5 1-16,1-2 15,3 1 1,0-2-16,0 0 15,1 1-15,2-1 16,2 0-16,1-1 16,-2-2-16,-2 1 15,-2 1-15,-3-1 0,0 1 16,-4 3-16,2 1 16,-1-1-16,-2-1 15,0 0-15,0 1 0,-1 0 16,-4 1-16,-1 0 15,-2 2-15,-2 3 16,-5 2-16,-1 2 16,-2 1-16,1 2 31,-3 0-31,-4 1 16,-3-1-16,-3-1 0,-1 1 15,-3-3-15,-3-1 16,-1 0-16,-4-5 15,-5-1-15,-2-1 16,-2 0-16,2 2 16,1 0-16,3 3 15,2-2-15,-34-3 0,-38-2 16</inkml:trace>
  <inkml:trace contextRef="#ctx0" brushRef="#br0" timeOffset="51135.7362">20077 7714 0,'0'0'0,"0"0"0,0 0 16,0 0-16,0 0 16,137 1-16,-86-3 15,8 0-15,5-2 0,1 3 16,4-2-16,4 3 16,86-1-1,-73 0-15,3 0 16,5 1-16,6 2 31,9 2-15,4 1-16,2 0 0,1 1 15,3-1-15,7 1 16,3 3-16,0 0 0,0-4 16,-4-1-1,-3 1-15,0-1 0,-1-1 16,-3 3-16,-4-3 15,-3 0-15,3-1 16,-7 1-16,0 0 16,-7 0-16,3 1 0,-1 1 15,-7-1-15,-2 2 16,-12-2-16,3-1 16,-9 1-16,3 2 15,-8-1-15,5 2 0,-9-3 16,0 2-16,-7-3 15,-2 0-15,-6 1 16,-4 2-16,-7-1 16,1 0-16,-5 0 15,-4-1-15,-26-3 16,12 3-16,-1-1 31,1 0-31,-9-1 16,12 0-16,-13-1 0,17 2 15,-16-6-15,9 5 16,-18-2-16</inkml:trace>
  <inkml:trace contextRef="#ctx0" brushRef="#br0" timeOffset="52700.9662">30615 6843 0,'0'0'16,"0"0"-16,0 0 16,0 0-16,24-57 15,-46 20-15,-6 6 16,-7 1-16,-10 1 15,-65-23-15,46 29 16,-4-1-16,-9 2 16,-3 1-16,-5 1 15,-4 2-15,-1-1 16,-4 0-16,-5 1 0,-3-1 16,-3 0-16,-1-1 15,-6 0 1,-23-4-16,-13 0 15,-10 0-15,14 3 16,2 3-16,6 2 31,-45 0-31,-18-2 16,-17-5-16,36 4 16,11 0-16,10 3 15,8 2-15,1 1 16,2 1-16,-3-1 0,-1 2 31,-24 0-31,-10-2 0,-7 4 16,16 5-16,11 3 31,-13 6-31,-23 7 31,-26 10-15,-8 11-16,21 5 15,33 3-15,41-3 16,23 0 0,3 2-16,7 3 15,3 1-15,15-2 16,-3 4 0,6 0-1,-13 7-15,10-3 16,5-2-16,26-16 15,13-7-15,14-7 16,25-15 0,-7 4-1,3-4 1,7-8-16,-5-3 0,2-5 16,2-3-16,2-5 15,1-2-15,-1 3 0,0-1 31,0 1-31,-2 1 16,-3 0-16,1 3 0,-1 1 16,0 1-16,-1 1 15,5 11 1,-4-5-16,4 10 16,-6 1-1,-7 32-15,7-3 16,1 0-16,6-25 15,-1 11 1,1-1-16,0-3 31,1 1-31,0-3 16,0 1-16,2-3 0,0-6 16,2 6-1,2-8-15,4 9 16,1-11-1,43 4 1,14-12-16,15-7 16,3-6-16,-9 3 15,-3 2-15,-3 6 16,-7 0-16,-32 6 0,-30 3 16</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32:43.923"/>
    </inkml:context>
    <inkml:brush xml:id="br0">
      <inkml:brushProperty name="width" value="0.05292" units="cm"/>
      <inkml:brushProperty name="height" value="0.05292" units="cm"/>
      <inkml:brushProperty name="color" value="#FF0000"/>
    </inkml:brush>
  </inkml:definitions>
  <inkml:trace contextRef="#ctx0" brushRef="#br0">26486 6420 0,'-181'26'0,"141"-12"31,-34 11-31,-9 5 16,-16 4-1,15-4-15,8 0 16,21-6-16,9-1 0,9-3 16,8 0-16,5 0 15,20-15-15,-6 10 16,0 2-16,5 2 15,2 4-15,9 22 16,2-10-16,1 1 31,-2 1-31,0 1 16,0 3-16,-3 0 16,-1 6-16,0-1 0,3 5 15,-1 0-15,-2 0 16,-1 0-1,-1 2-15,0-3 0,-2 1 16,-1-5-16,-2 1 0,1-7 16,1-3-16,1-5 15,2-26-15,-1 11 16,2-3-16,1-5 16,-1-10-16,3-1 15,-1 3-15,-4-1 16</inkml:trace>
  <inkml:trace contextRef="#ctx0" brushRef="#br0" timeOffset="194.7248">25739 7220 0,'0'0'0,"0"0"0,0 0 16,0 0-16,64-56 15,-31 41-15,6 0 0,4 1 16,0 1-16,-1 2 16,1-1-16,2-4 15,-23 8-15,-22 8 32</inkml:trace>
  <inkml:trace contextRef="#ctx0" brushRef="#br0" timeOffset="819.0062">26984 6903 0,'0'0'0,"0"0"16,0 0-16,0 0 15,0 0-15,0 0 0,-104 53 16,54 0-16,-1 8 16,0 3-16,4-2 0,7-5 15,6-3-15,8-9 16,7-8-1,8-11 1,10-21-16,0 7 16,6-5-16,2-8 15,30-13-15,-5-9 16,4-13-16,0-9 0,-1-7 16,-2-1-16,3 1 15,-4 4-15,3 4 16,-3 7-1,-1 3-15,-7 7 16,-7 14-16,-14 13 16,4-3-16,-6 9 15,0 5-15,-8 31 16,-1-2-16,-2 8 16,-1 2-16,1 2 15,3-6-15,1-1 16,5-1-16,6-5 0,4-2 15,3-7 1,3-3-16,-11-22 16,9 6-16,4-4 0,24-13 15,-21 4 1,-20 2-16</inkml:trace>
  <inkml:trace contextRef="#ctx0" brushRef="#br0" timeOffset="1138.7262">27594 6350 0,'0'0'15,"0"0"-15,8 78 16,-2-35-16,1 21 15,-5 8-15,-2 7 0,-3 3 16,1 8-16,-1-5 16,1 3-16,-2-4 15,0-5-15,1-3 16,2-5-16,0-6 16,2-8-16,2-7 15,-2-9-15,2-9 16,-2-29-16,2 7 0,-2-8 15,-1-2 1</inkml:trace>
  <inkml:trace contextRef="#ctx0" brushRef="#br0" timeOffset="1578.3082">28227 6749 0,'-57'57'0,"24"-27"15,-13 15-15,9-9 16,-12 10-16,4-3 16,9-7-16,9-7 15,12-8-15,13-17 0,-1 6 16,10-2-16,25-4 15,6-4-15,1 2 32,6-2-32,-3 2 15,-5 3-15,-6 2 16,-6 6-16,-8 8 16,-9 6-16,-6 6 15,-11 4-15,-5 4 0,-11-1 16,-4 3-1,-4-2-15,1-3 0,1-5 16,2-6-16,5-6 16,20-17-16,-8 3 15,3-4-15,2-8 16,4 4-16,3 1 0</inkml:trace>
  <inkml:trace contextRef="#ctx0" brushRef="#br0" timeOffset="2067.7126">28478 7093 0,'0'0'0,"0"0"16,0 0-16,0 0 16,116-5-16,-65-26 15,3-6-15,0-4 16,-5-3-16,-1-2 31,-6 5-31,-10 3 0,-8 9 0,-13 6 16,-14 10-16,-16 9 0,-18 12 15,-11 11 1,-11 10-16,-1 9 0,-1 4 16,4 6-16,5 3 15,9 1-15,10-1 16,11-1-16,15-1 16,12-1-16,15-2 31,15-4-31,16 0 15,11-6-15,11-4 16,7-7-16,6-3 16,8-7-16,4-5 15,-50-4-15,-48-6 0</inkml:trace>
  <inkml:trace contextRef="#ctx0" brushRef="#br0" timeOffset="16379.3518">29500 8951 0,'2'31'0,"0"16"16,-3-4-16,-2 15 15,-2 2 1,0 3-16,-8 59 16,9-71-16,-1-1 31,2-5-31,1-5 0,2-9 0,-1-8 31,1-19-31,0 3 16,0-8-16,0 1 15,0 0-15</inkml:trace>
  <inkml:trace contextRef="#ctx0" brushRef="#br0" timeOffset="16687.5855">29297 8712 0,'0'0'15,"69"-27"-15,-33 19 0,12 1 16,4 1 0,-1 3-16,-2 0 0,2 2 15,-1-2-15,0 3 0,-1-3 16,0-3-16,1 0 15,-2-1-15,-1-3 16,-3 0 0,-22 5-16,-22 5 0</inkml:trace>
  <inkml:trace contextRef="#ctx0" brushRef="#br0" timeOffset="17086.4486">29934 9218 0,'7'35'0,"4"18"15,-4-10-15,-1 16 16,-4 0-16,-2-5 15,-4-3-15,-2-8 0,1-8 32,0-10-32,4-21 0,0 6 0,0-5 15,1-7-15,-1-3 16,2-7-16,3-32 16,1 2-16,5-5 31,4-6-31,5-4 15,-1 1-15,-2-3 16,2 5-16,1 5 0,3 5 16,4 3-16,-1 4 15,-2 3-15,0 11 16,1 4-16,-13 10 16,-11 9-16</inkml:trace>
  <inkml:trace contextRef="#ctx0" brushRef="#br0" timeOffset="17726.9449">30503 9177 0,'0'0'16,"-16"68"-16,11-23 15,-1-7-15,0 13 16,0-2-16,3-1 0,2-2 15,3 0-15,2-7 16,6-8-16,-8-25 16,5 8-16,6-4 15,22-7-15,-1-11 16,-1-10-16,4-6 0,0-12 16,-1-9-16,-1-6 31,1-2-31,1-1 15,-3 0-15,-4 4 16,-5 4-16,-5 8 16,-4 4-16,-4 8 0,-7 13 15,-5 13-15,0 3 16,2-9-16,-2 6 16,-1 6-16,-13 24 0,1 1 15,2 5-15,2 3 16,4 6-16,2-4 0,5 3 15,0-1-15,2-1 32,2-2-32,1-5 15,6-7-15,-10-23 16,7 9-16,3-4 16,2-5-16,4-6 0,20-23 15,-22 15-15,-17 9 16</inkml:trace>
  <inkml:trace contextRef="#ctx0" brushRef="#br0" timeOffset="18205.2417">31284 9298 0,'-8'77'0,"12"-46"16,2-8-16,-1 4 16,-2-22-16,5 8 15,3-4-15,2-3 16,24-16-16,0-8 0,1-11 16,-1-6-16,-1-7 15,-1-6-15,-3 1 16,-4 2-16,-8 11 15,-11 9-15,-13 11 16,-11 12-16,-13 12 16,-9 11-16,-5 9 15,2 8-15,0 2 16,6 2-16,4-3 0,9 0 16,9-1-16,11-3 15,10 1-15,7 0 16,12 2-16,8-2 15,7-2-15,5-3 16,5-6-16,9-5 0,4-11 16,7-8-16,-36 0 15,-37-1-15</inkml:trace>
  <inkml:trace contextRef="#ctx0" brushRef="#br0" timeOffset="31139.6158">23451 10738 0,'0'0'0,"0"0"0,0 0 15,-52 52 1,42-16-16,-1 10 16,-3 5-16,-4 2 0,2 4 15,-1 3-15,1 3 16,3-1-16,1-1 16,1-2-16,1-3 15,0-1-15,-2-1 16,0-3-16,-2-5 15,1-2-15,1-5 16,-2-4-16,3-9 16,7-21-16,-6 7 15,2-5-15,5-9 16,-4-3-16,5-30 16,1 2-16,2-9 0,2-3 15,1-5-15,-2 25 16,-2 25-16</inkml:trace>
  <inkml:trace contextRef="#ctx0" brushRef="#br0" timeOffset="31511.4001">23092 10855 0,'0'0'16,"0"0"-16,0 0 0,0 0 15,0 0-15,0 0 16,71-47-16,-38 39 16,-2-1-16,7-1 15,5-1-15,-2-1 16,3 1-16,2 0 15,5-2-15,-2 0 16,2-1-16,0 1 0,-4 3 16,1 1-16,-1 2 15,-3 1-15,-5 3 32,-1 1-32,-3 2 15,-7 1-15,-22 0 16,11 0-16,1 2 15,-11-2-15,-7-1 0</inkml:trace>
  <inkml:trace contextRef="#ctx0" brushRef="#br0" timeOffset="32495.6656">23732 11133 0,'0'0'0,"0"0"15,0 0-15,21 75 16,-9-36-16,-2 6 0,-1 4 15,2 1 1,-3-1-16,-1 1 0,-1-2 16,-6-6-16,-1-5 15,-3-6-15,4-26 16,-3 10-16,1-4 16,-1-1-16,2-10 15,-1-4-15,-2 1 16,-5-32-16,4-5 15,2-12-15,3-4 16,5-2-16,7-2 16,6-1-16,6 2 15,3 3-15,-5 7 16,-2 5-16,3 8 0,2 4 16,-2 9-16,-5 4 15,-15 18-15,9-3 16,-12 4-16,0 0 0</inkml:trace>
  <inkml:trace contextRef="#ctx0" brushRef="#br0" timeOffset="33130.2852">24327 11134 0,'0'0'0,"0"0"15,0 0 1,-17 89-16,4-34 0,-5 8 15,3 1-15,2-1 16,4-5 0,6-6-16,4-12 15,6-9-15,6-11 16,-10-16-16,9 2 16,3-5-16,23-15 15,-5-6-15,2-11 0,1-11 16,1-7-16,-3-6 15,0-3-15,1 0 16,1-1-16,1 4 0,-4 2 16,-1 7-16,-5 3 15,-2 8-15,-5 4 16,-5 12-16,-8 8 16,-8 14-16,4-6 15,-1 6-15,-5 7 16,-11 29-16,-2 2 15,-2 8-15,-5 7 16,5 0-16,1 0 16,3 0-16,2-3 0,2-4 31,9-8-31,4-5 16,8-10-16,-8-23 15,9 6-15,23-13 16,-3-10-16,-15 8 15,-17 6-15</inkml:trace>
  <inkml:trace contextRef="#ctx0" brushRef="#br0" timeOffset="33612.4071">25032 11362 0,'-5'20'15,"0"9"-15,7-14 16,-1-10-16,2 8 16,2-4-16,2-9 15,23-11-15,0-14 16,3-7-16,2-11 15,0-6-15,1-3 16,-3 0-16,0 3 16,-6 5-16,-9 9 0,-10 9 15,-12 12 1,0 12-16,-28 12 0,1 12 16,-7 9-16,-5 8 15,0 8-15,5 3 16,3 4-16,3-1 15,8 0-15,7-5 16,10-2-16,11-4 0,14-2 16,9-4-16,8-2 15,6-7-15,12-5 0,8-6 16,6-8-16,7-11 16,-36 2-16,-38 1 15</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33:40.354"/>
    </inkml:context>
    <inkml:brush xml:id="br0">
      <inkml:brushProperty name="width" value="0.05292" units="cm"/>
      <inkml:brushProperty name="height" value="0.05292" units="cm"/>
      <inkml:brushProperty name="color" value="#FF0000"/>
    </inkml:brush>
  </inkml:definitions>
  <inkml:trace contextRef="#ctx0" brushRef="#br0">4164 6612 0,'0'0'0,"0"0"32,0 0-32,0 0 0,0 0 15,0 0-15,0 0 16,27 78-16,-26-23 15,-2 7-15,0 6 16,-2 4-16,0-1 16,6-3-16,3-2 0,2-1 15,4-1-15,-2-4 16,3-6-16,-3-5 16,-1-5-16,0-4 0,0-9 15,2-6-15,-8-12 16,-3-13-16,0-1 15,4 4-15,-1-3 32,1-7-32,2-7 15,3-29-15,-4 23 0,-5 20 16</inkml:trace>
  <inkml:trace contextRef="#ctx0" brushRef="#br0" timeOffset="1960.6271">5337 6834 0,'0'0'0,"0"0"15,0 0-15,0 0 0,-9 65 16,-13-25-16,-4-9 16,-4-5-16,-3-2 15,-5-2-15,-4-5 16,0-2-16,-1-6 15,-1-4-15,2-5 16,2-4-16,1-5 16,4-7-16,-1-4 0,6-4 31,3-9-31,6-6 0,3-3 16,8-5-1,7 0-15,8 1 0,8 2 16,8 4-16,7 5 15,8 6-15,9 7 16,1 6-16,6 9 16,3 7-16,-1 10 0,2 10 15,-7 5-15,-5 9 16,-10 5-16,-3 6 16,-9 7-16,-3 2 15,-7 7-15,-6 1 31,-6 3-31,-7 2 16,-6-1-16,-2 2 0,-2 0 16,-6 0-16,-2-5 15,1-5-15,1-5 16,1-3-16,5-8 16,5-5-16,1-10 15,8-23-15,-2 5 0,1-5 16,4-10-16,0 6 15,0 0-15</inkml:trace>
  <inkml:trace contextRef="#ctx0" brushRef="#br0" timeOffset="2458.8358">5814 7004 0,'-29'90'0,"12"-37"32,11-17-32,1 9 15,7-6-15,5-6 0,12-5 16,7-6-16,11-9 0,10-8 16,8-6-16,6-8 15,-1-9-15,6-5 16,-4-5-1,-6-2-15,-11 2 0,-9 0 16,-14-1-16,-12-1 16,-13-3-16,-22-1 0,-10 0 31,-17 5-31,-11 3 16,-8 2-16,-8 6 0,2 8 15,-4 7-15,0 4 16,42 0-16,39-1 0</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1:53:05.472"/>
    </inkml:context>
    <inkml:brush xml:id="br0">
      <inkml:brushProperty name="width" value="0.05292" units="cm"/>
      <inkml:brushProperty name="height" value="0.05292" units="cm"/>
      <inkml:brushProperty name="color" value="#FF0000"/>
    </inkml:brush>
  </inkml:definitions>
  <inkml:trace contextRef="#ctx0" brushRef="#br0">4800 4218 0,'0'0'0,"0"0"0,0 0 16,0 0-1,0 0-15,0 0 16,0 0-16,0 0 16,0 0-16,132-7 15,-95 10 1,3 2-16,-2 0 0,3 0 15,-2 0 1,8-1-16,2 1 0,2 1 16,3-3-16,5-3 15,5 3-15,2-1 16,0 2-16,3-2 16,-1 2-16,3-2 15,3 1-15,0-3 16,3 0-16,-1 1 15,-1 0-15,-2-1 0,3 2 16,2 1-16,-4-2 16,4 3-16,0-2 15,1-1-15,-4-1 16,1 2-16,0-1 16,4-4-16,-5 3 15,3-1-15,-3 1 0,-3-1 31,0 0-31,-4 2 16,1 1-16,1-2 0,-1 3 16,0-2-16,-2 0 15,0 0-15,-2 1 16,0-1-16,2-1 16,-1 3-16,-3 0 15,-6-3-15,-2 1 16,0 0-16,-1-1 15,-3 2-15,-3-1 16,-1-1-16,-4 0 16,1-1-16,-2 1 0,-1 1 15,-2 1-15,-4 0 16,-6-2-16,-24 0 16,12 0-16,-2-1 0,-7 0 15,9-1-15,-12 1 16,6 0-16,-11 1 15,4-2-15,-5 1 16,-3 1-16,4 0 16,0 0-16</inkml:trace>
  <inkml:trace contextRef="#ctx0" brushRef="#br0" timeOffset="2190.3615">5186 2610 0,'0'0'0,"0"0"16,0 0-16,0 0 0,-4-62 15,4 60-15,0-3 16,0 9-16,1 0 16,1 7-16,1 9 15,4 27 1,1-7-16,-2 3 0,-1 0 15,2-2-15,-3-4 16,2-1 0,0 2-16,0-4 15,-1-2-15,2-2 16,-5-22-16,2 9 0,1 1 0,-1 0 16,2-5-16,-3 1 15,1-11-15,0 5 16,-4-10-16,2-3 15,1 0-15,3-9 16,8-27-16,2 4 16,-2 1-16,4 1 15,2 6-15,-1 6 0,-16 19 16,12-7-16,0 4 16,2 4-16,1 3 15,0 4-15,0 6 16,-2 4-16,-3 4 31,1 1-31,-3 1 16,0 2-16,1-1 15,-1-1-15,-2-2 16,0-2-16,1-1 16,0-1-16,0-3 0,-6-7 15,10 7-15,-14-11 16,0 0-16</inkml:trace>
  <inkml:trace contextRef="#ctx0" brushRef="#br0" timeOffset="2284.1364">5743 3158 0,'7'-1'0,"-1"-3"15,0 0 1,4-4-16,6-5 16,-9 6-16,-7 7 0</inkml:trace>
  <inkml:trace contextRef="#ctx0" brushRef="#br0" timeOffset="2822.9454">5985 2806 0,'9'-14'16,"-9"14"-16,5-8 16,-1-1-16,-2 6 15,1-3-15,-5 8 16,-1 3-16,-1 0 16,-13 29-16,-2-1 15,0 4-15,4 3 16,0-2-16,3-4 15,1 0-15,5 0 16,4-3-16,4-5 0,-2-20 16,1 8-16,4-2 15,1-1-15,3-4 16,-3-9-16,9-1 16,18-24-16,-7-3 15,2-3-15,-3-1 16,-3 3-16,-4 2 0,-14 24 15,4-11-15,1 1 16,-1 1-16,-1 1 16,-6 10-16,5-6 15,-9 10-15,1 2 16,1 0-16,-4 6 16,0 6-16,-1 4 15,3 3-15,0 2 16,1 0-16,3 0 15,3-2 1,4 0-16,3-2 16,2-5-16,4 0 15,2-5-15,2-2 0,1-7 16,0-2-16,20-19 16,-14-2-16,-4-3 15,-2-3-15,-10 11 0,-12 17 16</inkml:trace>
  <inkml:trace contextRef="#ctx0" brushRef="#br0" timeOffset="3297.5994">6449 2839 0,'0'0'0,"0"0"32,0 0-32,0 0 15,-3 63-15,-1-25 0,-2 0 16,-1 0-16,2-3 15,-1-6-15,5-24 16,0 10-16,-2-2 16,1-2-16,2-8 15,0 3-15,2-8 16,4-1-16,17-24 16,1-1-16,3-5 15,1 2-15,-1 4 16,-4 5-16,2 6 0,-20 13 15,10-3 1,0 1-16,-1 3 0,-8 4 16,8 1-16,0 5 15,-8 3-15,-1 3 16,-3 2-16,-1 4 16,-2 1-16,2 0 15,1 2-15,-1-3 16,2-1-16,0-2 15,2-2-15,1-2 16,-2-8-16,6 3 0,-3-8 16,10 3-16,0-7 15,2-4-15,19-20 16,-21 14-16,-17 14 0</inkml:trace>
  <inkml:trace contextRef="#ctx0" brushRef="#br0" timeOffset="3924.1538">7097 2903 0,'0'0'15,"0"0"-15,0 0 16,0 0-16,0 0 16,0 0-16,0 0 15,0 0-15,0 0 16,0 0-16,-68 33 16,36-8-16,4 2 15,5-2 1,2 0-16,19-20 15,-8 11-15,4-1 16,1 0-16,4 0 0,3-1 16,2-9-1,5 7-15,-2-12 0,8 7 16,-6-11-16,12 0 16,1-5-16,15-24 15,-6 3-15,-2-4 16,0-4-16,-1-3 0,1-1 15,2 1-15,-2-4 16,-5 2-16,-2 0 31,0 1-31,-4 0 0,-4 5 16,-3-1-16,-1 3 16,-3 3-16,-3 3 15,-4 22-15,1-10 16,0 0-16,-2 11 0,1-7 15,1 2-15,-1 10 16,-1-3-16,0 8 16,-1 8-16,-7 34 15,-2-2-15,-2 6 16,-4 4-16,-1-1 16,-2-1-16,1 4 15,0-4-15,3-3 16,4-1-16,2-6 15,5-3-15,4-5 16,7-4-16,-4-24 16,4 10-16,5-2 15,2-3-15,3-3 16,1-2-16,-9-8 16,5 4-16,-13-2 0</inkml:trace>
  <inkml:trace contextRef="#ctx0" brushRef="#br0" timeOffset="4127.8299">7353 3016 0,'0'0'16,"88"-11"-16,-55 4 15,-12 3-15</inkml:trace>
  <inkml:trace contextRef="#ctx0" brushRef="#br0" timeOffset="5006.7453">7740 2787 0,'0'0'16,"0"0"-16,0 0 0,0 0 15,0 0-15,0 0 16,0 0-16,35 48 0,-39-12 16,-5 3-1,-2-3-15,-3-4 16,2-3-16,9-22 15,-6 9-15,2 0 16,0-1-16,0-3 16,3-1-16,5-10 0,0-1 15,3-4-15,1 1 16,16-25-16,2-1 16,3-9-16,6-2 15,1-1-15,1 5 16,-1 3-16,-3 7 0,-3 6 31,-3 8-31,-19 9 0,9 0 0,-2 3 16,-5 4-16,7 6 15,-4 5-15,-3 3 16,-11 26 0,-2-9-16,-5-4 15,9-21-15,-6 7 16,-2-1-16,2-3 15,1-1-15,7-12 16,-4 5-16,-1 3 16,7-10-16,0 1 15,7-8-15,22-26 16,-2 2-16,4 1 16,2-1-16,4 1 0,-3 2 15,3 5-15,-3 3 16,-4 4-16,-6 4 15,-22 12-15,9-3 16,-2 3-16,-8 0 16,5 4-16,-8 2 15,3 5-15,-3 4 16,-17 26-16,1-6 0,4 2 16,-2 1-16,5-1 15,-3 0-15,2-1 0,0-3 31,4-2-31,-1-3 16,6-22-16,1 9 0,2-5 16,4-5-16,-4 2 15,-2-5-15</inkml:trace>
  <inkml:trace contextRef="#ctx0" brushRef="#br0" timeOffset="5514.2021">8763 2720 0,'0'0'0,"-66"58"16,37-29-16,-14 10 15,1-2-15,6 1 0,7-6 16,9-2-16,5-6 0,14-18 15,0 5-15,4-4 16,5-5-16,29-2 16,0-9-16,6-9 31,1-8-31,0-1 16,-4-2-16,-4 3 15,-6 4-15,-6 6 16,-20 14-16,6-5 15,-2 4-15,-8 3 16,1-2-16,-2 1 16,0 1-16,-1 0 0,-1 3 15,0 1-15,0 4 16,0 5-16,3 5 16,-3 4-16,4 3 15,1 0-15,3 1 0,0-2 16,1-5-16,4-1 15,1-6-15,-2-10 16,10 2-16,3-5 16,21-16-16,-23 10 15,-20 7-15</inkml:trace>
  <inkml:trace contextRef="#ctx0" brushRef="#br0" timeOffset="6200.8931">9298 2822 0,'0'0'16,"0"0"-16,0 0 31,0 0-31,0 0 16,0 0-16,0 0 0,-98 44 15,59-12-15,3 1 16,0 0-16,6-6 15,6-2-15,7-4 16,15-16-16,-3 8 16,3-1-16,4-1 15,3 0-15,3-11 0,6 4 16,28-16-16,-6-5 16,5-7-16,1-4 15,0-4-15,-3 0 16,3-6-16,-4 0 15,-4-1-15,-2 0 16,-3 2-16,-4-4 16,-5 2-16,-2 0 15,-1 0-15,-3 0 16,-2 4-16,-2-1 16,-2 3-16,-2 5 15,-6 22-15,3-10 16,0 2-16,0 7 15,-3 7-15,0-4 0,1 1 0,1 1 16,-4 6-16,-13 32 16,-6 0-16,-3 8 31,-5 6-31,1 3 16,0 1-16,0 0 0,3-2 15,-1-2-15,4-2 16,1-6-16,3-4 15,3-5-15,3-3 16,11-25-16,-3 11 16,4-2-16,2 0 15,2-2-15,3-10 16,4 4-16,4-6 0,17-19 16,-5-3-16,1-4 15,-2-3-15,-12 13 0,-14 16 16</inkml:trace>
  <inkml:trace contextRef="#ctx0" brushRef="#br0" timeOffset="6595.2822">9490 2863 0,'0'0'0,"0"0"0,0 0 31,-8 54-31,18-45 15,31-5-15,-3-9 16,3-7-16,3-3 16,-5-7-16,-4-1 0,-4 2 15,-5 3-15,-22 16 16,6-7-16,-5 4 16,-20 0-16,-11 8 15,-7 8-15,-5 6 16,-5 8-16,0 4 15,7 0-15,5-1 16,7-1-16,7-2 0,15-19 16,-2 10-16,4 3 15,4-3-15,6 2 16,3-3-16,31 3 16,-6-9-1,6-5-15,2-5 0,2-3 16,-1-4-1,-23 4-15,-24 4 0</inkml:trace>
  <inkml:trace contextRef="#ctx0" brushRef="#br0" timeOffset="6985.9883">10392 2421 0,'-8'31'16,"-5"16"-16,-4-5 0,-4 15 15,-1-5-15,2-1 16,6-7-16,1-2 16,5-5-16,3-2 15,4-5-15,2-2 16,-2-22-16,1 10 15,2-3-15,-2-3 16,0-8-16,1-7 16,-1 5-16,0 0 15</inkml:trace>
  <inkml:trace contextRef="#ctx0" brushRef="#br0" timeOffset="7213.1815">10063 2688 0,'0'0'16,"0"0"-16,0 0 0,0 0 0,0 0 16,0 0-16,0 0 15,84 24-15,-37-26 16,0-4-16,-2-5 16,-3-2-16,-1 0 15,-2-1-15,-5-1 16,-4 1-16,-14 6 15,-16 8-15</inkml:trace>
  <inkml:trace contextRef="#ctx0" brushRef="#br0" timeOffset="7933.2573">10667 2266 0,'0'0'16,"-19"90"-16,8-52 15,-6 13-15,-4 3 16,-3 0-16,0-2 16,-2 0-16,2-4 15,4-3-15,5-2 16,1-3-16,3-6 15,3-1-15,2-5 16,5-21-16,-3 8 16,3-10-16,0 6 0,1-1 15,0-11-15,2-4 16,8-17-16,7-9 16,7-9-16,7-5 15,4 2-15,2 8 16,-4 6-16,-1 9 15,-7 9-15,-19 10 0,8 2 16,-1 6-16,-1 5 16,3 26-16,-6-6 31,-4 2-31,-3-1 16,-2-1-16,0-26 15,-2 13-15,-1 1 16,1-1-16,1-10 15,-2 6-15,2-5 0,2-10 16,3-4-16,3-1 16,13-31-16,2 1 15,6-3-15,3 4 16,1 9-16,1 9 16,-4 7-16,-25 6 15,10 3-15,-8 3 16,5 3-16,-3 5 0,-4 6 15,-4 26-15,-4-9 16,-1-2-16,4-23 16,-3 10-16,1-5 15,1-7-15,1-3 16,-1-3-16,0-6 16,-3 1-16,2 4 15,3 0-15</inkml:trace>
  <inkml:trace contextRef="#ctx0" brushRef="#br0" timeOffset="8063.607">10933 2551 0,'0'0'0,"0"0"0,0 0 16,0 0-16,0 0 0,0 0 15</inkml:trace>
  <inkml:trace contextRef="#ctx0" brushRef="#br0" timeOffset="9496.8354">11158 2727 0,'0'0'0,"0"0"0,0 0 16,0 0-16,0 0 15,0 0-15,0 0 16,0 0-16,26 81 0,-27-41 16,-1-6-16,-2-2 15,2-25-15,-3 10 16,0-1-16,-2 0 16,4-9-16,-2 5 15,2-3-15,3-7 16,2 3-16,2-6 0,4-2 31,19-22-31,1-3 16,7-6-16,0 0 15,4 0-15,-4 5 16,4 3-16,-6 4 0,-4 4 16,-7 6-16,-18 12 15,-1-1-15,-3 1 16,8-3-16,-5 3 0,5 4 0,-6 5 15,-3 3 1,-3 6-16,-3 2 0,-1 3 31,2 1-31,1 0 16,2-2-16,2 1 16,4-1-16,2-3 15,2-1-15,2-6 0,1-10 16,28-4-16,-4-13 15,3-11-15,6-8 16,5-7-16,2-3 16,-1 0-16,2 1 15,-4 3-15,-2 6 16,-7 2-16,-9 6 16,-7 2-16,-20 22 0,3-8 15,-4 0-15,-5 5 16,-3 6-16,-7-1 15,-24 17-15,-1 6 16,-3 6-16,-1 2 16,6 1-16,5-4 15,6-2-15,5-4 16,17-17-16,-4 7 16,5-9-16,0 6 15,5-4-15,4-5 16,25-17-16,1-6 15,4-7-15,6 2 16,-2 3-16,-6 4 16,-8 3-16,-21 14 0,9-3 15,-5 1-15,-6 3 16,4-3-16,-5 6 16,-4 6-16,0-3 15,3 6-15,-7 27 16,2-1-16,1 5 15,-1 2-15,-2 1 16,2-1-16,-1 1 16,-1-2-1,0 2-15,-8-4 16,-2 3-16,-8-4 16,-3-2-16,-5 0 15,-1-4-15,0-5 0,0-6 16,-1-4-1,1-4-15,-2-6 16,6-5-16,-1-7 0,4-6 16,3-6-16,6-8 15,7-6-15,5 1 16,6-3-16,4 7 16,4 2-16,-7 18 15,8-9-15,2 2 16,21-12-16,-23 18 0,32-7 15,-31 10-15,38 3 16,-11-1-16,0 2 16,-2 0-16,0-1 15,-4-2-15,1 0 16,-3 0-16,-3-1 16,-20 3-16,10-2 15,2 1-15,0-1 16,-2 0-16,-8 0 15,9-4-15,-12 3 0,8-1 16,-14 5-16</inkml:trace>
  <inkml:trace contextRef="#ctx0" brushRef="#br0" timeOffset="9813.3032">12447 2633 0,'0'0'16,"0"0"-16,0 0 15,0 0-15,0 0 16,-54 57 0,32-31-16,-2 0 0,5-2 15,15-19-15,-4 9 16,2 0-16,2 1 15,4-1-15,2 3 16,1-3-16,2 0 16,1 2-16,-3 2 15,-3 0-15,-14 23 0,-7-7 16,-13-3-16,-14-1 16,25-17-16,23-13 0</inkml:trace>
  <inkml:trace contextRef="#ctx0" brushRef="#br0" timeOffset="45891.78">11951 5705 0,'0'0'0,"0"0"15,0 0-15,0 0 16,0 0-16,0 0 15,0 0-15,0 0 16,0 0-16,0 0 16,127 9-16,-83-9 15,2 0-15,7 1 0,2 1 16,5 1-16,7-1 16,6-1-16,6 1 15,0-1-15,4 3 16,0-2-1,0 4-15,-1-4 0,0 2 16,-2-1-16,-2-1 16,-5 1-16,-4-1 15,-3-1-15,-8 1 16,-3-2-16,-3 2 0,-7-1 16,-2 3-1,-5 0-15,-4-1 0,-5 0 16,-22 0-16,11-1 15,-1 0-15,0-1 16,-11 1-16,13 0 16,-14-2-16,14 3 15,-14-3-15,12 1 16,-13-1-16,-4 0 16,0 0-16,6 0 15,7 1-15,-10-1 16,-2 0-16,0 0 15,0 0-15,-1 0 0,-1-2 16,1 2-16,-1 0 16,-4 0-16,0-1 15,5 1-15,0 0 16</inkml:trace>
  <inkml:trace contextRef="#ctx0" brushRef="#br0" timeOffset="46709.195">12049 4222 0,'2'59'16,"0"-14"-16,1-11 0,-4 13 15,-2-2-15,-1-4 16,-1-5-16,5-4 31,3-4-31,-1-20 16,1 8-16,2 0 0,0-2 16,-3-5-16,1 0 15,-2-1-15,-2-7 16,-3-3-16,4 2 15,0 0-15</inkml:trace>
  <inkml:trace contextRef="#ctx0" brushRef="#br0" timeOffset="46978.2631">11851 4467 0,'0'0'16,"0"0"-16,63 44 16,-28-31-16,7-2 15,-1-4-15,0-4 16,0-6-16,-1-4 16,-3-1-16,-3-5 15,-4 1-15,-24 10 16,10-7-16,-3 0 0,-2-2 15,-4 7-15,-7 4 16</inkml:trace>
  <inkml:trace contextRef="#ctx0" brushRef="#br0" timeOffset="47731.5377">12305 4193 0,'0'0'0,"0"0"16,0 0-16,19 82 15,-14-41-15,-5 3 16,0 0 0,-2-3-16,1-2 15,0-4-15,4-2 0,2-4 16,-5-23-1,5 9-15,0 0 0,-1-2 16,0-2-16,-3-9 16,2 7-16,-3-8 15,0-2-15,1-1 16,2 0-16,-1-9 16,0-5-16,2-31 0,3 10 15,4 5-15,-9 24 16,6-8-16,3 3 15,3 4-15,1 3 16,-7 6-16,11 0 16,0 6-16,1 5 15,-3 4-15,-1 3 0,-4 2 16,1 2-16,-2-3 16,-4-1-16,-1 0 31,-2-4-31,0 1 0,-1-10 15,2 6-15,-3-7 16,3 3-16,-3-7 16,0-3-16,1 0 15,4 0-15,1-7 16,1-6-16,0-3 16,0-2-16,17-18 0,-18 31 15,8-8-15,-2 8 16,-4 9-1,9 0-15,-3 8 0,0 4 16,7 25-16,-10-4 16,-3-1-16,-7-24 15,1 10-15,-2-2 16,0-1-16,0-2 16,0-1-16,-1-12 15,0-4-15,4 3 16,-3-11-16,3-32 15,-3 24-15,-2 19 0</inkml:trace>
  <inkml:trace contextRef="#ctx0" brushRef="#br0" timeOffset="47860.6319">12803 4355 0,'0'0'0,"0"0"15,0 0-15,0 0 31,0 0-31,0 0 16,-5 6-16,4-3 0,1-3 16</inkml:trace>
  <inkml:trace contextRef="#ctx0" brushRef="#br0" timeOffset="49189.0276">12946 4571 0,'0'0'0,"0"0"16,0 0-16,0 0 15,28-58-15,-23 47 16,0 0-16,-5 11 0,0 0 15,1-4-15,3-2 16,-4 9-16,1 0 16,4 6-16,-1 5 15,5 31-15,-2-14 16,-6-20-16,2 9 16,0-3-16,-2-2 15,1-2-15,-1-1 16,0-10-16,1 7 15,-1-12-15,1-2 16,4 1-16,13-33 16,2 4-16,2-1 0,2 4 15,1 8-15,-4 7 16,-16 11-16,9-2 16,2 1-16,2 5 15,-1 4-15,1 2 16,-1 3-16,-2 3 15,-3 1-15,-1-1 16,-4 1-16,-1 0 16,-4 0-16,1 0 15,0-2-15,-1 1 16,0 0-16,-1-8 16,3 7-16,-3-10 15,6 7-15,-4-9 16,3-2-16,7 2 15,1-5-15,1-2 16,0-6-16,0-2 0,21-22 16,-6 3-16,6-2 15,-2 1-15,-3 4 16,-5 5-16,-6 8 16,-15 17-16,2-6 15,-1 4-15,-5 6 16,-4 4-16,-11 19 31,-7 5-31,-3 3 0,-3 1 16,3 1-16,1-6 15,9-8-15,11-15 16,-4 6-16,4-7 16,1 0-16,3-4 0,2 2 15,17-19-15,1-10 16,4-7-16,1-1 15,-2 3-15,-4 6 16,-18 21-16,6-7 16,-1 4-16,-6 7 15,1-2-15,-5 7 16,3 1-16,-2 7 0,-3 6 16,-1 27-16,4-5 15,3-1-15,2 2 31,0-2-31,0-1 16,-1-2-16,-5-1 16,-4-1-16,-6-2 15,-3-5-15,-4-2 0,-6-2 16,2-4-16,-5-5 16,3-4-16,18-8 15,-10-1-15,2-1 0,-3-3 16,2-4-16,1-6 15,3-3-15,2-5 16,3-2-16,2-1 16,3 2-16,3 1 15,4 3-15,0 2 16,3 1-16,4 5 16,-7 4-16,10-4 0,-6 7 15,14-3-15,0 2 16,2 3-16,-1 1 15,0 1-15,0-2 32,0 0-32,-2 0 0,1 1 15,-3-1-15,-10 1 16,10-1-16,-14-1 16,13 0-16,-17-2 15,-2 3-15,0 0 16</inkml:trace>
  <inkml:trace contextRef="#ctx0" brushRef="#br0" timeOffset="49502.4519">14056 4456 0,'0'0'0,"0"0"15,0 0-15,0 0 16,-49 44-16,18-23 16,0-3-16,5-1 15,19-12-15,-6 5 0,4 1 16,3 2-16,5-1 16,3 2-16,8 0 15,6-1-15,2 0 16,21 15-16,-15-4 31,-12 5-31,-13 1 16,-20 1-16,-16-2 15,17-14-15,20-15 16</inkml:trace>
  <inkml:trace contextRef="#ctx0" brushRef="#br0" timeOffset="68938.5855">6191 7220 0,'0'0'16,"0"0"-1,0 0-15,0 0 0,0 0 32,0 0-32,0 0 0,0 0 15,0 0-15,0 0 16,0 0-16,0 0 0,0 0 16,120-3-16,-80 7 15,4 0-15,1 0 16,6-1-16,3 0 15,2 0-15,4 0 0,6 1 16,3 1-16,0-1 16,1 0-16,-4-2 15,-3 2-15,-8-1 16,-11 2-16,-11-3 16,-28-4-16,1 2 15,-6 0-15</inkml:trace>
  <inkml:trace contextRef="#ctx0" brushRef="#br0" timeOffset="75427.2401">6508 6235 0,'0'0'0,"0"0"15,0 0 1,0 0-16,0 0 15,72-27-15,-58 15 16,-4-2-16,-1-1 16,-6-2-16,-4-2 15,-38-29-15,-46 6 32,30 27-32,-6 2 15,-4 6-15,-11 1 16,-2 1-16,-8 1 15,-4 1-15,-99-9 16,95 4-16,-3 1 16,3 0-16,-3 2 15,5 3-15,2 1 16,4 0-16,2-1 16,2 2-16,1 2 15,3-1-15,3 3 0,4 3 31,3 3-31,6 3 16,5 3-16,1 4 16,4 3-16,0 2 0,7 3 15,3 2 1,0 3-16,6 1 16,4 3-16,2-2 0,4-1 15,1-3-15,7-1 16,3-5-16,12-20 15,-3 11-15,0-1 16,2-2-16,-2-1 0,5-9 16,-1 6-16,2-7 15,0-2 1,0 0-16,2 0 16,-2-3-16,0-1 0,0 0 15,-3 0-15,3 1 16,0-5-16,-2 3 15,1-6-15,-1 6 16,1-9-16,0 9 16,-1-9-16,1 9 15,-2-9-15,0 9 0,0-9 16,3 9-16,-6-11 16,0 3-16,2 0 15,0 1-15,-1 0 16,1 1-16,1-2 15,-1 2-15,0-1 16,1 1-16,3 11 16,-2-5-1,-1-4-15,3 9 16,-1-3-16,-2-4 16,3 7-16,0 3 15,0 1-15,-2 0 0,2 8 16,2 3-16,-2 4 15,1 2-15,-1 2 16,0 0 0,0-1-16,0 1 15,0-1-15,2-3 16,1-1-16,0-3 16,0-3-16,-2-10 15,3 8-15,-3-9 0,1-1 16,-2-1-16,3-2 15,0 0-15,9 1 16,2-6-16,3-4 16,20-13-16,-26 18 15,30-17-15,-31 19 16,11-5-16,1 2 16,24 1-16,-33 3 15,-13 4-15,0 0 16</inkml:trace>
  <inkml:trace contextRef="#ctx0" brushRef="#br0" timeOffset="133882.2628">9348 11703 0,'0'0'15,"0"0"-15,0 0 16,0 0-16,0 0 0,0 0 16,73 36-16,-33-22 15,-26-8-15,30 10 16,-6-5-16,3 2 15,1-1-15,3 0 16,4-2-16,4 1 16,2-4-1,5-1-15,0-2 0,10 1 16,0 3-16,7 0 16,1-2-16,2 0 15,1-3-15,0 3 0,3 0 16,-1-1-16,3 0 15,4-1-15,1 2 16,-3 0-16,-5-1 16,-2 1-16,1 1 15,-1 0-15,-2 0 16,-1 1-16,-4-1 0,0-2 16,0 0-16,-6 1 15,1-1-15,-7 0 16,3 1-16,-7-1 15,-3 0-15,-2-1 16,-3-2-16,-1 0 31,-9-1-31,-1-1 16,-4 4-16,2-1 0,-8 1 16,-5 0-16,-32-5 15,16 2-15,-2 0 16,8 2-16,-11-3 15,-1 0-15,-2 0 16,1 1-16,-1-1 16,-1-1-16,1 1 0,0 0 15</inkml:trace>
  <inkml:trace contextRef="#ctx0" brushRef="#br0" timeOffset="135861.7677">10129 12383 0,'0'0'0,"0"0"15,0 0-15,-63-36 31,16 24-31,6 1 0,-3 3 16,-6 3-16,0 2 16,-1 2-16,1-1 15,1 2-15,1 2 16,3-1-16,5 1 16,7-2-16,7 1 15,33-1-15,-14 1 16,2-1-1,-11 3-15,19-2 16,3 1-16,18 6 16,-14-5-16,-10-3 15</inkml:trace>
  <inkml:trace contextRef="#ctx0" brushRef="#br0" timeOffset="136148.1072">10104 12557 0,'0'0'15,"0"0"-15,-70 21 16,33-12-16,-16 1 16,-2-2-16,-6-1 15,6 0-15,3-2 16,0-1-16,5 0 15,8-3-15,10-1 16,24 0-16,-5-1 16,5 1-16,4-3 15,2 0-15,-8-4 16,7 7-16,0 0 0</inkml:trace>
  <inkml:trace contextRef="#ctx0" brushRef="#br0" timeOffset="136454.5594">9823 12117 0,'0'0'15,"0"0"-15,0 0 0,0 0 16,-8 80-16,6-41 15,1 3-15,0-1 16,-4 2-16,4 1 16,0 1-16,2 1 15,1-1-15,2 0 16,-4-2-16,1-1 16,1-5-16,1-3 31,1-7-31,-5-22 0,2-2 15,-1-3 1</inkml:trace>
  <inkml:trace contextRef="#ctx0" brushRef="#br0" timeOffset="137456.7956">10808 12624 0,'0'0'0,"0"0"15,0 0 1,37-52-16,-40 22 16,-24 4-1,-6 14-15,-4 2 16,-4 8-16,-1 4 15,1 7-15,5 4 0,0 3 16,7-1-16,9 2 16,12 4-16,6-13 15,2 8-15,12 26 16,8-11-16,5-3 16,3-4-16,1-3 15,2-3-15,0-2 0,0-2 16,-4-2-16,-22-11 15,12 2-15,-1-1 16,2-6-16,0-4 16,14-22-16,-11 1 15,-4-9-15,-4-5 16,-2-3-16,-1-5 16,1 0-16,2-3 15,-5 1-15,-3-1 0,-6 4 31,0 0-31,-4 5 0,-3 2 16,-2 7-16,0 5 16,8 25-16,-5-8 15,0 0-15,1 4 0,4 10 16,-4-4-16,6 9 16,-3 4-16,4 32 15,0 0-15,3 3 16,3 7-16,1 1 15,-2 0-15,-1 0 32,0 3-32,1-2 0,2-1 15,-2-4 1,2-5-16,0-2 0,3-8 16,1-7-16,-9-22 15,8 6-15,0-7 16,16-19-16,-16 11 15,-11 5-15</inkml:trace>
  <inkml:trace contextRef="#ctx0" brushRef="#br0" timeOffset="137661.1756">11165 12514 0,'0'0'0,"5"82"16,-4-40-16,1-7 15,3 10-15,1-4 16,3 0-16,4-7 16,1-4-16,-11-24 15,9 7-15,-1-2 0,1-7 16,-7-8-16,3 5 16,-8-1-16</inkml:trace>
  <inkml:trace contextRef="#ctx0" brushRef="#br0" timeOffset="137845.0131">11124 12250 0,'0'0'0,"0"0"16,0 0-1,16 25 1,-16-25-16,0 0 15</inkml:trace>
  <inkml:trace contextRef="#ctx0" brushRef="#br0" timeOffset="138286.246">11882 12248 0,'13'-16'0,"1"-7"15,-11 5-15,-2 12 16,-2-10-16,-2 1 0,-5 1 16,-5 2-1,-22 1-15,4 15 16,0 5-16,5 7 15,-1 6-15,2 4 16,4 3-16,6 5 16,7 3-16,4 4 15,1 1-15,1 1 16,5 1-16,4-1 16,4 1-16,-1 1 0,-3-2 15,-2 0-15,1-1 16,-2-1-16,-1-3 15,2-4-15,-1-4 16,-4-24-16,2 11 0,-1-3 0,-1-6 16,-2-5-16,-1-1 31,-1-5-31,-14-29 16,11 17-16,7 15 0</inkml:trace>
  <inkml:trace contextRef="#ctx0" brushRef="#br0" timeOffset="138502.0084">11432 12543 0,'0'0'16,"0"0"-16,0 0 31,0 0-31,0 0 0,0 0 16,0 0-1,0 0-15,87 18 0,-30-7 16,0 1-16,2 1 15,-7 1-15,-3-2 16,-11-2-16,-7-3 16,-15-3-16,-16-4 15</inkml:trace>
  <inkml:trace contextRef="#ctx0" brushRef="#br0" timeOffset="138965.7773">12196 12365 0,'0'0'0,"0"0"0,0 0 16,50-36-16,-45 28 15,-2-1-15,-2-1 16,-3-1-16,-3 7 0,-7-4 15,4 7-15,-13-4 16,-2 5-16,0 5 16,-18 14-16,29-14 15,-5 9-15,2 2 16,5 4-16,0 26 0,7-5 31,3 3-31,6 3 0,3 0 16,4-2-1,2 2-15,-2-2 16,0 2-16,-5-4 0,-1 1 16,-1-5-16,1 1 15,-3-6-15,-1-2 16,-4-27-16,2 12 16,-1-2-16,-1-2 15,0-3-15,0-10 16,0-3-16,-4 1 15,4 2-15,1 0 0</inkml:trace>
  <inkml:trace contextRef="#ctx0" brushRef="#br0" timeOffset="139158.196">11957 12689 0,'0'0'15,"0"0"-15,0 0 16,0 0-16,0 0 15,73 19-15,-29-12 16,5 3-16,0 0 31,0-1-31,-9-1 0,-6-2 16,-8 1-16,-26-7 16,0 0-16</inkml:trace>
  <inkml:trace contextRef="#ctx0" brushRef="#br0" timeOffset="139686.5262">12380 12672 0,'0'0'16,"0"0"-16,0 0 15,0 0 1,59 53-16,-19-49 16,3-6-16,0-3 15,1 0-15,-3 0 0,-6-3 16,-6-3-16,-25 8 15,7-5-15,-4-3 16,-7-1-16,-7 0 16,-25-8-16,-4 7 15,-5 4-15,0 5 16,-2 4-16,4 7 0,6 4 16,10 3-16,7 5 15,12-14-15,0 11 31,3 3-31,14 26 0,5-9 0,10 1 16,3-2-16,4-4 16,1-3-16,0-4 15,-2-2-15,-4-2 16,-5-6-16,-19-13 16,7 5-16,-9-4 15,-4-2-15</inkml:trace>
  <inkml:trace contextRef="#ctx0" brushRef="#br0" timeOffset="140195.2003">12856 12672 0,'0'0'16,"0"0"-16,0 0 16,0 0-16,17 69 0,-10-23 15,-1-8-15,2-1 16,-1-1 0,2-2-16,-1-4 0,-6-24 15,4 12-15,-1-2 16,-3-9-16,-2-7 15,3 12-15,0-4 0,-3-10 16,4-2-16,5-28 16,-2 0-16,-2-8 15,1-1-15,-2-3 16,-1 2-16,-2 2 0,-4 0 16,-1 1-16,-1 5 31,3 4-31,3 24 15,-2-10-15,2 1 16,2 1-16,0 0 16,0 10-16,5-9 15,-3 10-15,6-6 0,-4 9 16,12-1 0,-12 3-16,13 2 15,-2 3-15,-8-2 0,-10-5 0</inkml:trace>
  <inkml:trace contextRef="#ctx0" brushRef="#br0" timeOffset="140561.3463">13113 12704 0,'0'0'16,"-1"65"-16,6-64 0,2 8 15,27 15-15,0-15 16,7-6-16,-1-7 16,1-9-16,-1-5 0,-5-1 15,-7-1-15,-11 2 16,-14 14-16,0-8 31,-6 2-31,-26-10 0,-3 9 0,-9 5 16,-7 6-16,3 5 15,4 4-15,7 5 16,3 3-16,6 5 16,10 3-16,9 3 15,10 2-15,10 1 16,4-1-16,5 0 15,6-1-15,6-1 16,3-3-16,2-3 0,-1-1 16,-1-3-16,-4-5 15,-5-8-15,-5-5 16,-19-1-16,7-7 16,0-5-16,-7 6 15,-5 7-15</inkml:trace>
  <inkml:trace contextRef="#ctx0" brushRef="#br0" timeOffset="141075.5882">13625 12697 0,'0'0'16,"0"0"-16,0 0 16,0 0-16,0 0 15,9 64-15,-12-17 16,1-10-16,-3-2 15,2-1-15,3-26 16,0 11-16,0-1 16,2 1-16,0-1 15,2-2-15,1-5 0,-1-11 16,2-4-16,20-15 16,-3-7-16,0-5 15,2-5 1,-1 1-16,-2 3 0,-2 2 0,2 4 15,-3 4-15,-16 18 32,9-6-32,0 2 0,-1 1 15,-7 6-15,7-2 16,-5 6-16,6 2 16,-3 2-16,-2 6 15,1 5-15,-3 1 16,8 27-16,3-11 0,0 1 15,1-1-15,0-5 16,2-2-16,1-3 16,-17-21-16,8 10 15,1-3-15,-2-1 16,-5-9-16,6 2 16,-6-8-16,7-3 15,-2-7-15,0-33 0,-5 27 16,-5 21-16</inkml:trace>
  <inkml:trace contextRef="#ctx0" brushRef="#br0" timeOffset="141368.6186">14278 12382 0,'0'0'15,"0"0"-15,0 0 16,0 0-16,2 66 0,0-25 31,0 2-31,0 4 16,-1 0-16,-1 2 15,2 3-15,2 0 16,1 1-16,0 1 16,3-3-16,0-4 0,2-2 15,1-7-15,-2-4 16,-1-7-16,-7-21 15,1 8-15,0-4 16,-3-7-16,1 2 0,0-5 16</inkml:trace>
  <inkml:trace contextRef="#ctx0" brushRef="#br0" timeOffset="141556.1189">14017 12532 0,'0'0'0,"71"22"0,-12-6 16,-4-1-16,26 8 16,7-2-16,5 0 15,-46-12-15,-47-9 0</inkml:trace>
  <inkml:trace contextRef="#ctx0" brushRef="#br0" timeOffset="154584.0192">24544 11883 0,'0'0'0,"0"0"16,0 0-16,0 0 15,0 0-15,16 51 0,-55-23 16,-1-7-16,-11 0 16,-5 1-16,-9 0 15,3-2-15,-8 4 16,-2 0 0,-6 1-16,-2 0 0,-5 0 15,-5 0-15,-5-3 16,-3-5-16,-5-5 15,-3-4-15,-5-4 16,-1-4-16,-1-5 16,2-4-16,7-9 0,4-6 15,7-8-15,7-6 32,7-8-32,9-7 15,9-7-15,10-5 0,10-7 16,9-7-16,12-7 15,5-6-15,10-5 16,9-3-16,8 0 0,10 3 16,4 2-16,11 5 15,5 0-15,10 9 16,5 7-16,11 10 16,7 7-16,9 9 15,9 10 1,10 12-16,9 11 15,11 11-15,9 15 0,4 12 16,5 15-16,2 13 16,-1 12-16,-4 13 15,-8 17-15,-11 13 16,-13 16-16,-18 7 16,-22 10-1,-26 0-15,-31 1 16,-34-3-16,13-69 0,12-68 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1:56:25.020"/>
    </inkml:context>
    <inkml:brush xml:id="br0">
      <inkml:brushProperty name="width" value="0.05292" units="cm"/>
      <inkml:brushProperty name="height" value="0.05292" units="cm"/>
      <inkml:brushProperty name="color" value="#FF0000"/>
    </inkml:brush>
  </inkml:definitions>
  <inkml:trace contextRef="#ctx0" brushRef="#br0">9144 4474 0,'0'0'0,"0"0"15,0 0-15,0 0 16,0 0-16,0 0 0,0 0 31,0 0-31,0 0 0,0 0 16,0 0-16,0 0 16,0 0-16,0 0 15,0 0-15,0 0 16,-2-8-1,8 9-15,6 0 16,-4 0-16,11 1 0,4 2 16,-1-1-16,24 1 15,-7 0-15,0 2 16,3 0-16,-2-2 16,3 0-16,-1-3 15,5 1-15,2 0 16,3 3-16,1-2 15,3 1-15,1 0 16,4-2-16,-3 0 16,1 1-16,2 1 15,-1 0-15,2-1 16,1-2-16,1 0 16,0 0-16,-4 1 0,3 0 15,1-1-15,2 1 16,-3-1-16,-1 2 15,-6 0-15,1-2 16,-5 0-16,-3-1 16,-7 3-16,-3-1 0,-7 1 15,-4-1 1,-23-2-16,11 1 0,0 0 16,0 0-16,-8-1 15,10 3-15,-10-3 16,12 2-16,-15-2 15,12 0-15,-14 0 16,-3 0-16,0 0 16,3 0-16,-3 0 0,0 0 15,1 0-15,-1 0 16,-4 0-16,1 0 16,3 0-16,0 0 0</inkml:trace>
  <inkml:trace contextRef="#ctx0" brushRef="#br0" timeOffset="957.5127">9407 3057 0,'0'0'31,"0"0"-31,0 0 0,0 0 15,0 0-15,0 0 16,-21 51 0,0-13-16,-5 7 15,-6 1-15,-1 2 0,-2-3 16,3-1-16,0-6 16,5-6-16,4-3 15,5-6-15,15-20 16,-5 7-16,5-3 15,5-9-15,2-1 0,5-3 16,22-28-16,-2 1 16,-13 14-16,-16 19 15</inkml:trace>
  <inkml:trace contextRef="#ctx0" brushRef="#br0" timeOffset="1200.8642">9606 3006 0,'0'0'0,"0"0"16,-21 65-16,6-29 16,-7 9-16,-6 6 15,0 5-15,-3-4 16,-2 3-16,-4-5 16,0-3-16,3-5 15,3-6-15,4-5 16,5-5-16,18-23 15,-6 6-15,0-3 0,8-6 16,-3-6 0,2 3-16,3 3 0</inkml:trace>
  <inkml:trace contextRef="#ctx0" brushRef="#br0" timeOffset="1493.6048">9114 3169 0,'0'0'16,"0"0"-16,0 0 16,60 45-16,-23-23 15,0 2-15,4 2 31,-5-2-31,-4-2 0,-1 2 16,-4 1-16,-1-2 16,-6 0-16,0-1 15,-14-16-15,6 7 16,2 0-16,-8-8 0,-6-5 16</inkml:trace>
  <inkml:trace contextRef="#ctx0" brushRef="#br0" timeOffset="2337.4584">9757 1801 0,'0'0'16,"0"0"-16,25 48 15,-15-11-15,-1 12 16,0 10-16,-5 2 16,-2 2-16,-4-3 15,-1-2-15,-5-4 0,3-3 16,0-3-16,1-3 16,2-3-16,3-5 15,0-5-15,-3-26 31,2 12-31,0-5 0,0-7 16,0 4-16,-2-2 16,2-8-16,-2-4 15,-1 1-15,0-9 16,2-27-16,10-1 16,2-5-16,4 0 15,2 3-15,3 5 16,4 7-16,-1 4 15,4 7-15,7 10 0,3 9 16,3 10-16,-4 7 16,-4 5-16,-5 6 15,-8 4-15,-7 0 16,-10 0-16,-11 0 16,-9 0-16,-9-5 15,-1-2-15,-3-7 16,-3-2-16,1 0 15,-1-7-15,-3-2 0,-1-5 16,0-7-16,7-4 16,4-7-16,14 9 15,13 7-15</inkml:trace>
  <inkml:trace contextRef="#ctx0" brushRef="#br0" timeOffset="3156.5615">10285 2167 0,'0'0'0,"1"93"0,0-62 15,1 13-15,-1-2 16,2-7-16,3-6 16,-4-24-16,6 8 15,1-1 1,4-6-16,5-5 0,23-15 0,-8-5 16,-1-9-16,0-6 31,-1-1-31,-7 3 0,-1 4 15,-5 6-15,-15 16 16,6-5-16,-1 1 16,-2 2-16,-4 5 15,2-2-15,-3 3 16,-1 2-16,-1 0 16,-1 0-16,0 2 15,0 2-15,0 0 16,-1 6-16,1 5 15,-1 6-15,4 27 16,2-10-16,1 0 16,1-6-16,-3-23 0,2 7 15,1-1-15,2-3 16,2-1-16,-2-9 16,6 5-16,3-7 0,0-6 15,-1-5-15,-8 5 16,-7 6-16</inkml:trace>
  <inkml:trace contextRef="#ctx0" brushRef="#br0" timeOffset="3901.7382">10762 2149 0,'25'73'0,"-10"-46"15,-6-16-15,8 6 16,-13-14-16,4-1 16,2-3-16,10 0 15,2-8-15,13-23 16,-7 0-16,-2-2 15,-4 2-15,-3 5 16,-7 8-16,-6 9 16,-6 10-16,0 3 0,3-6 15,-2 5-15,-1 3 16,-7 30-16,2 0 16,-1 4-16,1 5 15,1 0-15,3 0 16,2 3-16,3 3 15,1 2-15,-1 2 16,-2 3-16,-2-1 0,-3 1 16,-5 1-16,-7-1 15,-5-4-15,-8-2 16,-6-6 0,-7-8-16,-3-6 15,0-6-15,-2-10 16,3-10-16,-3-10 0,2-10 15,3-10-15,6-6 16,6-1-16,6-3 16,6 1-16,7 2 15,2 1-15,5 0 16,3 24-16,2-11 16,3-1-16,0 0 15,5 1-15,3 1 0,2 3 16,5 4-16,0 1 15,5 4-15,0 2 16,23-3-16,-34 5 16,34-5-16,-11 2 15,1-4-15,-6-4 16,3-1-16,-7-1 16,1-2-16,-6-2 15,-4-2-15,-16 14 16,-3 6-16,0 0 0</inkml:trace>
  <inkml:trace contextRef="#ctx0" brushRef="#br0" timeOffset="4148.5461">11216 2256 0,'12'83'0,"-5"-45"16,-3-9-16,-2 10 16,-2-1-1,-2-5-15,0-4 16,1-23-16,-2 9 16,-1-1-16,-1-3 15,3-8-15,-3 4 16,2-10-16,3 3 0,0 0 15</inkml:trace>
  <inkml:trace contextRef="#ctx0" brushRef="#br0" timeOffset="4304.8247">11039 1965 0,'0'0'0,"0"0"16,0 0-16,0 0 16</inkml:trace>
  <inkml:trace contextRef="#ctx0" brushRef="#br0" timeOffset="5032.3831">11430 2252 0,'0'0'16,"0"0"-16,3 62 15,-1-26 1,-3 5-16,-3 0 0,-3-1 15,1-7-15,1-6 16,1-22-16,3 7 16,-2-1-16,2-4 15,0-7-15,2-4 16,0 0-16,8-30 0,2-3 16,5-9-16,7-6 15,1 2-15,0 5 16,1 6-16,-4 9 31,-1 7-31,-18 19 16,1 1-16,4-5 0,3 3 15,-6 5-15,6 0 16,-1 8-16,1 3 16,-2 8-16,0 25 15,-4-8-15,-2-2 16,0 0-16,-2-2 15,0-2-15,0-23 16,0 11-16,2 2 16,-1-3-16,-1 0 0,1-2 15,0-10-15,3 4 16,-2-10-16,2-4 16,5 2-16,2-10 15,9-29 1,-10 21-16,-10 21 15</inkml:trace>
  <inkml:trace contextRef="#ctx0" brushRef="#br0" timeOffset="5508.151">12012 2088 0,'-32'60'0,"12"-20"16,3-4-16,-4 9 0,0-4 15,5-5-15,1-5 16,13-27-16,-4 10 16,2-4-16,4-3 15,3-10-15,2-2 16,18-31-16,-3-2 16,1-6-16,-1 3 0,-3 6 0,-2 10 31,-13 21-31,4-7 15,1 3-15,-6 6 16,2-1-16,-5 5 16,0 1-16,1 4 0,-4 4 15,1 7-15,0 29 16,6-6-16,3 3 16,4 3-16,-1 1 0,0-1 15,0 1-15,0 3 16,-5 1-16,-5-1 15,-11 0-15,-6-1 16,-10-5-16,-6-5 0,-4-4 16,-7-5-16,-7-4 31,-9-6-31,-7-10 16,-13-4-16,-8-6 15,46-1-15,44 0 0</inkml:trace>
  <inkml:trace contextRef="#ctx0" brushRef="#br0" timeOffset="21633.6193">28114 4527 0,'0'0'15,"0"0"-15,0 0 16,0 0 0,0 0-16,0 0 15,0 0-15,0 0 16,0 0-16,0 0 16,0 0-16,0 0 15,154-8 1,-105 8-16,2-1 15,1 5-15,6-1 16,7 2-16,4-3 0,6 0 16,6 1-16,5 1 15,4-3-15,3 0 16,2 1-16,3 1 16,2 1-16,3 1 15,-3-1-15,2-2 16,0 1-1,-1-3-15,-2 0 0,-1 0 16,-2 0-16,1 1 16,-4-2-16,-4 1 15,-3 0-15,-4 1 16,-4 0-16,-1 0 16,-7 1-16,-2-2 15,-5 1-15,-4 0 16,-6-1-1,-5 1-15,-5 0 16,-7 0-16,-6-2 0,-24 2 0,11-2 16,-2 0-1,-9 3-15,8-2 0,-14 3 32,-5-2-32,5-1 0,0 0 15</inkml:trace>
  <inkml:trace contextRef="#ctx0" brushRef="#br0" timeOffset="28215.3765">1988 5962 0,'0'0'0,"0"0"0,0 0 16,0 0-1,0 0-15,0 0 16,0 0-16,0 0 15,68-30-15,-47 33 16,0 0-16,2 1 16,22 4-16,-5-2 31,0 0-31,3-1 0,5 0 16,4-1-16,0-1 15,6 1 1,5-1-16,3-1 0,6 1 15,-1 2-15,6-1 16,2 2-16,2-1 16,1 0-16,1-3 15,1 0-15,1-4 16,2 1-16,0-1 16,2 0-16,2 0 0,2 2 15,-3 4-15,1-2 16,-3-1-16,0 1 15,-2 0-15,0-1 16,-3 1-16,-5-2 16,-2 0-16,-3 1 15,-8 0-15,-1 0 16,-8 1-16,-3-2 16,-4 3-16,-6-2 15,-1 0-15,-5 3 0,-7-1 16,-22-3-16,8 3 15,2-1-15,-2 1 16,-7-1-16,7 3 16,-12-1-16,8 5 15,-12-9-15,0 0 0</inkml:trace>
  <inkml:trace contextRef="#ctx0" brushRef="#br0" timeOffset="51717.6546">24322 6104 0,'0'0'15,"0"0"1,0 0-16,0 0 16,114 0-16,-71 0 15,16-5 1,8 0 0,8-1-16,-6 2 31,10 1-31,5 1 31,34-1-15,20 0-16,18 0 15,-17-2-15,-21 3 16,-12-2-16,-8 0 16,-5-2-16,-1 0 15,-3 1-15,-1 1 16,-3 1-16,0-1 0,-2 0 15,0 1-15,-4-1 16,-4 2-16,-5 1 16,-5 0-16,-5 1 15,-2 1-15,-6-1 16,-2 0-16,-4 0 16,-3 0-16,-6 0 15,-4 0-15,-27 0 0,10 1 16,2 0-16,-3-1 15,-8 1-15,7-1 16,-13 0 0,-4-2-16,3 1 0,0 1 15</inkml:trace>
  <inkml:trace contextRef="#ctx0" brushRef="#br0" timeOffset="52884.9854">24806 4732 0,'0'0'0,"0"0"31,0 0-31,0 0 0,0 0 15,0 0-15,-44-42 16,14 56-16,-7 7 16,2 8-1,0 2-15,8 4 0,3-2 16,8 5 0,8-4-16,11-4 15,7-6 1,11-6-16,8-6 15,7-7-15,0-8 0,-2-5 16,-1-8-16,-2-7 16,-2-2-16,-2-1 15,-3-1-15,-4 0 16,-1 2-16,-5 2 16,-11 17-16,5-7 15,-1-2 1,-2 1-16,-1 1 15,-1 2-15,-3 7 16,1-6-16,-1 8 16,-1 2-16,2 2 0,1 3 15,2-3-15,1 7 16,2 7 0,6 27-16,-6-8 15,2 3-15,-3 0 16,0-1-16,-2-4 15,0-7-15,-4-22 16,2 9-16,-1-5 16,-1-6-1,1 1-15,-3-6 16,2-5-16,-4-26 16,3 2-16,3-6 0,0 4 15,2-2-15,4 5 16,4-2-16,3 5 0,2 4 31,3 4-31,1 1 16,-16 13-16,7-4 15,3 2-15,0 1 16,-8 7-16,9-2 16,-10 6-16,9 3 0,-5-4 15,-10-3-15</inkml:trace>
  <inkml:trace contextRef="#ctx0" brushRef="#br0" timeOffset="53896.9958">25244 4808 0,'0'0'16,"0"0"-16,0 0 16,0 0-16,0 0 15,0 0-15,0 0 16,33 47-16,16-59 0,-9-4 16,2-3-1,-2-3-15,-4 0 0,-7 5 31,-7 1-31,-17 13 16,3-5-16,-6 1 16,-8 5-16,-28 1 0,-2 7 15,-5 6-15,-5 4 16,4 7-16,6-1 16,4 3-16,9 0 15,6 3-15,11 0 0,8-2 16,15 3-1,11-2-15,7-2 16,7-3-16,2-6 16,12-8-1,3-9-15,7-9 16,-10-6-16,-2-6 16,-6-7-16,-3-9 15,-2 2-15,-5-2 0,-5 4 16,-6 5-16,-5 5 31,-17 20-31,3-10 16,0 2-16,-3 2 15,-7 8 1,0-3-16,-3 6 16,-19 28-16,3 1 15,-2 8-15,2 2 16,2 0-16,4-3 15,5-1-15,10-2 16,5-6-16,-3-22 16,5 9-1,20 2-15,-1-18 16,3-9-16,-1-11 16,-2-8-16,-4 0 15,-4-1-15,-5 6 0,-10 16 31,3-8-31,-2 0 16,-1-2 0,-2-2-16,-1-1 15,-2 5-15,1 7 0,1 9 16,-2-5-16,1 0 16,-1-5-16,3 15 15,-1-3-15,1 8 16,3 6-16,-1 5 15,1 4 1,6 27-16,-1-8 0,0-4 16,2-10-16,1-6 15,-9-17-15,6 1 16,3-2-16,-2-6 16,8-3-16,21-22 15,-9-4-15,-14 13 16,-16 16-16</inkml:trace>
  <inkml:trace contextRef="#ctx0" brushRef="#br0" timeOffset="54168.8976">26432 4580 0,'0'0'15,"0"0"1,23 50-16,-17-19 15,-1 18-15,-5 5 16,0 5-16,-1-7 16,-1-3-16,0-5 15,1-3-15,2-8 16,2 2 0,0-5-16,-3-23 15,4 8-15,-1-5 16,-1-2-16,-3-12 15,1 4-15,0 0 0</inkml:trace>
  <inkml:trace contextRef="#ctx0" brushRef="#br0" timeOffset="54449.0392">26209 4793 0,'0'0'16,"0"0"-16,0 0 31,0 0-31,54-29 16,-6 22-16,4 3 15,4 3 1,14 5 0,6 4-1,-4 8-15,-21-2 16,-24 5-1,-16 0-15,-8-15 16,-5 7-16,0-6 0,2-5 16</inkml:trace>
  <inkml:trace contextRef="#ctx0" brushRef="#br0" timeOffset="54874.802">26710 4885 0,'0'0'16,"0"0"-1,0 0-15,0 0 16,0 0-16,0 0 15,0 0 1,0 0-16,0 0 16,0 0-1,0 0-15,118-26 32,-71 8-32,-2-3 0,0-1 15,-5-2 1,-6 6-16,-10 5 0,-21 9 15,6-3-15,-7 3 16,-21 0 0,-27 15-16,-15 7 15,-15 9 1,7 2-16,9 3 16,20-3-16,17-3 15,17-1-15,16 0 16,15-3-1,25 0 1,29 0-16,15 0 16,-2-2-16,-13-4 15,1-5-15,-11-7 16,-35-3-16,-34-1 16</inkml:trace>
  <inkml:trace contextRef="#ctx0" brushRef="#br0" timeOffset="69606.0562">3468 6260 0,'0'0'0,"0"0"15,0 0-15,0 0 16,0 0-16,0 0 16,0 0-16,37 37 15,-28 1-15,0 2 16,1 2-16,1-3 16,13 26-1,-17-37-15,-6-21 0,4 8 16,-1-1-1,0-1-15,0-2 0,-2-9 16,2 4 0,-1-10-16,3 0 15,3-8-15,2-3 0,0-4 16,3 1-16,0 2 16,2 5-16,-9 11 15,13-5-15,-12 9 16,11 0-16,0 4 0,-6 3 0,-2 2 15,-2 1-15,-3-2 32,-2-1-32,2-6 15,4 4-15,-6-9 0,2 6 16,-6-6-16</inkml:trace>
  <inkml:trace contextRef="#ctx0" brushRef="#br0" timeOffset="70314.48">4197 6378 0,'0'0'0,"0"0"31,-38 43-31,23-26 15,-20 15-15,10-7 16,-1-2-16,6 0 16,15-17-16,-4 7 0,0 2 15,1 0-15,4 2 16,1 0-16,4 0 31,4-2-31,2-3 16,3-2-16,-1-9 15,6 5-15,-7-8 16,12-3-16,-1-3 0,0-5 16,11-18-16,-20 22 15,5-8-15,1-1 16,-3 3-16,0 0 16,-8 7-16,1-2 15,-1 1-15,-5 9 16,-2 0-16,-1 0 0,0 4 15,0 1-15,-2 0 16,-2 4-16,4 2 16,3 3-16,0 1 15,5-1-15,0 1 16,5 0-16,-1-1 16,2-3-16,2-1 15,-5-7 1,9 4-16,-8-8 15,12 2-15,1-6 16,-3-3-16,-2-4 16,-10 6-16,-7 6 15</inkml:trace>
  <inkml:trace contextRef="#ctx0" brushRef="#br0" timeOffset="70749.1272">4427 6444 0,'0'0'0,"0"0"0,0 0 16,0 0-1,0 68-15,1-42 0,1-1 16,-1 0-16,1-1 16,-1-1-16,2-5 15,0-3-15,1-4 0,-1-10 16,5 4-1,-2-9-15,8-2 0,1-6 16,16-25-16,-7 9 16,-17 19-16,24-24 15,-22 26-15,6-4 16,0 0-16,1 2 16,-10 9-16,7-3 0,-10 6 15,10 2-15,-6 4 16,-4 2-16,-2 5 15,-4 0-15,-1 4 16,-3-1-16,0 2 16,1 0-16,0 0 15,3 2-15,2-5 16,2-1-16,1-3 0,-2-14 16,0 0-1</inkml:trace>
  <inkml:trace contextRef="#ctx0" brushRef="#br0" timeOffset="71623.2828">4940 6508 0,'0'0'0,"0"0"16,0 0-1,-74 41-15,41-12 16,6-3-16,4 1 16,7 1-16,13-23 15,-4 11-15,4 17 16,6-19 0,4-1-16,-1-10 15,10 6-15,2-4 16,7-5-16,-2-4 15,20-15-15,-12 2 16,-20 11-16,8-9 16,13-20-16,-16 3 15,0-2-15,-7-3 16,2 0-16,-2 1 16,1 0-16,0 2 15,-1-3-15,-2 5 0,-1-1 16,2 3-16,-6 24 0,1-10 15,1 1-15,-1 3 16,0 5-16,-3 9 16,-3 0-16,-5 8 15,-15 28-15,5 3 16,-3 3-16,0 1 16,1 2-16,6-1 15,3 1-15,-1-1 16,2-5-16,6-4 0,5-6 15,1-24-15,1 10 16,3-4-16,5-3 16,5-4-16,-1-6 15,25-23-15,-8-2 16,-16 11-16,-16 14 16</inkml:trace>
  <inkml:trace contextRef="#ctx0" brushRef="#br0" timeOffset="71797.3513">5312 6466 0,'0'0'15,"0"72"-15,-1-32 0,-4-12 32,1 8-32,-4-2 15,3-3-15,3-25 16,-2 11-16,0-2 15,-1-4-15,4-10 16,-1 6-16,2-7 0</inkml:trace>
  <inkml:trace contextRef="#ctx0" brushRef="#br0" timeOffset="71978.2862">5287 6281 0,'0'0'0,"0"0"16,0 0-16,0 0 16,0 0-1,0 0-15,0 0 16</inkml:trace>
  <inkml:trace contextRef="#ctx0" brushRef="#br0" timeOffset="72467.2599">5607 6391 0,'0'0'0,"-62"58"32,39-30-32,-6 6 0,-2 2 15,10-9-15,5-3 16,13-18-16,1 5 16,5 0-16,6-2 0,7-2 15,23-4 1,-1-6-16,2-4 0,2-2 15,-1-3-15,-4 0 16,-2 2-16,-8 3 16,1 0-16,-15 4 0,-13 3 0</inkml:trace>
  <inkml:trace contextRef="#ctx0" brushRef="#br0" timeOffset="72994.276">5824 6322 0,'0'0'0,"0"0"0,0 0 16,0 0-16,0 0 15,0 0-15,22 57 16,-17-36-16,0 24 16,-4-7-16,1-3 15,1-25-15,-3 11 16,-2-2-16,1-1 15,1-9-15,0-9 32,1 13-32,-2-4 0,1-8 15,0-4-15,0 1 16,1-7-16,1-6 16,-2-6-16,1-2 15,6-27-15,2 14 16,-8 24-16,4-10 15,2 1-15,3 1 16,-1 2-16,1-2 0,3 4 16,0 3-16,1 2 15,-1 3-15,-7 7 16,9-3-16,-11 7 16,6-4-16,-10 1 0</inkml:trace>
  <inkml:trace contextRef="#ctx0" brushRef="#br0" timeOffset="73682.6465">6228 6381 0,'0'0'15,"0"0"-15,0 0 0,0 0 16,0 0-1,-100 18-15,64 8 0,4 2 16,6-2-16,4-2 16,19-18-16,-6 8 15,3 1-15,4 0 16,3-1-16,5 0 16,3-5-16,8-2 15,2-5-15,28-8 16,-10-4-16,0-1 15,-3-3-15,-5-1 16,-24 13-16,10-7 16,-4-2-16,1-1 15,-4-1-15,0 0 0,-4 7 16,1-5-16,-4 1 16,-1 7-16,2-4 15,-2 7-15,0-4 16,0 3-16,-3 0 15,3-1-15,0 5 16,-3 3-16,3 6 16,-2 4-16,2 5 0,0 1 15,2 1-15,1-1 32,1-2-32,2-6 15,-1-9-15,6 5 16,-3-10-16,9 6 15,-10-7-15,16 1 16,-4-4-16,-8 1 0,-11 3 16</inkml:trace>
  <inkml:trace contextRef="#ctx0" brushRef="#br0" timeOffset="74245.8652">6463 6456 0,'0'0'0,"0"0"15,0 0 1,0 0-16,93-41 15,-64 15-15,-3-4 16,-1-1-16,-4 3 16,-5 2-16,-13 20 15,4-9-15,0 0 0,-2-2 32,0 0-32,-2 2 15,-4 4-15,-5 7 16,3-3-16,-2 5 15,-1 4-15,-9-3 16,1 5-16,-1 5 16,2 5-16,3 4 15,-1 4-15,-2 23 16,7-6-16,0 1 0,4 2 16,4-5-16,1-1 15,0 0-15,-3-3 0,0-1 16,-5-3-16,2 0 15,3-22-15,-4 8 16,1-1-16,-1 0 16,0-2-16,1-10 15,-6 3-15,5-6 0,-5-1 16,9 2-16,0 0 16</inkml:trace>
  <inkml:trace contextRef="#ctx0" brushRef="#br0" timeOffset="74436.0116">6380 6488 0,'5'3'0,"1"0"0,-2-3 16,11 4-16,25 1 16,1 1-16,4-4 15,1-1-15,-4-4 16,-3-4-16,-2-4 15,-6-1-15,-15 5 0,-16 7 16</inkml:trace>
  <inkml:trace contextRef="#ctx0" brushRef="#br0" timeOffset="74745.9071">6873 6174 0,'0'0'16,"0"0"-16,0 0 31,25 78-31,-21-40 16,-4 2-16,-3 1 15,-3-1-15,0 1 16,4-2-16,2 4 15,3-3-15,2-2 0,-1-3 16,1-3-16,-5-26 16,2 9-16,0 0 15,-1-5-15,-1-9 0,0 1 16,-2-5-16,2 1 16,0 2-16</inkml:trace>
  <inkml:trace contextRef="#ctx0" brushRef="#br0" timeOffset="75002.638">6750 6391 0,'0'0'15,"0"0"1,0 0-16,0 0 0,56-31 15,-24 17-15,3 1 16,0 0-16,3 3 16,-4 6-16,-1 2 15,-7 4-15,-20-2 16,10 3-16,-3-1 16,-13-2-16,0 0 15</inkml:trace>
  <inkml:trace contextRef="#ctx0" brushRef="#br0" timeOffset="75338.9192">7238 6298 0,'-74'23'0,"50"-10"16,-6-1-16,-3 3 16,8 0-16,5 2 15,18-14-15,-4 8 0,6 2 16,5 1-16,6-1 16,2 3-16,5-1 15,1-3-15,1 2 16,-5 2-16,-4 0 15,-6 2-15,-25 23 16,-10-9-16,-15-3 0,-8-6 16,25-10-16,28-13 15</inkml:trace>
  <inkml:trace contextRef="#ctx0" brushRef="#br0" timeOffset="86335.3521">25936 7528 0,'0'0'0,"0"0"16,0 0-16,0 0 15,0 0-15,0 0 16,0 0-1,0 0-15,62-25 16,-39 19-16,0 4 16,2-2-16,25 3 15,-5 0-15,2 1 16,3 1-16,1-2 16,2 2-16,5-1 15,3 4-15,2-2 0,7 1 16,3-1-16,6 0 15,0 1-15,2-3 16,-1 3-16,1-3 16,-3 0-16,3 0 15,-1-1-15,-1 0 16,-4-2-16,-4 3 16,-2-1-16,-3 1 0,-3 0 15,-5-1-15,-3-2 16,-6 0-16,-1 0 15,-3 0-15,0 1 16,-4 0-16,-4 2 16,0 2-16,-3-1 15,-4 3-15,-24-4 0,14 2 16,0 0 0,1 2-16,-2-1 15,-10-1-15,12 1 16,-15-3-16,11 3 15,-13-3-15,-2 0 16,-2 1-16,12 1 0,-17-2 16,5 0-16,0 0 15</inkml:trace>
  <inkml:trace contextRef="#ctx0" brushRef="#br0" timeOffset="88525.5776">25792 7886 0,'0'0'16,"0"0"-16,0 0 31,15 53-31,-15-4 16,0-10-16,2 4 0,0-4 15,-1-2 1,-1-8-16,1-22 0,-1 24 16,1-18-1,0-1-15,1-11 16,0 7-16,3-10 16,0-1-16,1-6 15,7-29-15,3 2 16,4-3-16,4-1 0,-2 5 15,0 5-15,-1 5 16,-1 7-16,-15 13 16,9-5-16,0 4 15,3 2-15,-10 5 16,11 2-16,2 4 16,-4 7-16,-4 4 0,-3 4 15,-1 1-15,-5 22 16,0-30-16,-2 7 15,-1 1-15,0-2 16,1-3-16,-1 0 16,1-2-16,0-3 15,0-11-15,1 5 0,0-8 16,2-4 0,5 0-16,16-31 15,-5 2-15,1-3 16,0-1-16,3 2 15,1 5-15,-4 2 16,-3 4-16,-14 20 0,8-8 16,-1 2-16,0 3 15,-5 6-15,8-3 16,-9 10-16,12 0 16,-3 4-16,-1 8 15,-3 5-15,0 26 16,-2-12-16,0 3 15,1-4-15,0-1 0,1-5 32,-1-1-32,-8-22 15,3 11-15,0 0 0,-1 1 16,-1-2-16,-1-7 16,2-4-16,-2-2 15,3 5-15,-1-12 0,-3 4 16,0 0-16</inkml:trace>
  <inkml:trace contextRef="#ctx0" brushRef="#br0" timeOffset="88964.5733">26616 8124 0,'0'0'15,"0"0"-15,0 0 16,0 0-16,32 59 16,5-34-16,-6-9 15,6-8-15,3-6 16,0-5 0,-5-8-16,-1-2 15,-3 0-15,0 0 16,-26 11-16,9-6 0,-4 0 15,-4-1 1,-8-1-16,-25-13 0,-6 10 16,-8 1-16,-3 2 15,3 2-15,0 2 16,3 2-16,1 0 0,6 0 16,25 4-16,-11 0 15,1 1-15,8 0 16,-7 3-16,11-2 15,-7 4-15,13-4 16,-4 5-16,11-5 0,4 5 16,-5-3-16,-8-4 15</inkml:trace>
  <inkml:trace contextRef="#ctx0" brushRef="#br0" timeOffset="89497.4518">27083 7958 0,'0'0'0,"0"0"15,0 0-15,0 0 16,21 54-16,-20-30 16,-4 23-16,4-33 0,-4 10 31,-1 1-31,1-2 15,-1-4-15,0 0 16,2-5-16,1-1 16,3-13-16,1 0 15,0-3-15,2-2 0,6 0 16,18-23-16,-2-1 16,0 0-16,-2 0 15,-5 2-15,-1 2 16,-13 21-16,8-10 15,0 2-15,0 0 16,2 3-16,-9 8 16,12-4-16,-15 9 15,11-1-15,-2 8 16,-5 4-16,-4 4 0,-2 2 16,-1 1-16,-2 0 15,1 0-15,0 0 16,0 1-16,0-1 15,1-1-15,1-1 16,2-1-16,0-1 16,-1-3-16,2-5 15,-3-8-15,3 5 16,1-9-16,-3 1 31,-3 1-31</inkml:trace>
  <inkml:trace contextRef="#ctx0" brushRef="#br0" timeOffset="89962.3118">27400 8140 0,'0'0'0,"0"0"15,0 0 1,85 17-16,-42-20 15,6-6-15,0-5 0,-2-2 32,-9 1-32,-4 1 15,-6 3-15,-24 10 16,7-6-16,-3 1 0,-9 3 16,-2-2-1,-27 2-15,0 3 16,-8 1-16,1 1 15,0 2-15,5 3 0,1 0 16,4-1-16,21-3 16,-9 5-16,1-1 15,1 2-15,4 3 16,4 3-16,4 0 16,6 0-16,6 1 0,27 10 15,-2-5-15,4-7 16,4-1-16,1-5 15,-2-3 1,0-4-16,-5-2 16,-4-4-16,-3-4 15,-15 4-15,-16 5 0</inkml:trace>
  <inkml:trace contextRef="#ctx0" brushRef="#br0" timeOffset="90658.6917">27916 7919 0,'0'0'0,"0"0"0,0 0 16,-18 50-16,13-33 16,3 1-16,3-1 15,2-2-15,3-1 16,4-5-16,6-1 0,1-4 15,4-3-15,3-3 16,1-2-16,-4-3 16,0 0-16,-4 0 15,-12 4-15,7-7 16,-10 7-16,6-4 16,-9 6-16,0 0 31,0 1-31,0 1 15,0 3-15,4-2 0,0 7 16,1 5-16,2 6 16,11 25-16,-5-4 15,-2 3-15,0 4 16,0 1-16,-4 0 16,-3 2-16,-4 1 15,-6-1-15,-5 0 0,-3 1 16,-2-2-16,-2-5 15,-2-6-15,-4-6 16,-4-7-16,-4-7 16,-4-8-16,2-10 15,-1-9-15,-1-11 16,0-6-16,2-5 16,4-5-1,3-4-15,5 1 16,2 4-16,2 3 15,4 2-15,14 23 16,-6-10-16,5 0 0,3 2 16,6-1-16,2 2 15,6 4-15,3 1 16,3 2-16,1 1 0,1 2 16,0 1-16,-1 1 15,-1 1-15,0 0 16,-11 0-16,-10 0 15</inkml:trace>
  <inkml:trace contextRef="#ctx0" brushRef="#br0" timeOffset="91673.2843">28498 7854 0,'0'0'16,"15"75"-1,-4-55-15,26 9 16,0-14-16,4-6 16,3-7-16,1-2 15,-1-4-15,-4-3 16,-4-1-16,-7-3 15,-23 11-15,8-5 16,-3-1-16,-8 4 16,2-3-16,-10 5 15,0 0-15,-5-4 0,1 6 16,-7 0-16,-1 4 16,0 3-16,5 5 15,4 4-15,7 28 16,5-7-16,8 3 15,5 3 1,5 4-16,1-1 0,-1 1 0,1 0 16,-2 1-16,0-3 15,-8-3-15,-1-6 16,-6-2-16,-3-6 16,-5-24-16,-2 8 15,-1-2-15,-6-5 16,-23-4-16,-1-8 0,-1-9 15,-1-7-15,1-7 16,-2-3-16,7-6 16,2 1-16,5 0 15,3 3-15,5 0 16,8 4-16,9 4 16,1 18-16,6-8 15,4 1-15,27-8 31,-4 8-31,4 2 16,-4 3-16,0 6 16,-5 2-16,-24 1 0,11 1 15,-1 1-15,-7-1 16,9 2-16,-11-2 16,13 2-16,-14-1 15,17 0-15,-18-4 0,17 1 16,-16-3-1,16-2-15,-4-4 16,-8 5-16,-10 5 16</inkml:trace>
  <inkml:trace contextRef="#ctx0" brushRef="#br0" timeOffset="92077.0671">29179 8077 0,'0'0'31,"0"0"-31,0 0 0,0 0 16,0 0-16,-55 43 15,47-25-15,8 2 16,20 16-16,6-9 16,6-6-16,7-4 15,2-4-15,3-3 16,0-6-16,0-3 16,-5-5-16,-9-1 0,-5-2 15,-21 5-15,2-3 16,1-3-16,-7-5 15,-24-15-15,-9 7 16,-11 1-16,-5 0 16,-1 1-16,-1 2 15,1 0-15,2 4 16,5 0-16,4 3 16,5 2-16,28 7 15,-9-2-15,1 2 16,10 2-16,-5 0 0,13 3 15,-3 4-15,8 0 16,7 0-16,-8-2 16,-8-6-16</inkml:trace>
  <inkml:trace contextRef="#ctx0" brushRef="#br0" timeOffset="92602.1075">29448 7992 0,'0'0'0,"0"0"16,0 0-16,-3 88 31,20-62-31,8-1 15,6-5-15,7-2 16,4-8-16,0-4 16,1-3-16,-1-2 0,-5-6 15,-4-2-15,-2-3 16,-2-1-16,-22 8 16,6-6-16,0-1 15,-2 0-15,-4-4 16,-5 1-16,-5-2 0,-3 0 0,-2-1 15,-3 0 1,1 0-16,2-1 16,0 4-16,7 7 0,-3-2 15,3 5-15,0 5 16,0 0-16,-2 0 16,1 6-16,4 9 31,10 24-31,5-7 15,4-2-15,-4 0 16,3-4-16,2-1 0,1-3 16,3 0-16,-3-4 15,-19-16-15,0-1 16,-4-3-16</inkml:trace>
  <inkml:trace contextRef="#ctx0" brushRef="#br0" timeOffset="94040.9732">30519 7778 0,'0'0'0,"0"0"15,0 0-15,0 0 16,-81 28-16,47-5 15,2 4-15,4 0 0,9-1 16,8 3-16,12-2 16,0-21-16,7 8 15,4-1-15,27 5 16,-4-12-16,2-7 16,-4-7-16,-2-4 15,-3-4-15,-2-3 31,-4 1-31,-19 13 16,7-7-16,-4-2 0,-2-4 16,-5 1-16,-3-2 15,-5 0-15,0 4 16,-2 0-16,-1 5 16,7 9-16,-6-5 15,8 11-15,-9 1 0,4 8 16,2 34-16,5-7 15,4 6-15,3 7 16,5 4-16,-1 1 16,0-3-16,-4-1 15,0 3-15,-2 0 16,-3 0-16,0-6 16,-4-4-16,-1-9 15,-6-4-15,-2-5 0,-4-6 16,10-21-16,-27 12 15,4-14-15,-1-10 16,-1-6-16,0-7 16,3-6-16,4-5 15,5-4-15,3-1 16,6-1-16,3 1 16,3 3-16,5 4 0,1 25 15,3-12-15,3 2 16,6-1-16,25-3 15,-3 10 1,0 4-16,1 5 0,2 1 31,1 1-31,-1-2 16,4 1-16,1 0 16,5 1-16,1-1 0,4-1 15,0-3-15,-3-3 0,-1-5 16,-4-4-1,-5-1 1,-8 1-16,-9 0 16,-20 12-16,7-7 0,-7 1 15,-5-2-15,-5-1 16,-26-7-16,-2 8 16,-7 5-16,-4 5 15,4 4-15,4 5 16,5 5-16,4 5 0,10 4 15,9 1-15,11 3 16,10 3-16,8 1 16,9 3-16,8-3 15,11-1-15,-1-3 16,5-4-16,0-6 16,-3-4-16,-1-6 15,-4-5-15,-5-6 16,-5-17-1,-9-11-15,-12 17 0,-13 17 16</inkml:trace>
  <inkml:trace contextRef="#ctx0" brushRef="#br0" timeOffset="94331.1864">31370 7747 0,'0'0'16,"0"0"-16,0 0 15,0 0-15,0 0 16,0 0-16,19 87 16,-15-43-16,3 3 15,1 4-15,3 5 16,3 2-16,1-1 16,0-4-16,-1 0 15,2 1-15,2-3 0,2-3 31,-4-7-31,-2-7 0,-4-9 16,-5-12-16,-6-15 16,3 5-16,-2-3 15,0 0-15</inkml:trace>
  <inkml:trace contextRef="#ctx0" brushRef="#br0" timeOffset="94504.3083">31170 7983 0,'0'0'15,"0"0"-15,98-16 16,-46 18-16,25 0 16,11 5-16,7 4 15,-47-4-15,-48-7 0</inkml:trace>
  <inkml:trace contextRef="#ctx0" brushRef="#br0" timeOffset="158606.2641">9357 12223 0,'0'0'0,"0"0"16,0 0-16,0 0 16,0 0-16,0 0 0,0 0 15,0 0-15,-130 0 16,81 2-16,-7 2 15,-4-1-15,-10-2 16,-13 3-16,-8 2 16,-3-1-16,-4 1 15,-5-1-15,-10 0 16,2 0-16,-2 0 16,3 0-16,6 1 15,8-1-15,4-1 16,8 1-16,7-3 15,12-1-15,11 0 16,10-1-16,8 1 16,30-1-16,-12 1 0,13-1 15,-3-1-15,8 1 16,0 0 0</inkml:trace>
  <inkml:trace contextRef="#ctx0" brushRef="#br0" timeOffset="167861.3471">13774 10946 0,'0'0'0,"0"0"16,0 0-1,0 0-15,0 0 16,0 0-16,-55-47 15,41 6 1,11 19-16,3 0 16,8-19-1,-2 23-15,2 4 16,-4 10-16,7-8 16,-11 12-16,0 0 0</inkml:trace>
  <inkml:trace contextRef="#ctx0" brushRef="#br0" timeOffset="168095.7493">13967 10882 0,'0'0'0,"29"-64"15,-9 38-15,5-6 16,-5 0-16,-2 4 16,-13 22-16,6-10 15,1 0-15,0 1 16,-5 7-16,-7 8 0</inkml:trace>
  <inkml:trace contextRef="#ctx0" brushRef="#br0" timeOffset="168926.089">14373 11046 0,'0'0'0,"0"0"0,0 0 16,0 0-16,16 87 31,-12-38-31,-3 6 0,0 2 16,6 63-1,-3-63-15,0-2 16,1-2-16,3-4 16,-1-6-16,1-5 15,3-6-15,2-7 16,-12-22-16,5 7 15,-1-4-15,-5-6 16,0 0-16</inkml:trace>
  <inkml:trace contextRef="#ctx0" brushRef="#br0" timeOffset="169278.5594">14164 11284 0,'0'0'0,"0"0"0,0 0 16,0 0-16,0 0 16,0 0-16,0 0 15,97 18-15,-40-13 0,1-4 16,-1 0-16,-6-3 16,-7-2-16,-9 0 15,-17 3-15,-18 1 16</inkml:trace>
  <inkml:trace contextRef="#ctx0" brushRef="#br0" timeOffset="169903.0058">14696 10937 0,'0'0'16,"0"0"-16,0 0 15,0 0-15,36 81 16,-33-39-16,-3 2 16,0 5-16,-1 2 15,-1 1-15,2 2 16,3 0-16,2 0 15,0-1-15,3-2 16,3-3-16,3 1 31,-1-3-15,0-7-16,-6-13 16,-2-12-16,-5-14 15,0-5-15,2 7 16,2-32-1,4-12 1,2-9-16,2 4 16,6 11-16,1 12 15,7 10-15,-22 10 16,34 4-16,-30 1 16,29 16-1,-7 3-15,3 6 16,-5 4-1,0 6-15,-4 0 0,0-1 16,-6-3 0,0-2-16,-4-2 15,-10-22-15,4 7 16,0 0-16,0-3 16,-5-10-16,4 6 0,-7-6 15,0 0 1</inkml:trace>
  <inkml:trace contextRef="#ctx0" brushRef="#br0" timeOffset="170325.723">15287 11564 0,'0'0'0,"0"0"16,0 0-16,0 0 15,0 0-15,0 0 16,111 5-16,-66-15 16,2-3-1,-6-3-15,-8 0 16,-7 0 0,-13 3-1,-22 4-15,-21 6 16,-9 5-16,-3 5 15,1 3 1,5 3-16,3-1 16,6 4-16,24-12 15,-10 24-15,15-2 16,11 0-16,2 1 16,9-3-16,4-3 15,10-3-15,-3-2 16,2 4-16,-1 1 0,-1-3 15,-4-7 1,3-13-16,-17 1 16,-17 1-16</inkml:trace>
  <inkml:trace contextRef="#ctx0" brushRef="#br0" timeOffset="171037.3582">15870 11478 0,'0'0'0,"0"0"0,0 0 16,0 0-16,0 0 15,-12 64-15,7-17 16,3-16-16,1-18 31,8 32-31,2-14 0,-7-26 16,4 11-16,3-2 15,-1-3-15,0-2 16,-3-9-16,0-2 16,7 4-16,1-7 0,11-26 15,-4-3-15,-3 0 16,4 6 0,-1 7-16,-15 15 15,9-3 1,2 4-16,0 0 15,-8 5-15,9-1 16,-12 5-16,11 4 0,-5 6 16,-3 3-1,0 5-15,0 0 32,3 0-32,4-2 15,1-5-15,0-5 16,-8-11-16,11 2 15,7-28 1,-7-5 0,1-6-16,-3 4 15,-5 5-15,-8 23 0,2-8 16,0 1-16,1 2 31,-1-1-31,-3 9 31,7-3-15,14 20-16,-1 12 16,-1 16-1,4 5-15,3 4 32,-1-4-17,1-6-15,1-8 16,1-12-16,-17-11 15,-14-10-15</inkml:trace>
  <inkml:trace contextRef="#ctx0" brushRef="#br0" timeOffset="171476.7306">16714 10760 0,'0'0'0,"0"0"15,0 0-15,0 0 16,0 0-16,0 0 16,72 34-16,-60-21 15,-1 3-15,-4 0 16,-2 0-16,-2 2 15,-3 0-15,-2-1 16,-1-2-16,-2-2 16,4-8-16,-4 6 15,3-10-15,0-1 16,2 0-16,0 0 0</inkml:trace>
  <inkml:trace contextRef="#ctx0" brushRef="#br0" timeOffset="171685.8229">17065 10792 0,'0'0'0,"0"0"16,28 68-16,-27-64 15,1 16-15,-3 0 16,-5 0-16,-4-5 15,4-6-15,6-9 0</inkml:trace>
  <inkml:trace contextRef="#ctx0" brushRef="#br0" timeOffset="172655.7798">17789 11118 0,'53'42'16,"-26"-4"-1,-2 4-15,6 18 16,-7-7-16,-7-4 15,-6-15-15,-5-11 16,-8-29-16,2 6 16,1 6-16,-2-6 0,1 0 15,-2-3-15,-5-13 16,-1-13-16,-3-9 16,2-9-16,0 0 31,3-3-31,4 4 15,2-2 1,1 2-16,3 9 16,1 8-16,-1 23 15,3-7-15,3 8 16,-3 5-16,8 1 16,2 6-16,2 3 0,0 4 15,24 21-15,-1-5 16,5-3-16,7-2 15,2-6-15,4-5 16,0-3-16,4-6 16,-3-3-1,-10-2-15,-22-3 16,-21-1 0,-26-1-16,-21 4 15,-10 1-15,4 1 0,4 3 31,7 1-31,6 4 0,23-4 0,-13 23 16,16 1-16,9-2 16,9 4-16,5-1 15,7-2-15,7 1 16,6 3-16,8 0 16,3-4-16,1-7 15,-25-9-15,-28-12 16</inkml:trace>
  <inkml:trace contextRef="#ctx0" brushRef="#br0" timeOffset="173081.0792">19193 10794 0,'2'-34'0,"-8"11"15,-7-7-15,-6 7 16,-7 7-16,-7 10 16,-6 12-1,0 12-15,7 9 16,7 7-16,7 5 15,4 6-15,5 5 0,9 4 16,7 5 0,9 16-16,6 6 15,9 15 17,-1 1-17,-2 2-15,-9-15 16,-6-21-16,-5-16 15,-4-12-15,-3-30 16,-1 8-16,0-6 16,-3-9-16,3 2 0,0 0 15</inkml:trace>
  <inkml:trace contextRef="#ctx0" brushRef="#br0" timeOffset="173255.4265">18812 11214 0,'0'0'0,"0"0"16,36 12-16,-72-24 15,148 44-15,-59-24 16,20 5 0,-3-2-16,-34-6 0,-36-5 15</inkml:trace>
  <inkml:trace contextRef="#ctx0" brushRef="#br0" timeOffset="173655.6755">19457 11260 0,'0'0'0,"100"-12"16,-74 6-16,9-5 15,-3-2-15,-1-4 16,-7-4-16,-10-1 16,-15 19-16,0-11 0,-25-12 31,-3 12-31,-11 6 0,-4 7 0,-5 10 15,4 5-15,3 3 16,9 6-16,12 7 16,9 5-16,11 1 15,26 6 1,15 2-16,17 1 16,1-7-16,2-4 15,4-11 1,-32-11-16,-32-12 0</inkml:trace>
  <inkml:trace contextRef="#ctx0" brushRef="#br0" timeOffset="174102.3529">19881 11101 0,'0'0'0,"0"0"16,0 0-16,37 66 16,-18-32-16,1 1 15,2 3-15,-4-2 16,3 0-16,-1-1 16,-1-4-16,-3-4 15,-14-24-15,5 9 16,-4-7-16,-1-2 15,-2-4 1,-5-16-16,-5-10 16,-5-14-16,2 0 15,-2-5-15,4 1 16,-1 1-16,3 4 16,4 3-16,3 3 0,5 2 15,6 4-15,8 3 16,6 7-16,6 6 15,5 5-15,6 5 16,1 5-16,2 5 16,-1 3-16,0 1 15,-21-6-15,-21-6 0</inkml:trace>
  <inkml:trace contextRef="#ctx0" brushRef="#br0" timeOffset="174541.3877">20599 11165 0,'0'0'0,"0"0"16,-58-25-16,29 16 15,-7 3-15,0-2 16,3 5-16,26 3 16,-12-2-16,1 2 15,4 3-15,13 1 16,-4 5-16,24 18 31,11-3-31,7 1 0,7 1 16,-2 4-16,-2-1 15,0 0-15,-8-1 16,-6-5 0,-11 4-1,-8-4-15,-8-19 0,-3 9 16,-21 7-16,18-15 16,-38 1-16,8-6 15,-3-2-15,4-4 16,0-3-16,8-5 15,13 7-15,15 7 0</inkml:trace>
  <inkml:trace contextRef="#ctx0" brushRef="#br0" timeOffset="175045.1471">21366 10741 0,'7'34'16,"1"20"-16,-1-7 16,5 19-16,5 3 0,6 0 15,-1 0-15,-1-1 16,3-4-16,3-5 0,-1-5 16,-6-6-16,-6-7 15,-2-8-15,-11-28 16,1 8-16,-3-5 15,1-8-15,0 0 16</inkml:trace>
  <inkml:trace contextRef="#ctx0" brushRef="#br0" timeOffset="175314.5943">21108 10952 0,'0'0'16,"0"0"-16,0 0 15,98 42-15,-46-18 16,9 4-16,4 1 16,-1-1-16,2 1 15,-8-1-15,-2-3 0,-8-4 31,-11-3-31,-10-3 0,-14-8 16,-13-7-16</inkml:trace>
  <inkml:trace contextRef="#ctx0" brushRef="#br0" timeOffset="175751.4283">21891 11143 0,'0'0'0,"0"0"0,0 0 15,0 0 1,-2 76-16,8-55 15,4-1-15,34 13 16,0-12-16,7-6 16,-2-2-16,2-7 15,-2-1-15,-7-5 16,-6-3-16,-8 0 0,-24 2 16,7-15-16,-24-4 0,-13-5 15,-14-3-15,-11-5 16,-9 3-16,3 1 15,-3 6-15,4 4 0,8 7 16,12 5-16,8 8 16,21 0-16,1 4 15,-3 5-15,19 20 32,9 1-32,-9-15 15,-10-16-15</inkml:trace>
  <inkml:trace contextRef="#ctx0" brushRef="#br0" timeOffset="176563.8333">22941 10753 0,'13'53'15,"3"22"-15,-5-15 0,7 14 16,-3-1 0,1-5-16,1-7 15,0-9-15,-4-9 16,0-9-16,0-11 15,-9-19-15,4 4 16,2-4-16,19-18 0,-2-9 16,2-11-16,1-10 15,-1-3-15,-1 4 16,1 0-16,0 7 0,0 4 16,-5 6-16,-2 7 15,-18 16-15,7-4 16,4 1-16,-1 4 15,4 4-15,1 6 16,12 18-16,-21-19 0,9 32 16,-4-6-16,2-1 15,2 5-15,1 1 16,-2 1-16,5-5 16,2 2-16,-3-5 15,-3-6-15,-16-21 16,9 8-1,14-6-15,-15-3 16,-11-3 0</inkml:trace>
  <inkml:trace contextRef="#ctx0" brushRef="#br0" timeOffset="177048.889">24172 11090 0,'0'0'15,"0"0"-15,0 0 16,0 0-16,0 0 16,0 0-16,0 0 0,-66 45 15,46-15-15,5 4 16,3 1-16,5 0 16,5-2-16,3 0 15,7-4-15,6-6 16,-9-18-16,28 14 0,-1-14 31,2-7-31,0-8 0,1-7 0,-4-3 16,-5-4-16,-10-1 15,-7 0-15,-8 18 16,-1-10-16,-6-1 16,-18-15-16,19 22 15,-10-5-15,1 3 0,0 3 16,10 10-16,-4-1 15,3 5-15,14 25 32,10 0-32,7 4 15,-2 3-15,2 0 16,0 1-16,1-2 16,3 2-16,2-2 15,-1-2-15,-4-3 16,-3-7-16,-12-12 15,-12-11-15</inkml:trace>
  <inkml:trace contextRef="#ctx0" brushRef="#br0" timeOffset="178124.4247">24675 11088 0,'0'0'0,"43"79"16,-35-50-16,2 8 15,1-2-15,-2-2 16,0-3-16,-8-23 0,3 10 16,0-1-16,1-1 15,-3-4-15,-1-9 16,1 8-16,0-14 15,1 1-15,1-8 16,7-33-16,-1 7 16,-2-4-16,1 2 0,2 5 15,-2 2-15,1 5 16,-7 22-16,6-8 16,2 2-16,3 2 15,3 6-15,2 4 16,16 21-16,-13 2 15,0 4-15,-3 2 16,-3 0-16,-2 0 16,-3-2-16,-1 0 0,-5-22 15,3 13-15,0 0 16,5-2-16,-1 2 31,2-1-31,1-3 16,1-4-16,1-4 15,-8-8-15,15 0 0,19-17 16,-6 2-16,-3 0 16,5-2-16,0 0 15,1 1-15,-6 0 16,-7 2-16,-20 12 0,7-6 16,-1 1-1,-2 0-15,-9 4 0,4-3 16,-11 5-16,-3 2 15,-28 2-15,2 6 16,-2 5-16,4 8 16,4 0-16,9 6 15,4 0-15,10 2 16,4 2-16,8-2 16,8-4-16,10-4 0,6-4 31,3-7-31,2-10 15,1-9-15,0-9 16,1-4-16,-8-9 0,-7-5 16,-10-10-16,-8-5 15,-8-4-15,-5-5 16,-4-5-16,-4-2 16,-4-5-16,0 1 15,2-1-15,3 3 0,2 4 16,4 6-1,-1 7-15,1 9 0,2 9 16,2 9 0,2 13-16,3 14 15,-1-4-15,2 4 16,4 25-16,0 3 16,0 12-16,-1 6 0,-2 10 15,4 7-15,1 2 0,2 3 16,4 3-16,6-3 15,4 1-15,-2-8 16,3-2-16,2-11 16,-1-6-16,-4-11 15,-2-13-15,-15-17 16,8 0-16,-5-6 16,0 0-16,-7 3 0</inkml:trace>
  <inkml:trace contextRef="#ctx0" brushRef="#br0" timeOffset="178347.9432">25856 11075 0,'0'0'15,"0"0"-15,0 0 16,22 80-16,-10-36 31,-1 3-31,0 1 16,3-3-16,0-4 15,0-2-15,-3-7 0,-1-5 16,-7-24-16,3 6 16,-3-9-16,3-4 15,1-35-15,-3 22 16,-4 17-16</inkml:trace>
  <inkml:trace contextRef="#ctx0" brushRef="#br0" timeOffset="178484.1776">25887 10843 0,'0'0'0,"0"0"16,0 0-16,0 0 16,0 0-16,0 0 15,0 0-15,0 0 16,0 0 0,0 0-16</inkml:trace>
  <inkml:trace contextRef="#ctx0" brushRef="#br0" timeOffset="178832.0405">26351 11139 0,'0'0'0,"0"0"15,0 0-15,0 0 32,-120 12-32,93 8 15,6 6-15,8 5 0,7 1 0,6 6 16,10-3-16,7 3 16,11-4-16,5-2 31,9-4-31,1-8 15,7-6-15,-1-8 0,-1-7 16,-5-9-16,-3-4 16,-21 5-16,-19 9 15</inkml:trace>
  <inkml:trace contextRef="#ctx0" brushRef="#br0" timeOffset="179248.1907">26684 11051 0,'13'25'16,"3"13"-16,-4-6 16,2 16-16,-2 1 0,-4-1 15,-2-4-15,0-4 16,-2-4-16,-2-6 15,-3-25-15,2 9 16,-1-3-16,-1-4 16,1-9-16,0-2 15,-1-4-15,-2-33 16,-2 1-16,0-8 16,2-6-16,-2 1 15,0 1-15,0 1 16,2 2-16,1 8 15,2 5-15,2 6 0,-1 25 16,2-9 0,4 5-16,3 3 0,27 13 15,1 6-15,5 8 16,0 3-16,-20-10 16,-23-14-1</inkml:trace>
  <inkml:trace contextRef="#ctx0" brushRef="#br0" timeOffset="179726.3728">27393 11176 0,'0'0'15,"0"0"-15,0 0 16,-60-32-16,17 27 16,-3 2-16,-2 10 15,3 6-15,3 7 16,9 2-1,9 6-15,9 3 16,11 4-16,9 1 16,9 1-16,7-3 15,7-2-15,4-7 16,7-10-16,3-10 16,1-12-16,-4-3 15,-4-6-15,-7-2 0,-6-6 16,-11-5-16,-8-4 15,-10 1-15,-5 0 16,-4 3-16,-1 3 16,13 22-16,-8-8 15,8 6-15,-4-2 0,0 2 16,5 8-16,-4 2 31,7 28-31,4 4 0,6 5 0,6 4 16,3 4-16,7-3 15,1-3-15,5-2 16,1-7 0,2-5-16,-2-10 15,-1-9-15,-15-4 0,-17-6 16</inkml:trace>
  <inkml:trace contextRef="#ctx0" brushRef="#br0" timeOffset="180241.7883">27530 11021 0,'53'32'15,"-16"-17"-15,-3-7 0,13 2 16,4-6-16,-3-5 16,-2-6-16,-6-3 15,-7-5-15,-12-5 16,-8-3-16,-10-5 16,-14-3-16,-6-1 15,-9 0-15,-2 5 16,-5 4-16,0 5 15,-1 7-15,5 10 0,4 5 16,20-1-16,-20 25 16,11 1-16,4 11 31,6 9-31,7 6 16,6 4-16,3 5 15,8 4-15,2 1 0,4-1 16,-3-1-16,-1-2 15,-2-3-15,1-9 16,-3-6-16,-5-10 16,-5-6-16,-7-26 15,1 7-15,-4-6 0,-3-9 16,-16-22-16,13 14 16,8 11-16</inkml:trace>
  <inkml:trace contextRef="#ctx0" brushRef="#br0" timeOffset="180419.7851">27657 11379 0,'0'0'16,"0"0"0,0 0-16,0 0 15,0 0-15,0 0 16,90 20-16,-40 2 16,4 1-16,3 2 15,-3-2-15,-5-5 16,-5-6-16,-8-6 15,-17-4-15,-19-2 0</inkml:trace>
  <inkml:trace contextRef="#ctx0" brushRef="#br0" timeOffset="180726.8761">28208 11019 0,'19'129'16,"-6"-65"-16,-1 2 15,6 0-15,1 0 16,0-4-16,0-5 0,-3-4 16,-1-10-16,-4-8 0,-4-13 15,-7-21-15,0 1 16,0-2-16</inkml:trace>
  <inkml:trace contextRef="#ctx0" brushRef="#br0" timeOffset="180982.7177">28024 11131 0,'0'0'0,"0"0"0,0 0 16,0 0-16,0 0 16,82-21-16,-33 32 15,5 8-15,1 1 16,-2 1-16,-1-1 15,-6-2-15,-3-2 16,-6 0-16,-6-3 0,-10-7 16,-18-7-16,5 0 15,-8 1 1,0 0-16</inkml:trace>
  <inkml:trace contextRef="#ctx0" brushRef="#br0" timeOffset="181423.6393">28656 11082 0,'0'0'0,"0"0"31,-20 69-15,28-29-16,8 3 15,3-1-15,6 0 16,0-5-16,-3 0 16,-4-3-16,-4-3 15,-9-6-15,-7-2 16,0-18-16,-6 8 0,-4 0 16,-2-1-1,-5 1-15,-2-1 0,0-2 16,-1 0-16,2-3 15,2 0 1,3-3-16,15-4 0,0 0 16</inkml:trace>
  <inkml:trace contextRef="#ctx0" brushRef="#br0" timeOffset="181957.4784">28844 10687 0,'0'0'0,"0"0"0,0 0 0,0 0 31,0 0-31,0 0 16,0 0-16,0 0 16,0 0-16,0 0 15,0 0-15,0 0 16,0 0-16,71 27 16,-76-16-16,1-6 15,-5 8-15,1 0 0,0 0 16,0-1-16,0-1 15,4-6-15,-3 6 16,4-8 0,-3 5-16,6-8 0,0 0 15</inkml:trace>
  <inkml:trace contextRef="#ctx0" brushRef="#br0" timeOffset="182167.6964">29076 10753 0,'0'0'0,"0"0"15,0 0-15,0 0 16,0 0-16,20 57 0,-23-43 16,-3 2-16,-2-1 15,-3 2-15,-4-1 16,0-1-16,7-8 15,8-7-15</inkml:trace>
  <inkml:trace contextRef="#ctx0" brushRef="#br0" timeOffset="182939.8942">22634 10361 0,'0'0'15,"0"0"1,0 0-16,0 0 0,0 0 16,0 0-16,0 0 15,25-88 1,-8 59-16,5 2 15,1 6 1,-4 4-16,-8 9 16,-11 8-16</inkml:trace>
  <inkml:trace contextRef="#ctx0" brushRef="#br0" timeOffset="183182.7748">22404 10229 0,'0'0'0,"0"0"16,0 0-1,0 0-15,0 0 16,33-83-16,-8 52 16,6 1-16,3 3 0,-1 4 15,-4 4-15,3 3 16,-4 4-1,2 0-15,-15 8 16,-15 4-16</inkml:trace>
  <inkml:trace contextRef="#ctx0" brushRef="#br0" timeOffset="183982.8435">29168 11397 0,'0'0'0,"0"0"0,0 0 16,0 0-16,0 0 15,0 0 1,0 0-16,0 0 0,0 0 16,35 40-1,-28-38-15,10 1 16,-16-3-16,-3-1 15,-2-3-15,-2 2 16,0-2-16,-5-2 16,-9-1-16,1 0 15,11 7-15,-7-4 0,15 4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00:14.450"/>
    </inkml:context>
    <inkml:brush xml:id="br0">
      <inkml:brushProperty name="width" value="0.05292" units="cm"/>
      <inkml:brushProperty name="height" value="0.05292" units="cm"/>
      <inkml:brushProperty name="color" value="#FF0000"/>
    </inkml:brush>
  </inkml:definitions>
  <inkml:trace contextRef="#ctx0" brushRef="#br0">9250 4534 0,'0'0'0,"0"0"16,0 0-16,0 0 0,0 0 15,0 0-15,0 0 16,0 0-16,0 0 16,0 0-16,0 0 15,0 0-15,94 7 16,-85-6-16,15 4 16,1-3-1,-1 1-15,0-2 0,22-2 16,-8 1-16,-1 0 15,0 0-15,0-2 16,-3 2-16,2 0 16,2-1-16,2 0 15,0 0-15,3 0 16,2 0-16,0-1 16,2 1-16,-1 1 15,3 1-15,-2-1 16,2 0-16,2-1 0,2-2 15,-3 3-15,2-1 0,-2-1 16,2 0-16,1 0 16,2 2-16,1-1 15,-4-1-15,2-2 16,-1 3-16,1 0 16,-2-1-16,2-1 15,0 2-15,1 2 16,1-1-16,2-1 15,-1 0-15,-1-1 32,-2 0-32,1 0 15,0 1-15,0-1 0,0 0 16,1-1-16,-1 1 16,2 1-16,-1 0 15,-2 0 1,-1-1-16,-1 1 0,3 0 15,1 0-15,-2 0 16,-1 1-16,1 0 16,-1 0-16,1 2 15,-2-2-15,4 1 16,-2-1-16,1 2 16,-1-1-16,1-3 0,0 1 15,-2-1-15,1 1 16,-1-2-16,2 1 15,0 2-15,3 1 16,-5-1-16,2-2 16,0 1-16,1 1 15,-2 0-15,0 0 16,1 0-16,-1 1 16,1-1-16,-2-1 15,3 1-15,-1-3 16,3 3-16,-2-2 15,1 0-15,-1-1 0,-1 3 16,0-1-16,0 1 16,-3 0-16,0 0 15,0-1-15,-2 1 16,1 0-16,1 1 16,2-1-16,0 0 15,-1-4-15,-3 1 16,-1 0-16,0 1 15,0 2-15,0-1 0,-1 2 16,0 1-16,1 1 16,0-1-16,-1-2 15,0 0-15,-1 0 16,3-1-16,-1 0 16,0-2-16,-5 3 31,3-3-31,-3 2 15,1 0-15,0-2 0,-1 0 16,1 0-16,-1 1 16,1 2-16,2-2 15,0 1-15,1 1 16,-4-1-16,4 2 16,0-1-16,3 0 15,-3 1-15,0-1 16,-2 0-16,0 0 15,-1 0-15,3 0 0,-1-1 16,0 1-16,-5-1 16,1 1-16,1 0 15,-2-2-15,-3 0 16,-2 0-16,0 0 16,-2 1-16,-1 1 15,0 0-15,-4 1 16,-2 0-16,-21 0 15,10 4-15,0-2 16,-9-1-16,-8-2 0</inkml:trace>
  <inkml:trace contextRef="#ctx0" brushRef="#br0" timeOffset="12320.5942">2215 6091 0,'0'0'0,"0"0"15,0 0-15,0 0 0,0 0 16,0 0 0,0 0-16,0 0 0,0 0 15,0 0-15,0 0 16,0 0-16,0 0 16,84-12-16,-39 12 15,4 2-15,-1 2 16,4 0-16,6-1 15,2-1-15,6 0 16,2-2-16,8 0 16,5-2-16,5 0 15,5 0-15,1 1 16,4 2-16,-1 1 16,4 3-16,2 1 15,-3-2-15,3 0 0,1 2 16,0-1-16,-2 1 15,2 0-15,0 2 16,-2 2-16,-2-1 16,1 2-16,-5-2 15,0-2-15,-3-1 16,0 0-16,-4-1 16,-1 1-1,-7-1-15,-4-1 16,-7 0-16,-7 0 15,-7 1-15,-6 0 16,-8-1-16,-5 1 16,-29-4-16,11 3 15,-2 0-15,-11-2 0,6 3 16,-15-3-16,-2-2 16,8 3-1,-1-3-15</inkml:trace>
  <inkml:trace contextRef="#ctx0" brushRef="#br0" timeOffset="13414.6507">2059 4274 0,'0'0'0,"0"0"0,0 0 15,0 0-15,32-56 16,-26 37-16,0 0 15,-5 0-15,-1-1 16,-3 2-16,-1 4 16,-1 12-16,-5-6 15,0 12-15,-27 10 16,5 3-16,0 2 0,1 2 16,7 4-16,1 2 15,7 3-15,-1 5 16,6 1-1,7 1-15,4-2 16,4 1-16,2 1 0,4 3 16,-3 4-16,1-1 15,1-2 1,-1-2-16,-1-1 0,2 1 16,0 3-16,2-2 15,1-3-15,1-5 16,-3-4-16,-9-23 15,5 10-15,-1-4 16,-4-2-16,-1-8 16,-1-2-16,-1-2 15,-2-1-15,-1-4 16,2 3-16,3 5 16</inkml:trace>
  <inkml:trace contextRef="#ctx0" brushRef="#br0" timeOffset="13605.0947">1758 4705 0,'0'0'0,"0"0"0,0 0 15,0 0-15,0 0 16,107-18-16,-65 15 16,2 0-16,-3-1 15,0 0-15,-2-3 16,-19 4-16,-20 3 0</inkml:trace>
  <inkml:trace contextRef="#ctx0" brushRef="#br0" timeOffset="13970.3799">2243 4711 0,'0'0'0,"-6"63"0,6-62 15,1 10-15,2 6 16,2 0-16,2-6 16,0-8-16,9 6 15,4-7-15,-1-5 0,23-21 16,-16-1-16,-1-4 16,-2 5-16,-19 18 15,5-8-15,-2 3 16,-3 0-16,-8 8 15,-3-5-15,-6 3 16,-28 8-16,8 2 16,22-5-16,-13 4 15,4 0-15,1-2 16,12 0-16,-6-1 16,9-2-16,4-1 15,1 1-15,5-1 0,-15 0 16,9 2-16</inkml:trace>
  <inkml:trace contextRef="#ctx0" brushRef="#br0" timeOffset="14373.1171">2481 4547 0,'0'0'15,"0"0"-15,44 77 16,-32-51-16,3 9 15,-3 1-15,-2-4 16,-4-5-16,-5-23 16,1 10-16,-2-3 0,0-7 15,0-4-15,0 4 16,0-7-16,0-2 16,0-2-16,0-7 15,0-6-15,0-4 16,-2 0-16,1 1 0,-2 1 15,0 3-15,-1 1 16,1 3-16,3-2 16,1 1-16,5 0 31,0-1-31,7 1 16,4 0-1,1 3-15,29-1 0,-9 8 16,-3 5-16,-5 4 15,-4 5-15,-14-4 0,-12-4 16</inkml:trace>
  <inkml:trace contextRef="#ctx0" brushRef="#br0" timeOffset="14987.6434">3131 4582 0,'0'0'0,"0"0"16,0 0-1,-39 41-15,50-19 16,42-3-16,-16-20 16,3-9-16,6-4 15,3-6-15,-3 0 16,-7-2-16,-4 2 15,-8 0-15,-21 17 16,3-9-16,-2 1 16,-10 3-16,-22-1 15,-7 8-15,-4 6 16,-4 4 0,1 3-16,4 6 15,5 0-15,4 2 16,7 3-16,16-18 15,-4 13-15,4 0 16,4 3-16,5-1 0,21 20 16,1-13-16,4-3 15,3-3-15,-2-6 16,2-6-16,1-4 16,0-6-16,-3-8 15,2-4-15,1-7 16,-3-6-16,1-6 15,-16 15-15,-18 17 0</inkml:trace>
  <inkml:trace contextRef="#ctx0" brushRef="#br0" timeOffset="15935.9103">3845 4463 0,'0'0'16,"0"0"-16,0 0 15,0 0-15,-21 74 16,7-30-16,0 4 15,0-1-15,1-2 0,0-2 16,4-3-16,2-3 16,5-5-16,2-25 15,0 10-15,2-2 16,-1-2-16,-2-3 31,-3-13-31,-2 2 0,-14-28 16,3-3-16,-1-8 15,3-3-15,1 4 16,2 5-16,6 5 16,5 23-16,-2-11 15,3 4-15,0 0 0,3 2 16,0 9 0,3-5-16,1 10 0,25 15 15,0 4-15,-3 0 16,1 3-16,0 0 15,1-3-15,-2-2 0,-1-1 16,3-3-16,-2-4 16,2-3-16,0-7 15,-1-8-15,1-6 16,-1-8-16,-1-7 16,1-5-16,-1 0 15,-1-2-15,0 3 16,-2 3-16,-4 5 15,-6 3-15,-14 16 16,3-8-16,-3 4 16,-4 4-16,-3 0 15,-1 5-15,-8 3 0,-21 26 32,6 3-32,1 2 0,4 4 0,2-1 31,3-3-31,8-3 0,5-4 15,6-23-15,1 12 16,4-5-16,2 0 16,0-12-16,9 5 15,22-19-15,-7-7 16,0-11-16,1-6 16,-5-1-16,-2 5 15,-5 4-15,-1 7 0,-16 18 16,4-8-16,-1 4 15,-2-1-15,-3 7 0,-1-4 16,-1 10 0,-3 1-16,1 0 0,0 8 15,0 4-15,2 5 16,11 28-16,0-9 31,1 0-31,4-5 16,-1-4-16,1-4 0,-13-20 15,9 9-15,-2 0 16,2 2-16,1-4 16,1-3-16,-6-11 15,7 0-15,-1-8 16,6-32-16,-9 23 16,-10 17-16</inkml:trace>
  <inkml:trace contextRef="#ctx0" brushRef="#br0" timeOffset="16602.0658">4660 4595 0,'0'0'15,"0"0"-15,-9 58 16,5-26-16,-1 11 0,1 0 16,0 0-1,4-4-15,2-4 16,0-3-16,-1-26 0,1 10 15,1-3 1,0-1-16,-1-11 0,3 6 16,-2-12-16,3-2 15,34-68 1,-18 33-16,1 2 16,3 2-16,0 4 15,-3 2-15,-1 6 0,-5 4 16,-13 20-16,7-8 15,0 5-15,-5 6 16,6 3-16,0 6 16,3 29-16,-10-5 0,-5 1 15,-1-1 1,0-3 0,0-24-16,-1 13 15,1-1-15,-2-2 16,3 0-16,0-5 15,0-11-15,3-2 16,-1-4-16,17-18 0,3-6 16,1-9-16,5-2 15,1 2-15,1 3 16,-4 4-16,0 6 16,-2 8-16,-22 13 15,1 2-15,6-2 16,-1 3-16,-5 5 15,6 3-15,-5 5 16,2 4-16,-5 5 16,-2 3-16,1 3 0,-3 0 15,1 1-15,-1-1 16,1-1-16,2 1 16,-3-3-16,3-1 0,1-3 31,1-1-31,2-5 0,-4-14 0,0 0 31</inkml:trace>
  <inkml:trace contextRef="#ctx0" brushRef="#br0" timeOffset="17283.0996">5368 4662 0,'20'48'0,"-2"-5"16,-12-7-16,-2 14 15,-2 0-15,-3 0 16,-3 0-16,0-5 0,1-5 16,-1-4-16,1-5 0,1-24 0,-1 24 15,3-24 16,0 4-31,0-4 16,1-9-16,1 0 16,0-7-16,2-8 15,-1 10-15,-3 7 0</inkml:trace>
  <inkml:trace contextRef="#ctx0" brushRef="#br0" timeOffset="17596.2396">5383 4781 0,'-12'-61'0,"11"41"0,0-6 15,3 8-15,0 14 16,3-12-16,4 1 16,4 3-16,6 1 15,22 8-15,-8 10 16,-4 4-16,-2 7 16,-4 3-16,-8 5 15,-5 1-15,-10 3 0,-3 1 31,-8-2-31,-1 0 16,-5-4-16,12-19 16,-5 10-16,0-1 15,0-1-15,-1 0 16,3-1-16,6-10 0,-3 2 16,6-9-16,1-3 15,2 4-15,-4 3 16</inkml:trace>
  <inkml:trace contextRef="#ctx0" brushRef="#br0" timeOffset="17910.6169">5849 4420 0,'0'0'0,"0"0"16,10 82-16,-10-39 15,-3 3-15,-2 4 16,-1-2-16,-2-5 16,1-1-16,1-4 15,-1-3-15,1-3 16,6-27-16,-2 13 16,1 0-16,1-2 15,3 14-15,0-26 16,0 5-16,0-9 15,0-3-15,0-2 16,8-2-16,0-2 16,-6 2-16,-5 7 15</inkml:trace>
  <inkml:trace contextRef="#ctx0" brushRef="#br0" timeOffset="18407.0673">5863 4823 0,'0'0'0,"0"0"15,0 0-15,0 0 16,0 0-16,101-37 15,-63 15-15,-2-2 16,-1-2-16,-2 3 0,-3 2 16,-4 6-16,-21 12 15,-2 1-15,5-3 16,-1 0-16,-8 2 16,-5 3-16,-4 3 15,-27 4-15,6 2 16,-2 2-16,1 4 15,3 3-15,25-14 16,-13 8-16,3 1 16,3 3-16,-1 0 0,6 3 15,4 0-15,6 2 16,5-2-16,23 16 16,-4-11-1,2-5-15,4-2 16,-2-6-16,0-6 15,-3-5-15,-2-5 0,-21 3 16,10-5-16,0-3 16,-9 5-16,-7 5 15</inkml:trace>
  <inkml:trace contextRef="#ctx0" brushRef="#br0" timeOffset="18603.3556">6371 4652 0,'0'0'0,"0"0"16,0 0-16,0 0 16,0 0-16,0 0 31,0 0-31,0 0 0,0 0 15</inkml:trace>
  <inkml:trace contextRef="#ctx0" brushRef="#br0" timeOffset="18876.7277">6422 4957 0,'0'0'0,"0"0"16,0 0-16,0 0 16,0 0-16,0 0 15,0 0-15,14 53 16,-19-40-16,-2-1 0,-3 0 16,-2-3-16,1 1 15,4-5-15,-6 5 16,10-6-16,-6 5 15,12-9-15,1 0 0,-4 0 16,0 0-16</inkml:trace>
  <inkml:trace contextRef="#ctx0" brushRef="#br0" timeOffset="19357.3301">7071 4668 0,'0'0'0,"0"0"16,-84 41-16,54-26 15,-5 4-15,3-2 32,3 0-32,24-13 0,-7 6 15,5-1-15,6 2 16,7-2-16,31 8 16,3-6-16,2 1 15,2-1-15,-3 0 0,-6 2 16,-9-1-16,-23-8 15,6 7-15,-4 2 16,-5 0-16,-6 2 16,-5 1-16,-5-2 15,-2-1-15,-5-2 16,0-2-16,0-3 0,4-2 31,11-4-31,-12 1 0,17-3 16,-10 2-16,13 0 15</inkml:trace>
  <inkml:trace contextRef="#ctx0" brushRef="#br0" timeOffset="19895.1892">7292 4764 0,'0'0'15,"0"0"-15,0 0 16,-17 68-16,14-45 16,3 1-16,1-3 15,4 1-15,2-4 16,3-2-16,2-2 0,5-5 15,0-4-15,27-12 16,-8-6-16,-1-1 16,1-4-16,-2 0 15,-7 3-15,-4-2 0,-18 15 16,7-11-16,-3 1 16,-1-2-16,-2 0 15,-1-2-15,-3 2 16,-2 3-16,-2 9 31,1-5-31,1 7 0,-2-2 16,2 4-16,-1 0 15,0 3-15,0 3 16,-1 5-16,1 6 16,4 2-16,2 4 15,3 0-15,2 0 0,0-3 16,17 13-16,-17-23 15,5 4-15,3-4 16,1-3-16,0-4 16,-19-5-16,0 0 0</inkml:trace>
  <inkml:trace contextRef="#ctx0" brushRef="#br0" timeOffset="20445.7477">7981 4870 0,'-16'12'0,"16"-12"16,49-33-16,-34 22 15,-3 2-15,-7 7 0,3-4 16,-11 8-16,0 0 16,-27 18-16,-5 3 15,-2 4-15,-1 0 16,11-1-16,8-2 16,9-1-16,7-16 15,0 7-15,6 0 0,4 1 16,5-2-16,26 3 15,-5-12-15,4-3 16,4-5-16,-4-4 16,-4-4-16,-2-4 15,-5-3-15,-2 1 16,-2-7-16,-6 0 16,-7 11-1,-9 14-15</inkml:trace>
  <inkml:trace contextRef="#ctx0" brushRef="#br0" timeOffset="20951.2273">8220 4606 0,'0'0'0,"0"0"0,0 0 16,0 0-16,0 0 16,0 0-16,0 0 15,4 69-15,1-24 16,0 5-16,0-3 15,0-1-15,1 0 16,1-3-16,-1-5 16,-1-5-16,1-4 15,-5-24-15,1 11 16,0-3-16,-1-6 16,0 3-16,1-4 0,1-8 15,1-3-15,18-23 16,-1-2-16,3-5 0,-1 0 15,0 4 1,-2 5-16,-1 5 0,-16 17 16,10-4-16,-9 5 15,5-3-15,1 3 16,-6 4-16,8 0 16,-9 4-16,10 3 15,-2 4-15,1 2 16,-4 2-16,0 0 15,0 1-15,0 1 0,0 1 16,-1 0-16,3 0 16,0-1-16,-1-3 15,5-5-15,1-3 16,-8-8-16,3 4 31,-11-3-31</inkml:trace>
  <inkml:trace contextRef="#ctx0" brushRef="#br0" timeOffset="21513.8141">9231 4759 0,'0'0'16,"0"0"-16,0 0 0,0 0 15,0 0-15,0 0 16,-62 61-16,23-32 16,-2 3-16,-2 1 15,2 1-15,4 0 16,7-5-16,10-1 16,8-4-16,10-20 15,2 9-15,5-2 0,5-3 16,-1-7-16,31-6 15,-6-5-15,1-11 16,-1-6-16,-3-5 16,-5 2-16,-2 2 15,-5 3-15,-15 19 16,5-8-16,-1 0 16,-1 1-1,-2 1-15,-4 8 16,3-3-16,-4 5 15,0 4-15,0 3 16,4-1-16,-1 7 16,2 6-16,12 28 15,-2-13-15,-10-22 16,16 30-16,-3-13 16,-13-18-16,6 6 15,3 2-15,-2-3 16,4-1-16,0-1 15,-6-11-15,12 3 16,1-7-16,0-4 0,-12 3 16,-11 4-16</inkml:trace>
  <inkml:trace contextRef="#ctx0" brushRef="#br0" timeOffset="21885.419">9787 4852 0,'0'0'0,"0"0"0,0 0 15,0 0 1,0 0-16,0 0 0,0 0 16,0 0-16,-82 20 15,42-10-15,3 5 16,9 0-16,23-13 15,-8 7-15,4 0 16,6 2-16,7 1 16,26 15-16,5-6 0,7 1 15,3-2 1,-4-2-16,-9-3 16,-9-2-16,-19-9 15,4 6-15,-15 14 16,-16-6-16,-14-2 15,-11-1-15,-11 1 16,30-10-16,29-6 0</inkml:trace>
  <inkml:trace contextRef="#ctx0" brushRef="#br0" timeOffset="63055.1546">4663 7567 0,'0'0'0,"0"0"16,0 0-1,0 0 1,0 0-16,0 0 15,0 0-15,0 0 0,0 0 16,0 0-16,0 0 16,0 0-16,0 0 0,0 0 15,0 0-15,0 0 16,-62-8-16,67 9 16,1 1-16,-6 1 15,6-1-15,7 5 16,5-4-16,27 3 15,-4-3-15,-2 1 16,3-1-16,3 1 16,0-2-16,5-1 15,3-2-15,3 3 16,0-1-16,3 0 16,2 0-16,0-1 15,1 0-15,5 0 16,-2 0-16,-1-1 0,0-1 15,-2 0-15,2-1 16,-3-2-16,1 2 31,-1 0-31,-1 0 16,3 0-16,-4 1 16,2 2-16,-4-1 0,2 0 15,-3 1 1,-2 2-16,-1 0 0,1 1 15,-1-2-15,-2 0 16,-2 0-16,3 2 16,-5-1-16,-3-2 15,-2 1-15,1 1 16,-4 1-16,-5 0 16,-3 1-16,-2 0 0,3-2 15,-26-2-15,13 3 16,0-2-16,-1 0 0,-11-1 15,6 0-15,-13 0 16,0 0-16,4 0 16,-3 1-16,-2-1 15,-3 0-15,-5-1 32,9 1-32,0 0 15</inkml:trace>
  <inkml:trace contextRef="#ctx0" brushRef="#br0" timeOffset="63928.9212">4660 6389 0,'0'0'0,"0"0"16,26 77-1,-12-43 1,-1 0-16,3-1 16,-1-2-16,0-2 0,-3-3 15,-9-20-15,4 8 16,-1 1-16,-3-10 15,0 1-15,4 4 16,-7-15 0,3 1-16,-6-46 15,3-23 1,0 37 0,3 2-16,0 1 0,0 4 15,0 23-15,1-13 16,4 1-16,0 0 15,3 2-15,1 2 16,-2 5-16,-4 7 0,9-1 16,-11 4-16,9 3 15,-1 3-15,-7-3 16,-5-4-16</inkml:trace>
  <inkml:trace contextRef="#ctx0" brushRef="#br0" timeOffset="64570.163">5040 6491 0,'0'0'16,"0"0"-16,0 0 0,0 0 15,0 0-15,0 0 0,0 0 16,0 0-16,0 0 15,0 0-15,0 0 16,0 0-16,0 0 0,32 0 16,-1-18-1,0-1-15,-2 1 16,-20 13-16,4-6 0,0 1 16,-3 0-16,-7 7 15,0-6-15,-8 9 31,-3-5-31,-8 5 16,-31 8-16,10 3 16,-1 2-16,6 1 15,4 1-15,22-12 0,-7 8 16,1 2-16,5 1 16,2 3-16,5-1 15,5 4-15,6-5 16,4 0-16,24 6 15,-4-8-15,1-5 16,-2-5-16,3-4 0,-4-4 16,2-4-16,-4-1 0,-3-5 15,-2-1-15,0-3 16,-14 10-16,-12 9 16</inkml:trace>
  <inkml:trace contextRef="#ctx0" brushRef="#br0" timeOffset="64831.023">5471 6209 0,'0'0'0,"0"0"16,0 0 0,0 0-16,0 0 15,9 93-15,-8-52 16,-1 2-16,-1 1 15,5-2-15,0-4 16,2-3-16,1-4 16,-2-3-16,-2-21 15,0 10-15,1 1 16,2-2-16,1 0 16,-3-3-16,-3-12 0,-1-3 15,0 2-15,0 0 0</inkml:trace>
  <inkml:trace contextRef="#ctx0" brushRef="#br0" timeOffset="65071.4001">5286 6454 0,'0'0'15,"0"0"-15,0 0 16,0 0-16,0 0 15,108 12-15,-63-14 16,4-3-16,2-1 16,-5-2-16,-3-1 0,-2 1 15,-6 0-15,-16 4 32,-19 4-17</inkml:trace>
  <inkml:trace contextRef="#ctx0" brushRef="#br0" timeOffset="65714.1247">5763 6417 0,'0'0'0,"0"0"16,0 0-16,19 86 16,-13-64-16,1-1 15,2-2-15,4-3 0,-3-6 16,0-8 0,6 3-16,4-6 0,1-6 15,19-18-15,-11 3 16,-6-1-16,-15 18 15,6-10-15,-4 3 0,0-3 16,-3 5-16,-7 6 16,4-8-16,-4 11 31,-5 1-31,2 1 0,-3-4 0,-1 6 31,-3 0-31,1 5 0,-1 2 16,4 1-16,3 1 15,2 3-15,2 0 16,1 0-16,2-1 16,3 4-16,2-2 15,2-2-15,4 0 16,2-4-16,2-1 16,0-4-16,-10-7 15,13 1-15,-22 1 16,0 0-16</inkml:trace>
  <inkml:trace contextRef="#ctx0" brushRef="#br0" timeOffset="66099.866">6202 6380 0,'0'0'0,"0"0"0,15 76 16,-7-47 0,-2 4-16,-5-22 0,0 10 15,0-3-15,-2 2 16,-2-5-16,2-6 16,0-4-16,0-2 0,-1 4 15,2-12-15,1 1 16,2-8-16,11-29 15,-2 7-15,4 2 16,1 3-16,-12 23 0,6-8 16,1 2-16,2 2 15,1 0-15,-9 9 16,12-6-16,-10 6 16,12-4-16,-12 7 15,7-5-15,-15 3 16</inkml:trace>
  <inkml:trace contextRef="#ctx0" brushRef="#br0" timeOffset="66735.9657">6546 6367 0,'0'0'15,"4"58"-15,0 39 32,-4-74-32,2-1 15,-2-1-15,-2-5 0,1 3 31,1-4-31,1-3 16,-1-9-16,2 7 16,-1-11-16,1-2 15,-2-2-15,3-1 16,0-6-16,2-7 0,10-27 16,1 8-16,4 1 15,0 5-15,-1 3 16,3 8-16,1 4 15,-16 15-15,9-4 0,3 2 16,2 5-16,0 3 16,2 5-16,-3 2 15,-1 4-15,-3 4 16,-4 2-16,-1 24 16,-8-6-16,0 2 15,-6 4-15,-3-1 16,1-21-16,5-23 15</inkml:trace>
  <inkml:trace contextRef="#ctx0" brushRef="#br0" timeOffset="73010.2965">11466 7468 0,'0'0'0,"0"0"32,0 0-32,0 0 0,0 0 15,0 0 1,0 0-16,84 4 0,-59-6 15,1 0-15,65-5 16,-45 5 15,4 1-31,0 2 16,4 0-16,0 2 0,10-2 16,-1 0-16,5-1 15,8-4-15,2 0 16,5 1-16,3 2 15,3-2-15,6 0 16,-3 1-16,4-2 16,-1-1-16,1 2 0,-7 0 15,-2 2-15,-9 0 16,2 2-16,-12 0 16,10 0-16,-11-1 15,4 0-15,-6 1 0,1-1 16,-1 0-16,-2 0 31,-4 2-31,-2-1 16,-4 2-16,-4-2 0,-7 0 15,-5 0-15,-6 0 16,-23 0-16,10 1 16,0-1-16,-2 0 15,-8 0-15,9 1 16,-12-1-16,14 2 15,-17-3-15,0 0 16,-3-2-16,1 2 16,0 0-16</inkml:trace>
  <inkml:trace contextRef="#ctx0" brushRef="#br0" timeOffset="77220.2">11115 6357 0,'0'0'0,"0"0"0,0 0 16,0 0-16,0 0 15,0 0 1,0 0-16,0 0 0,0 0 31,0 0-31,0 0 16,0 0-16,0 0 15,36 21-15,-29 3 0,1-1 16,0-2-16,2-2 16,2-2-16,-1-4 15,3-2-15,1-4 16,-9-5-16,10 3 16,-11-5-16,8 1 15,-11-2-15,2-1 16,10-1-16,-10-2 15,8-5-15,0-2 0,-3-3 16,0-2-16,2-3 16,-1 1-16,2-5 15,11-19-15,-18 31 16,7-13-16,-2 1 16,-2 0-16,1 2 15,-2 1-15,-1 2 0,-3 9 16,-3 10-16</inkml:trace>
  <inkml:trace contextRef="#ctx0" brushRef="#br0" timeOffset="77631.1157">11524 6404 0,'0'0'15,"0"0"-15,82 18 16,-53-19-16,9-4 15,0-5-15,1-5 16,0-5-16,-9-1 0,-9 0 16,-17 19-16,4-10 15,-4 1-15,-5 2 16,-6 6-16,-5-4 0,-28 1 16,7 8-1,3 6-15,1 3 0,3 6 16,1 2-16,5 4 31,6-1-31,14-17 16,2 29-16,13-9 15,5-2-15,2-2 16,-4-3-16,3-7 0,8 0 16,4-6-16,2-1 15,4-7-15,3-1 16,3-3-16,-2 0 15,-2 1-15,-1-1 0,-21 5 16,-19 2-16</inkml:trace>
  <inkml:trace contextRef="#ctx0" brushRef="#br0" timeOffset="79605.6841">12162 6262 0,'0'0'0,"0"0"16,0 0 0,0 0-16,0 0 0,0 0 0,0 0 31,50 42-31,-41-25 15,0 3-15,-1 0 16,-1 3-16,-1-1 16,-3-2-16,1 0 15,-1-1-15,-1-2 16,0-3-16,-1-2 0,0-9 16,-1 6-16,0-9 15,-1 0-15,-2-2 16,1-1-16,-1-2 15,-3 1-15,-1-7 16,-1-4-16,3-5 16,2-4-16,3-23 0,-1 34 15,3-13 1,3 2-16,0 1 16,3 4-16,1 0 15,0 2-15,2 4 16,-6 10-16,9-7 15,-14 10-15,0 0 16</inkml:trace>
  <inkml:trace contextRef="#ctx0" brushRef="#br0" timeOffset="80347.1964">12417 6209 0,'0'0'16,"0"0"0,0 0-16,0 0 0,0 0 15,0 0-15,7 64 0,3-53 16,-3-7-16,11 1 15,0-1-15,3-5 16,-1-5 0,-1-1-16,-2-3 0,-3 0 15,-3 0-15,-7 6 16,6-4-16,-10 8 16,2-3-16,4-6 31,-4 8-31,-2 2 15,-2 3-15,2 1 16,2 0-16,-2 8 0,-1 5 16,-1 28-16,0-9 15,-1 2-15,-2 0 16,-1-3-16,-3-1 16,-2-2-16,-1 0 15,-3-3-15,-4 1 0,-3-4 16,-5-2-16,-1-4 15,0-5-15,-1-3 16,-1-7-16,-5-4 16,-1-5-16,1-8 15,3-4-15,-1-6 16,0-1-16,-2 0 16,-2 1-16,-1-1 15,0 4-15,19 8 0,19 10 16</inkml:trace>
  <inkml:trace contextRef="#ctx0" brushRef="#br0" timeOffset="81339.4824">12985 6205 0,'0'0'0,"0"0"16,0 0-16,0 0 0,0 0 15,0 0-15,0 0 16,0 0-16,0 0 16,-30 51-16,-2-15 31,4-1-31,6-5 16,6-4-16,15-20 0,-2 5 15,4 2-15,7-4 16,24-2-16,-3-8 15,2-9-15,-1-2 16,2-9-16,-3 1 16,0 0-16,-7 4 15,-17 13-15,7-7 16,-3 3-16,-1-2 16,-8 6-16,3-5 15,-6 7-15,-1 1 16,0 2-16,-4-4 0,4 6 15,-5 1-15,2 4 16,5 5 0,3 2-16,3 2 15,0 3-15,8 26 16,-7-6-16,-3 0 16,-1 0-16,-3-2 0,-3-3 15,-4-6-15,-3-3 16,-3-4-16,-8-5 15,18-15-15,-10 6 16,-2-3-16,-2-2 16,2-4-16,-3-4 15,-19-14-15,8 0 0,6-4 16,4 0-16,16 16 16,-2-8-16,1-1 15,2 0-15,2-1 16,2 0-16,4 3 0,4 1 15,3 2-15,4 2 16,2 1-16,4 3 16,1 2-16,2 2 31,21 2-31,-30-2 16,35 0-16,-17-2 0,-15 2 15,-18 0-15</inkml:trace>
  <inkml:trace contextRef="#ctx0" brushRef="#br0" timeOffset="81744.7189">13369 6362 0,'0'0'15,"0"0"-15,-74 49 16,56-32-16,13-12 15,-7 9-15,2 2 16,6-1-16,4-2 16,6 2-16,32-6 0,0-7 15,6-9-15,-2-5 16,-3-5-16,-5-1 16,-5-2-16,-7 4 15,-19 13-15,5-5 16,-5 1-16,-8 4 0,-4 0 15,-31 4-15,6 2 16,-5 5-16,-1 1 16,8 1-16,7-1 15,20-7-15,-8 5 0,5-1 16,5-3 0,-2 4-16,9-4 0,3-2 31,3 6-31,7-3 15,4-3-15,31-6 16,-28 4-16,-24 1 0</inkml:trace>
  <inkml:trace contextRef="#ctx0" brushRef="#br0" timeOffset="82123.8547">13759 6354 0,'0'0'0,"0"0"16,0 0-16,0 0 15,-72 52-15,47-31 16,5 1-16,17-15 16,-4 7-16,2 1 15,9-1-15,3 0 16,28 2-16,-3-9 16,2-8-16,0-6 15,-1-4-15,-3-6 0,-3 1 16,-23 13-16,9-6 15,-5 2-15,-8 2 16,-3-2-16,-7-1 16,-29 1-16,5 5 15,0 5-15,-2-1 16,3 4-16,7-1 0,22-4 31,-5 0-31,1 1 16,4-2-16,-9 1 15,13-1-15,3-1 0,2 1 16,2-3-16,-8 3 16,1 0-16</inkml:trace>
  <inkml:trace contextRef="#ctx0" brushRef="#br0" timeOffset="82717.1461">14205 6335 0,'0'0'0,"0"0"15,0 0-15,-68 31 16,33-12-16,-1 2 0,3 0 16,5-1-16,8-1 15,18-13-15,-5 7 16,3 2-16,7 2 15,3-2-15,4-1 16,5-2-16,2-5 16,3-4-16,2-4 15,18-19-15,-7 1 16,-4-2-16,-7-3 16,-5 0-16,-13 18 15,5-12-15,1-23 16,-7 31-16,-1-36 15,-4 8-15,-3 1 0,0 2 16,-1 2-16,-1 5 16,5 20-16,-1-11 15,0 1-15,0 1 16,2 2-16,-2 2 0,3 14 16,0 4-16,-1-2 31,0 10-31,-2 30 0,1-5 15,1 4-15,0-2 16,2 1-16,2-2 16,5-1-16,0-2 15,3-2-15,2 0 16,1-1-16,3-5 16,-2-2-16,-12-20 0,6 8 15,-6-9 1,-3-5-16</inkml:trace>
  <inkml:trace contextRef="#ctx0" brushRef="#br0" timeOffset="91259.6232">19519 7478 0,'0'0'16,"0"0"-16,0 0 15,0 0 1,0 0-16,0 0 16,0 0-16,0 0 0,88-18 15,-49 12-15,-4 1 16,5 2-16,4 1 15,2-1-15,3 2 16,59 2 0,15-2-1,-59 0-15,5 0 0,-2-1 16,4-2-16,-1 1 16,4-2-16,-1-1 15,4 2-15,-4-2 31,5 2-31,-6 0 0,3 0 16,-3 1-16,1 0 16,-1-1-16,1 0 15,-1-1-15,-3 0 16,3 1-16,-6 1 16,3-3-16,-5 1 15,2-2-15,-2 2 0,-1-1 16,-2 2-16,-2 0 15,3 1-15,-4 0 16,1 2-16,-4 0 16,0 1-16,-4 0 15,-4 0-15,-2 0 16,0 0-16,-6 0 0,-4 1 31,-5 0-31,-22-1 16,11 2-16,-1-2 15,-2 0-15,-11 0 0,8-2 16,-16 1-16,3 1 16,0 0-16</inkml:trace>
  <inkml:trace contextRef="#ctx0" brushRef="#br0" timeOffset="128911.6156">21730 8974 0,'0'0'0,"56"38"0,-38-13 16,-13-2-16,-3 6 15,-11 4-15,-12-1 16,-7 2-16,-9-3 15,-7 1-15,-7-4 16,-6-1 0,-5-5-16,-7-3 0,-8-3 0,-1-3 15,-9-4-15,2-6 16,-8-3-16,1-3 0,-4-7 31,-11-12-31,-9-9 16,2-9-16,13-2 15,11-3-15,5-3 16,10-6-16,6-1 16,3-5-16,8-3 15,8-1-15,7-2 16,6-3-16,8-2 16,11-2-16,10 0 15,11-1-15,11 1 0,17 0 16,13 3-16,16 5 15,10 4-15,15 7 0,10 6 16,13 7-16,10 10 16,9 8-16,5 11 31,5 12-31,3 11 16,1 13-16,-2 15 15,-8 10-15,-10 15 16,-13 14-16,-7 12 15,-14 11-15,-11 32 0,-25 17 16,-30 12-16,-43-20 16,13-67-16,9-75 15</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03:28.335"/>
    </inkml:context>
    <inkml:brush xml:id="br0">
      <inkml:brushProperty name="width" value="0.05292" units="cm"/>
      <inkml:brushProperty name="height" value="0.05292" units="cm"/>
      <inkml:brushProperty name="color" value="#FF0000"/>
    </inkml:brush>
  </inkml:definitions>
  <inkml:trace contextRef="#ctx0" brushRef="#br0">12879 4286 0,'0'0'0,"0"0"15,0 0-15,0 0 0,0 0 16,0 0 0,0 0-16,0 0 15,0 0-15,0 0 16,75 23-16,-25-26 15,-10-1-15,5-2 16,-1 5-16,4-3 16,2 1-16,4 1 15,3 1-15,2-3 16,1-1-16,3 1 16,2-1-16,-1 2 0,0 3 15,0-1-15,3 0 16,-1 2-16,-4-2 15,0 1-15,0-1 16,-1 1-16,-3 0 0,2 1 16,-1 1-16,-2 0 15,0 1-15,0 3 32,1-1-32,-3-3 15,-4 2-15,2-2 16,0 2-16,1 0 15,-4-2-15,0-1 0,-1 0 16,2 1-16,-1-2 16,-3 0-16,1-2 15,0 1-15,-5-2 16,0 0-16,-4 1 16,1 0-16,-6 1 15,-4 1-15,-22 0 16,12 1-16,1 0 15,2-1-15,1 1 16,1 0-16,-3 2 16,-2-2-16,-13-1 15,12 0-15,-14 0 0,13 3 16,-14-3-16,-4 0 0,3 0 16,10 0-16,-13 0 15,0 0-15,0 0 16,3 0-16,-1 0 31,-5 0-31,3 0 16,0 0-16</inkml:trace>
  <inkml:trace contextRef="#ctx0" brushRef="#br0" timeOffset="1498.0502">12597 2699 0,'0'0'0,"0"0"0,0 0 0,-7 79 16,6-39-16,-1-1 15,0-1-15,3-5 16,0-25-16,2 11 16,1 0-16,2-3 15,3-2 1,1-4-16,-3-10 0,8 2 15,4-8-15,16-22 16,-8-1-16,-3 1 16,-6 1-16,-1 0 15,-14 20-15,6-7 16,-1 1-16,-2 0 16,0 3-16,-6 10 31,-1-2-31,2-4 15,-3 8-15,0 2 0,0 1 16,1 5-16,2 4 16,3 2-16,3 1 15,4-2-15,-1 1 16,2-2-16,1-1 16,0 0-16,0-2 15,-1 0-15,0-2 16,-6-8-16,8 3 0,-9-7 0,10 2 15,-2-6-15,-1-3 32,0-4-32,-1-2 0,-2-4 15,3 0-15,0-3 16,-2 0-16,-1-1 16,0 2-16,-3-1 15,0 4 1,-3 2-16,0 3 15,-3 10-15,1-7 0,-1 10 16,0 2-16,0-1 16,0 0-16</inkml:trace>
  <inkml:trace contextRef="#ctx0" brushRef="#br0" timeOffset="2106.5236">13134 2914 0,'0'0'0,"0"0"16,0 0-16,0 0 16,0 0-16,83 14 15,-48-28-15,-1-4 16,-1-4-16,-2-3 15,-4-1-15,-4 2 0,-4 3 16,-16 16-16,5-5 16,-4 1-16,-6 6 15,-2 0-15,-4 3 16,-8 2-16,-22 16 16,11 1-16,1 4 15,5-1-15,14-16 0,-2 11 16,-1 1-16,0 2 15,3 1-15,1 2 16,3 0-16,3-5 16,4 3-16,5-4 15,5-3-15,3-1 16,30 0-16,-6-7 0,4-6 16,-2-7-16,0-4 15,-4-2-15,-1-1 16,-5-2-16,-16 8 15,-17 8-15</inkml:trace>
  <inkml:trace contextRef="#ctx0" brushRef="#br0" timeOffset="2436.2502">13686 2535 0,'0'0'0,"0"0"16,0 0-1,0 0-15,0 0 0,0 0 16,0 0-16,28 81 16,-19-40-16,-3 5 15,0 0-15,-3-1 16,7 38-1,-2-47-15,1-1 16,1-3-16,-7-26 16,5 11-16,-2 0 0,1-2 31,-1-2-31,-3-11 0,4 6 0,-5-11 16,-2 3-1,0 0-15</inkml:trace>
  <inkml:trace contextRef="#ctx0" brushRef="#br0" timeOffset="2789.5827">13916 2444 0,'0'0'16,"0"0"-16,0 0 0,24 65 15,-14-24-15,0 4 16,-3 3-16,-4 2 0,-1-1 16,-2 0-1,1-3-15,1-3 16,1-4-16,0-5 15,1-1-15,-3-25 16,1 11-16,2-2 16,3-1-16,0-1 15,2-3-15,-4-12 16,7 5-16,-12-5 0,0 0 0</inkml:trace>
  <inkml:trace contextRef="#ctx0" brushRef="#br0" timeOffset="2999.3536">14109 2912 0,'0'0'0,"0"0"16,0 0 0,0 0-16,0 0 15,0 0-15,84 21 16,-61-21-16,1-3 15,1-2-15,22-13 16,-33 14-16,30-17 16,-26 11-16,-18 10 15</inkml:trace>
  <inkml:trace contextRef="#ctx0" brushRef="#br0" timeOffset="3366.1863">14564 2417 0,'0'0'16,"0"0"-16,0 0 15,0 0-15,20 84 16,-16-41-16,-1 0 15,-3 3-15,-3-1 0,-2-2 16,0-1-16,1-2 16,0 0-16,2-2 15,1-2-15,-1-1 16,-1-4-16,1-4 16,1-21-16,-1 10 15,0 0-15,0-3 16,-2-3-16,4-10 15,2-4-15,0 1 0,-2 2 16,0 1-16</inkml:trace>
  <inkml:trace contextRef="#ctx0" brushRef="#br0" timeOffset="3846.2927">14833 2602 0,'0'0'0,"-33"57"16,11-34-16,-9 4 16,-4-2-16,-3-2 0,2-8 31,2-3-31,3-4 15,26-6-15,5-2 0,-14 4 16,2-1-16,7-1 16,-3 2-16,10-2 15,4-1-15,0 7 16,5-1-16,6 3 16,26 11-16,-30-15 15,29 17-15,-30-15 16,7 5-16,-1 0 15,1 1-15,-5 2 0,1 1 16,-2-3-16,-3-1 16,-7-8-16,8 8 15,-8-8-15,3 2 16,-6-7-16,2 2 16,0-3-16,2-2 15,0-2-15,11-1 16,8-29-16,-13 19 15,-10 16-15</inkml:trace>
  <inkml:trace contextRef="#ctx0" brushRef="#br0" timeOffset="4354.3494">15111 2659 0,'0'0'0,"0"0"16,0 0-16,10 76 0,-8-40 15,1 3-15,-3-1 16,-1-3-16,-1-6 16,2-24-16,0 14 15,0-3-15,-1 1 16,0-3-16,0-4 16,1-10-16,0 0 15,0 3-15,1-3 16,0-2-16,3-1 0,13-28 15,0-2-15,4-5 16,4-3-16,2-1 16,1 6-16,0 9 15,-4 7-15,-20 15 16,12-3-16,-2 3 16,-6 5-16,7 2 15,0 5-15,-2 7 0,-3 3 16,1 30-1,-6-15-15,-3-19 0,1 10 16,-1-1-16,0-2 16,1 0-16,2-1 15,2-1-15,1-3 16,-1-2-16,-3-7 16,7 6-16,-6-10 15,6 8-15,-7-9 16,0-2-16,9 4 15,-13-3-15,0 0 16</inkml:trace>
  <inkml:trace contextRef="#ctx0" brushRef="#br0" timeOffset="4808.4381">15690 2787 0,'0'0'16,"0"0"-16,-15 52 31,11-31-31,1 0 16,2 0-16,3 0 15,4-3-15,4-4 0,6-2 0,1-4 16,6-5-16,23-10 15,-8-4-15,-2-6 16,-1-2-16,-3 1 16,-5 5-16,-24 8 15,9-3 1,-6 0-16,-7 5 16,-21-10-16,-7 5 15,-9 2-15,-1 3 16,-3 3-16,0 4 0,2-2 15,4-1-15,8 1 16,38-2-16,-21 0 16,-3 0-16,8 0 15,4 0-15,3 0 16,2 0-16,3 1 16,0-1-16,-6 0 0,0 0 15</inkml:trace>
  <inkml:trace contextRef="#ctx0" brushRef="#br0" timeOffset="5557.2076">16032 2768 0,'0'0'0,"0"0"15,0 0-15,0 0 16,0 0-16,9 62 16,-6-44-16,0 1 15,1-3-15,1 1 16,2-1-16,-1-5 16,-3-6-16,7 4 15,-5-9 1,2-2-16,8 3 15,1-6-15,0-5 16,0-2-16,-5-1 16,1 2-16,-9 9 15,8-8-15,-9 7 0,4-4 16,-6 7-16,0-3 16,0 2-16,0 1 15,5-7-15,-3 6 16,2 1-16,2 1 15,6-2-15,-4 2 16,11 1-16,-10 0 16,13 5-16,0-1 0,-1 2 15,-2-2 1,0 2-16,-2-1 0,1 1 16,-3 3-16,-7-6 15,5 2-15,-8-3 16,0-1-16,-1 0 15,7-1-15,-9-7 16,6 0-16,-1-6 16,-2-3-16,-2-3 15,1-4-15,-2 0 16,0 0-16,-1-1 16,-2 2-16,1 2 15,-2 2-15,1 7 0,-1 5 16,-2 1-16,-2-7 15,2 13-15,0 1 16,-6-2-16,8 3 16,-6 3-16,2 4 15,7-8-15,-1 8 16,2-8-16,-1 5 16,-1-9-16</inkml:trace>
  <inkml:trace contextRef="#ctx0" brushRef="#br0" timeOffset="6047.3398">16710 2758 0,'0'0'0,"0"0"0,0 0 16,0 0-16,0 0 31,0 0-31,30 49 15,-31-31-15,-3 3 16,1-1-16,0-1 16,-1-1-16,0-1 15,2-4-15,0 0 0,2-8 16,-1 7-16,2-11 16,2-1-16,0-2 15,5 3-15,5-5 16,1-7-16,18-21 15,-6 4-15,-1-2 16,1 0-16,-4 5 16,0 6-16,-18 16 15,10-8-15,-2 4 16,0 2-16,-5 4 0,6-2 16,-8 6-16,11 0 15,-3 6-15,-1 4 16,-2 4-16,-1 2 15,1 1-15,0 2 16,5 24-16,-1-8 16,-2-2-16,-1 0 15,-1 1-15,-3 1 16,-1-4-16,-2-15 0,-4-19 16</inkml:trace>
  <inkml:trace contextRef="#ctx0" brushRef="#br0" timeOffset="11187.0044">11022 4455 0,'0'0'0,"0"0"15,0 0-15,0 0 16,0 0-16,0 0 16,0 0-16,103-2 15,-57 2-15,3 0 0,6 0 16,3-1-16,4-1 16,3 0-16,5-1 15,6 2-15,4 0 16,3-1-16,-2 1 31,-3 0-31,-1 2 16,-1 1-16,-3-1 15,-6 3-15,-6-3 0,-6 0 16,-2 2-16,-9-1 16,-3 0-16,-5 0 15,-4 0-15,-23-1 16,8-1-16,1 2 15,-2-2-15,-11 0 16,11 0-16,-15 0 16,-1 0-16,0 0 15,1 0-15,-3 0 16,-1 0-16,-1 0 16,-3-2-16,7 2 0,0 0 15</inkml:trace>
  <inkml:trace contextRef="#ctx0" brushRef="#br0" timeOffset="12606.7404">10362 2775 0,'0'0'0,"0"0"16,25 75-16,-9-39 15,2 2-15,3-1 16,-3-4-16,-3-3 0,-13-24 15,8 9 1,4 11-16,-5-16 16,-7-8-16,8 4 31,-7-10-31,6 0 16,-1-6-16,1-7 15,6-25-15,-1 8 0,-1 4 16,-9 19-16,4-10 15,0 3-15,0-3 16,-1 0-16,0-3 16,1 2-16,-2 3 15,-1-2-15,0 1 16,0 3-16,0 2 16,-2 6-16,-1 5 0,0 2 15,2-6-15,-3 12 16,2-2-16,-1 0 15,-4 29-15,-3 5 16,-4 10-16,4-2 0,2-1 16,3-5-16,7-2 15,7-4-15,4-4 16,6-7-16,1-6 31,5-5-31,0-9 16,1-7-16,0-9 15,-1-6-15,-5-2 0,-8-2 16,-4-3-16,-10 23 16,1-10-16,-3-1 15,-2-1-15,-4 5 16,-4 1-16,-2 10 0,-7-2 16,-5 6-16,-1 6 15,2 2-15,4 4 16,3 1-16,5 1 15,6 2-15,4 0 0,2 2 16,4-2 0,1 0-16,4-2 0,-1 1 15,3-6-15,4 0 16,2-4-16,1-4 16,24-6-16,-12-8 15,-2-4-15,-3-7 16,-14 11-16,-13 10 0</inkml:trace>
  <inkml:trace contextRef="#ctx0" brushRef="#br0" timeOffset="13020.9607">11193 2874 0,'0'0'0,"0"0"31,0 0-31,0 0 16,4 63-16,0-38 16,5 25-16,0-14 15,-7-23-15,5 9 0,-2 1 0,2-4 16,-1 1-16,-1-3 16,-2-8-16,-3-9 15,3 4-15,-1-2 16,2 5-16,-4-14 15,2 1-15,-1-32 16,1 1-16,0-4 16,0 2-1,0 1-15,2 8 16,-1 2-16,-3 20 16,2-8-16,4 0 15,-1 0-15,2 1 0,3 1 16,4 4-16,-5 8 15,11-5-15,0 1 16,4 4-16,-2 2 16,1 2-16,-12-2 15,-11 0-15</inkml:trace>
  <inkml:trace contextRef="#ctx0" brushRef="#br0" timeOffset="13663.5178">11596 2735 0,'0'0'0,"0"0"15,0 0-15,0 0 0,0 0 16,0 0-16,-11 71 16,14-52-16,0-1 15,3-1-15,-1-3 16,-3-10-16,5 7 16,-3-11-16,2-1 15,9 3-15,1-6 16,3-5-16,1-1 15,-2-1-15,0 3 0,-2-2 32,-11 10-32,11-1 0,-13 6 15,11 3-15,-4 8 16,0 28-16,-5-8 16,-1-2-16,-1 2 15,-2-6-15,-1 2 16,-1-2-16,0 0 15,-6 0-15,-4-2 0,-8 1 16,-9-2-16,-10 1 16,-13-3-16,-15-2 15,-12-2-15,39-11 16,39-10-16</inkml:trace>
  <inkml:trace contextRef="#ctx0" brushRef="#br0" timeOffset="63854.272">9711 7300 0,'0'0'0,"0"0"31,0 0-31,0 0 0,0 0 0,0 0 16,0 0-16,0 0 16,0 0-1,0 0-15,0 0 16,83 24-16,-28-21 15,-9-1-15,6 2 16,3-1-16,4 1 16,4-1-16,6-1 15,7-1-15,4 0 16,2 3-16,1-1 0,2-1 31,1-2-31,1 1 16,0-1-16,-5-1 15,0-1-15,-7 1 0,0-1 16,-7 2-16,-3-1 16,-7 0-16,-6-2 15,-9 0-15,0 3 16,0 2-16,-2-2 16,-7 1-16,-3 0 15,0 1-15,-23-2 16,9 1-16,0 0 15,0 0-15,-17-1 16,6 0-16,10 0 0,-13 1 16,1-1-16,12 0 15,-16 0-15,0 0 16,0 0-16,0 0 16,0 0-16,2 0 15,-1 0-15,-1 0 16,-2 0-16,-3-2 0,5 2 15,0 0-15</inkml:trace>
  <inkml:trace contextRef="#ctx0" brushRef="#br0" timeOffset="64679.2823">9719 5970 0,'0'0'0,"0"0"16,0 0-16,0 0 15,0 0-15,0 0 16,0 0-16,0 0 16,0 66-16,-36-22 15,-5 1-15,-5-2 16,3-3-1,2-3 1,5-7-16,5-2 16,10-9-16,2-5 15,25-19-15,-10 8 16,4-4-16,4-3 0,-8 3 0,3 0 16,1 1-16</inkml:trace>
  <inkml:trace contextRef="#ctx0" brushRef="#br0" timeOffset="64940.5561">9862 6036 0,'-51'49'15,"30"-25"-15,-13 13 0,7-10 16,-7 9-16,0-2 15,-1-2-15,0-3 16,8-4-16,6-1 16,17-18-16,-6 5 15,3-1-15,2-4 0,4-6 16,1 0-16,0 0 31</inkml:trace>
  <inkml:trace contextRef="#ctx0" brushRef="#br0" timeOffset="65244.6165">9453 6028 0,'0'0'0,"0"0"15,0 0-15,0 0 16,0 0-16,0 0 16,53 52-16,-25-24 15,2 0-15,-4 1 16,-1-3-16,-4-4 0,-3-2 16,-12-15-16,7 7 15,4 1-15,0-1 16,3-1-16,-10-5 0,-10-6 31</inkml:trace>
  <inkml:trace contextRef="#ctx0" brushRef="#br0" timeOffset="65866.5369">10061 6015 0,'-1'-2'16,"1"1"-16,-2-4 15,3 0-15,-1 2 16,1-7-16,0-1 15,2-1-15,-2 8 16,1-8-16,0 8 16,1-10-16,-1 10 15,4-8-15,-4 7 16,4-8-16,-3 11 0,4-6 16,-2 9-1,7 1-15,1 6 0,9 31 16,-12-1-16,-2 4 15,-2 4-15,-1-5 16,-3-2-16,2-4 31,0-3-31,-4-25 16,4 13-16,-1-1 16,1-1-16,-1 0 0,0 0 15,1-6-15,-4-9 0,2 4 16,-1-11-1,1-2-15,0 8 0,-2-2 16</inkml:trace>
  <inkml:trace contextRef="#ctx0" brushRef="#br0" timeOffset="66167.1874">10073 5953 0,'0'0'0,"0"0"16,48-68-16,-27 56 16,5-3-16,6 7 15,3 8-15,2 8 16,-8 4-16,-5 0 0,-19-6 16,6 3-16,-3 3 15,-6 0-15,-3 3 16,-2-1-16,-6 2 15,-23 8 1,2-5-16,0-2 0,1-2 16,-1-2-16,0-6 15,2-2-15,24-5 16,0 0-16,4 0 0</inkml:trace>
  <inkml:trace contextRef="#ctx0" brushRef="#br0" timeOffset="66901.9759">10547 6088 0,'0'0'0,"0"0"16,0 0-16,0 0 31,0 0-31,0 0 16,0 0-16,0 0 15,0 0-15,0 0 16,0 0-16,0 0 15,0 0-15,0 0 16,0 0-16,0 0 16,-28 6-16,25-8 15,3 0-15,-7-5 16,8 2-16,-3-8 16,5-2-16,5 0 0,1-2 15,3 1-15,4 0 16,-1 1-16,3 1 15,1 4-15,3 4 16,0 5-16,19 13 16,-29-10-16,6 10 15,-3 1-15,-4 3 16,-4-1-16,-2 1 16,-4-1-16,-2-1 0,-3-1 15,-4 0-15,-2-2 16,-4 0-16,-3-5 15,-4-2-15,-2-3 16,-2-1-16,-20-7 16,10 3-16,23 1 0,12 3 15,0 0-15</inkml:trace>
  <inkml:trace contextRef="#ctx0" brushRef="#br0" timeOffset="67531.1414">10958 6111 0,'0'0'16,"0"0"-16,0 0 16,0 0-16,0 0 15,0 0-15,0 0 16,0 0-16,0 0 16,0 0-16,0 0 15,0 0-15,-51-36 16,55 25-16,7-1 0,1 2 15,4 1-15,1 2 16,5 3-16,0 4 16,-1 4-16,22 16 15,-15 0-15,-20-15 16,7 9-16,-4 0 16,-6 1-16,-4-2 15,-3-1-15,-9 1 31,-3-5-31,-6 0 16,-22-2-16,8-6 16,-4-2-16,0-3 0,6-1 15,4-3-15,23 6 16,5 3-16,0 0 16</inkml:trace>
  <inkml:trace contextRef="#ctx0" brushRef="#br0" timeOffset="68089.2686">11188 5908 0,'0'0'0,"0"0"0,0 0 31,0 0-31,48 71 16,-29-39-1,-3-1-15,-4-1 0,-9-23 16,3 9-16,-1 0 16,-2-2-16,-1-1 15,0-5-15,-2-5 16,0 1-16,1 4 16,-1-9-16,0-1 0,-1-2 15,1-1-15,-1-1 16,0-6-16,-1-5 0,1-1 15,0-2-15,4-1 16,0-1-16,3-2 16,3 0-16,13-18 15,-1 11-15,1 4 16,-15 19-16,25-17 16,-5 11-16,-20 10 15,14-2-15,0 3 16,-12 3-16,-9 0 0</inkml:trace>
  <inkml:trace contextRef="#ctx0" brushRef="#br0" timeOffset="69343.5657">11482 6028 0,'0'0'16,"0"0"-16,0 0 15,0 0-15,0 0 16,0 0-16,0 0 0,0 0 16,0 0-16,0 0 15,0 0-15,0 0 16,104-18 0,-74 7-16,0 0 0,-23 8 15,10-5-15,0 1 16,-1-2-16,-3 0 15,-10 4-15,7-4 16,-12 5-16,1-6 16,-6 9-16,-7-5 15,-28 6-15,30-1 16,-12 5-16,0 1 0,3 2 16,-13 11-16,21-13 15,-5 7 1,3 1-16,3 0 15,3 1-15,4 1 0,5 1 16,5-1-16,5 0 16,5 0-16,1-1 0,6-1 15,21 6-15,-2-9 16,-4-5-16,-4-3 16,-26-2-16,11-2 31,-1 0-31,-1-2 0,-16 4 15,0 0-15</inkml:trace>
  <inkml:trace contextRef="#ctx0" brushRef="#br0" timeOffset="69820.952">11994 5932 0,'0'0'0,"0"0"15,0 0-15,0 0 16,0 0-16,-73 34 15,53-22-15,2 2 16,3 0-16,6 0 16,5-1-16,5-3 15,8 1-15,25 3 16,-2-4-16,-23-7 0,32 5 16,-33-6-16,2 1 15,-5 0-15,9 5 16,-14-3-16,5 8 15,-7 2-15,-9-1 16,-6 0-16,-26 5 16,34-12-16,-13 0 15,0-2-15,5-2 0,12-6 16,-10-2-16,4-3 16,5 3-16,6 5 15</inkml:trace>
  <inkml:trace contextRef="#ctx0" brushRef="#br0" timeOffset="70136.5859">12189 5718 0,'0'0'0,"0"0"16,19 61-16,-14-24 0,-3 0 15,0 2-15,-6 1 16,-5-2-16,2-4 16,-1 2-16,3-2 15,2-1-15,3-1 16,2-3-16,0 0 31,-1-23-31,2 12 16,1-1-16,0-1 0,3 0 15,1-3-15,-5-10 0,7 2 16,-7-8-16,3 4 0,-6-1 16</inkml:trace>
  <inkml:trace contextRef="#ctx0" brushRef="#br0" timeOffset="70371.8638">12041 5886 0,'0'0'0,"0"0"0,126-8 15,-87 8-15,18 1 16,2 1-16,28-2 31</inkml:trace>
  <inkml:trace contextRef="#ctx0" brushRef="#br0" timeOffset="95534.9407">17345 5893 0,'0'0'15,"0"0"-15,0 0 16,21 68-16,-14-34 16,1 2-16,4 4 15,12 36 1,-14-45 15,5-4-31,2-6 16,-13-19-16,21 2 15,-8-13 1,2-11 0,2-3-16,-2-3 15,-4-4-15,-3 1 16,-9 23-16,5-12 16,-2-1-16,1-3 15,-1 1-15,0-2 0,1 0 16,0 1-16,-1 3 15,1 0-15,0 4 32,3 4-32,-6 12 15,-2 0-15,5-5 0,-7 4 16</inkml:trace>
  <inkml:trace contextRef="#ctx0" brushRef="#br0" timeOffset="96335.995">17990 6017 0,'0'0'16,"0"0"-16,0 0 0,0 0 15,0 0-15,-25-57 16,-13 59-16,-5 7 16,0 8-16,3 2 15,6 5-15,4 1 16,8 2-16,8-4 15,13-19-15,6 24 16,15-12-16,13-5 16,4-8-16,1-3 15,8-7 1,-2-2-16,1-4 16,-11 3-1,-9-2-15,-19 9 16,4-6-16,-4-1 15,-3 0-15,-2 0 16,-3 5 0,-1-9-16,0 1 15,1 9 1,-2-7-16,4 10 16,2 2-1,0 5-15,-1-4 16,2 8-16,2 5 15,1 5-15,2 1 16,10 21 0,1-8-16,4-3 15,-3-7-15,1-8 16,-16-12-16,8 0 16,2-1-16,-7-6 15,7 0-15,-15 3 0,0 0 16</inkml:trace>
  <inkml:trace contextRef="#ctx0" brushRef="#br0" timeOffset="96805.0832">18287 5962 0,'0'0'15,"0"0"-15,0 0 16,0 0-16,0 0 15,26 53-15,-12-23 16,3 1 0,-2 11-1,2 3-15,-5-1 16,-3-13-16,-3-9 16,-10-26-16,5 9 15,-2 9-15,-2-14 16,0-2-16,0-3 15,-4 2-15,0-10 16,0-31 0,4 1-16,4-2 15,3 3-15,-1 6 16,1 7-16,-3 23 16,3-8-16,2 2 0,3 2 15,-1 9-15,7-4 16,4 3-16,19 16 15,-26-10 1,29 21-16,-14-4 16,-1-3-16,-19-13 15,5 5-15,-1 0 16,-2-2-16,-5-5 16,1 2-16,-5-5 0</inkml:trace>
  <inkml:trace contextRef="#ctx0" brushRef="#br0" timeOffset="97060.6213">18683 6047 0,'0'0'16,"0"0"-16,0 0 0,0 0 16,0 0-16,0 0 15,0 0-15,0 0 16,28 67-1,-28-32-15,0 1 16,4 1 0,2 0-16,3-5 15,0-8 1,-6-21-16,2 6 16,0-5-16,-4-7 15,-1 3-15,0 0 0</inkml:trace>
  <inkml:trace contextRef="#ctx0" brushRef="#br0" timeOffset="97258.5942">18624 5779 0,'0'0'15,"0"0"1,25 19-16,-19-14 16,-6-5-16</inkml:trace>
  <inkml:trace contextRef="#ctx0" brushRef="#br0" timeOffset="97796.0095">18849 6120 0,'0'0'15,"0"0"-15,0 0 16,0 0-16,0 0 16,129-14-16,-80-7 31,1-4-31,-8 4 16,-8 2-16,-10 6 15,-22 9 1,-7-4-16,-22 6 15,-17 5-15,0 5 0,-3 2 16,1 3 0,1 6-16,9 5 15,7 2-15,13-2 16,11-2-16,5-17 16,5 9-1,33 18 1,20-4-16,14 0 15,0-6 1,-2-12 0,-7-14-16,-7-10 15,-20-8-15,-7-8 0,-16 15 16,-13 15-16</inkml:trace>
  <inkml:trace contextRef="#ctx0" brushRef="#br0" timeOffset="98100.5678">19444 5713 0,'0'0'16,"0"0"-16,0 0 16,17 62-1,-10-8-15,0 9 16,2 7-1,-6-12-15,0-6 0,-1-3 16,2-4-16,0-8 16,-1-2-16,-1-3 15,-1-27-15,1 11 16,-1-1-16,1-4 16,-2-10-16,1 2 15,-1-7-15,0-7 16,-1-7-16,-6-36 0,4 30 15,3 24-15</inkml:trace>
  <inkml:trace contextRef="#ctx0" brushRef="#br0" timeOffset="98331.578">19272 5895 0,'0'0'0,"0"0"16,0 0-16,0 0 15,0 0-15,105-9 16,-44 8-16,-1 1 16,-5 3-16,-1 1 15,-9 2-15,-3 0 16,-6 3-16,-8 0 31,-24-6-31,4 1 16,-5 1-16,5 0 0,-8-5 15</inkml:trace>
  <inkml:trace contextRef="#ctx0" brushRef="#br0" timeOffset="99051.269">19716 5850 0,'0'0'0,"0"0"0,0 0 16,0 0-1,0 0 1,0 0-16,-16 62 16,26-48-1,24 7-15,-5-11 0,-19-5 16,34-4-16,-33-1 16,37-13-16,-15 1 15,0-1-15,-11 3 16,-19 4-16,8 1 15,-11 5-15,0 0 16,2-4-16,1 3 16,-3 2-1,7-1-15,-3 8 0,-1 27 16,3-2-16,0 5 16,0 0-16,-2 0 15,-1-1-15,-3 1 16,-8 2-1,-5 1-15,-9-3 16,-3-10-16,-4-7 16,0-9-16,-2-5 0,2-7 31,-1-6-31,5-4 16,-1-4-16,22 10 15,-25-26-15,24 23 16,-13-31-16,17 33 15,9-34-15,12 17 16,9 4-16,7 8 16,2 2-16,4 5 15,-3 5-15,-1 4 16,-18-3-16,-20-3 16</inkml:trace>
  <inkml:trace contextRef="#ctx0" brushRef="#br0" timeOffset="99746.4842">19956 7372 0,'98'-25'0,"-75"24"16,-18 1-16,13-1 15,-3 3 1,-8 0-16,7 2 0,-12-1 16,7 5-1,-12-4-15,1 9 0,-35 8 16,-8-8-16,-14-6 15,-15-1 1,-32-5-16,-24-3 16,-12-1-16,-2 0 15,-24 2-15,-11-1 16,-33 5 0,10 0-16,4 3 15,31 3-15,20 3 16,19 0-1,4-7-15,12-3 16,14-2-16,23-2 0,18 2 31,17-2-31,33 1 0,-8 1 0,4 0 16,8 0 0,2-1-16,-4 1 15,7 0-15,1 1 16,0-1-16,0 2 15,-2-1-15,-1-1 16</inkml:trace>
  <inkml:trace contextRef="#ctx0" brushRef="#br0" timeOffset="118827.7461">4475 6309 0,'0'0'0,"0"0"16,0 0-1,1 107 1,-10-67 0,-2 0-16,-2-1 15,0-1-15,4 1 0,-1-1 16,3 3-16,1 1 16,0-4-16,2 1 15,6-2-15,0-2 0,2-2 16,-1 0-16,0 0 15,0-1-15,0-2 16,0-24-16,0 12 16,0-1-16,1 1 15,0 1-15,2-1 16,0-1-16,0-2 16,4 0-16,-3-3 0,2 0 31,-3-8-31,6 7 15,-7-7-15,11 6 16,-9-8-16,9 8 0,-7-8 16,14 6-16,-2-2 15,2 1-15,1-4 16,-1 1-16,3-2 16,-2 1-16,4 1 15,21 3-15,-13-3 16,2-1-16,-3-1 15,2 0-15,-2 1 0,-2-1 16,2 2-16,5-1 16,-2-2-16,0 2 15,-6 0-15,5 1 16,2 1-16,3-2 16,2 0-16,2 1 15,-1 0-15,-2-1 0,-3 0 16,3-2-16,3 1 15,-1 0-15,1-2 16,0 2-16,2 1 16,-3-2-16,2 0 15,0-1-15,-2 0 32,5 0-32,-2 0 15,4 0-15,-4 0 0,7 2 16,-2-1-16,-1 2 15,-1-1-15,1 0 16,0-1-16,-4 2 16,4-2-16,-1 1 15,2-2-15,0 0 16,2 0-16,1-2 16,-3 1-16,2 1 0,-2 1 15,2 1-15,-4-2 16,4 0-16,-3 1 0,1 2 15,0-2-15,-2-1 16,-1 0-16,2 0 16,3 1-16,-4-1 15,3 0-15,1 1 16,0-1-16,0 1 16,-5 1-16,4 0 15,-2 0-15,5-2 16,-3 1-16,0 0 15,0 1-15,0 1 16,0-1-16,-1-1 16,3 1-16,-2 0 15,-1 0 1,0 1-16,1 1 16,0-1-16,-4 0 15,2-2-15,0 1 16,1-1-16,1 0 15,-3 1-15,3-1 16,-2 2-16,1-1 16,-4 2-16,1 2 15,3-1-15,-4-3 0,1 3 16,-2-4 0,-1 3-16,0 0 0,-1 4 15,-1-2-15,3-1 16,-1 0-16,2-2 15,-5 1-15,0 1 16,2 0-16,-1 0 16,1 1-16,-4-2 15,2 0 1,2 0-16,1 0 0,3 1 16,-4 1-16,2-3 15,-1 1-15,0-1 16,0 1-16,-2 0 15,1-1-15,-2-1 16,3-1-16,-1 1 0,2 2 16,-1-2-16,0 0 15,3 1-15,-1-2 16,0 2-16,1 0 16,2 0-16,0 0 15,-1-1-15,5-1 16,1 1-16,-2 1 15,1 0-15,1-1 16,0 0 0,0 1-16,-2-2 15,7 0-15,-6 0 0,0 1 0,2-1 32,0 2-32,3 0 0,-1 1 15,-2 1-15,1 1 16,-2-2-16,-2-3 15,5 0-15,-3 1 16,2 1-16,-5 2 16,2-1-16,0 0 15,0-2-15,-2 1 16,1-2-16,0 3 16,-2 1-16,2-2 0,-2 0 15,3-1-15,-1 0 16,-1 0-16,1 2 15,-3-3-15,0-1 16,0 2-16,2 1 16,-1-1-16,-2 1 15,3-2-15,-2 0 16,3 1-16,-2-1 16,2 2-16,-2-1 15,2 2-15,-3 0 16,-2-2-16,3-1 15,-2 1-15,1-1 16,2 3-16,-2-2 16,1-2-16,-1 1 15,-1 0-15,2-3 16,-5 2-16,3-2 0,1 0 16,2-1-16,-4 1 15,3-1-15,4 0 16,-2 0-16,-3 0 15,1 1 1,-1 0-16,-3 1 16,2-1-16,-1-2 0,-2 1 0,2 3 31,2 0-31,1 1 0,2-3 0,0-1 16,3 0-16,-2-1 15,-2 3-15,2 1 31,-1 0-31,2 0 0,0 0 16,-3-4-16,4 1 16,7 0-1,16 1 1,8 2-16,-4 2 16,-12-2-16,-7-2 15,-4 1-15,-4 0 16,0 2-16,3 0 15,-2 2-15,0 0 16,0 0-16,0-2 16,-1-1-16,-1 0 15,1 0-15,1 2 16,0-1-16,-2 3 16,-1-1-16,1 0 15,-1 0-15,3 3 0,-2 3 16,-1 1-16,2 2 15,0-4-15,1-4 16,-1-2-16,-3-1 0,3 3 16,-4 2-16,0 1 15,-1-3-15,1-3 16,3 0-16,0 0 16,0 0-16,-2-1 31,16-1-16,16 0-15,8 0 16,-9-1-16,-16 0 16,-8 0-16,-6-4 15,5 1 1,13-2 0,7 0-16,-6 0 15,-7 0 1,-7 0-16,-7 2 15,-2 0 17,7 0-32,5-2 15,-2 2-15,-14 0 16,-5 1-16,-7-2 16,-4 2-16,4 0 15,-4-1-15,0 0 16,-3-2-16,-2 0 0,3 2 15,-2-1-15,2-2 16,0 1-16,-2 0 31,-22 5-31,31-11 16,-29 11-16,13-6 16,-1-1-16,2 0 0,0-2 0,1 0 15,0 0-15,-3-1 16,0 1-16,0-2 15,-4 0 1,1-1-16,-3-1 16,0 1-16,-1-2 15,-1 0-15,1-2 16,-3 1-16,-2-4 0,0 3 16,-2-3-16,-2 1 15,-2 0-15,0 1 16,-1-2-16,1 0 15,0 1 1,-1-2-16,0 1 16,-1 0-16,-2-1 15,0 1-15,-2-2 16,0 1-16,0-1 16,0 0-16,0-1 15,0 2-15,-1 1 16,-1 0-16,0 0 0,-2 1 15,-2-1-15,0 1 16,0 1-16,-2 0 16,0-2-16,-2 0 15,1 1-15,-1 0 0,-20-14 16,25 23-16,-28-21 16,11 11-16,17 14 15,-29-17-15,7 7 16,2 1-16,0 1 15,-1 0-15,0 2 16,-1 2-16,-4 2 0,-4 3 16,0 0-16,-1-2 31,-17-1-31,-7-1 16,-3-1-16,10 4 15,5-1-15,2 1 16,-6 2-1,-4 3-15,-2 0 16,4-2 0,-2 0-16,4 1 15,2 2 1,-13-1-16,-3 1 16,-7-5-1,-5 1-15,-3-2 0,-2 3 16,12 2-16,2 2 15,3 1 1,1 0-16,-3-1 0,3 1 16,-2-3-16,1 2 15,-3-1-15,3 1 16,-2-3-16,-3-1 16,0 3-16,-1-1 15,0-2 1,0 2-16,0-1 15,0 3-15,1 1 0,0 2 16,-14 0 0,-3-1-16,-3 1 15,8 2-15,6 6 16,3-2-16,3-2 16,2-1-16,-1-4 15,-1 0-15,0-1 0,-3 2 16,4-2-16,-4 0 15,3-3 1,-4-2-16,5 1 16,-4 2-16,4-3 15,-4 1-15,3-2 16,-5 3-16,2 1 16,0 3-16,2-1 15,0-2-15,1-1 0,-2-3 16,0 4-16,-3 1 15,2 0-15,0 0 16,2-1-16,1 0 16,-2 1-16,0 1 15,2 3-15,0-3 0,3 0 16,-2 0-16,0 0 16,-1 0-16,2 1 15,-1-1-15,3-1 16,-2 0-16,4 1 15,2 2-15,-3-1 16,2 0-16,-1 0 16,2-2-16,-2 1 15,-1-1-15,2 2 16,3-1-16,2 2 16,1 0-16,2 1 15,-3 1-15,2-1 16,-6-2-16,6 1 15,-3-1-15,2 3 0,-3 0 16,0 1-16,1 1 16,-4-1-16,3-1 31,-5 0-31,3 1 16,-6-2-16,3-1 0,-3-1 0,5 2 15,-3-3-15,1 1 16,-3 0-16,2-1 15,-2-1-15,1 0 16,-4 0-16,4 0 16,-3-1-16,0 1 15,-1-2-15,-2 1 16,3-2 0,0 1-16,5 0 15,-5 1-15,3-4 16,-3-1-16,0 0 15,2 1-15,-3 2 0,6-3 16,-3 2-16,4-2 16,-5 3-16,3-2 15,-8 0-15,4 1 16,-1 2-16,0-1 16,1 0-16,-1 2 15,0-2-15,0 1 16,-2-3-16,2 1 0,-2 0 15,4 1-15,-1 0 16,-1 0-16,1-1 16,-1-1-16,0 0 15,1-2-15,1 2 16,2 1-16,-4 0 0,6-3 16,1 0-16,0 1 15,-2 1-15,-1-2 16,-1 2-16,2 0 15,1 0-15,0 1 32,-1-3-32,1 1 0,0-2 15,2 3-15,0-2 16,-2 3-16,1 0 16,0 1-16,3-1 15,0-1-15,1 1 16,0 0-16,4-2 15,-4 2-15,0-1 16,2 1-16,3-1 16,2-1-16,-2 4 15,3-1-15,-4 2 16,2 0-16,0 1 16,2-1-16,0 0 15,1 0-15,1-2 16,2 1-16,-2 1 0,3-2 15,0 2-15,1-2 16,2 2-16,0 1 16,2 1-16,1 1 15,0-1-15,1-1 16,3 1-16,3 0 16,-3-1-1,3 2-15,-2-2 16,3 1-16,3 0 15,-1 2-15,2-1 0,1-1 16,0-2-16,1 0 16,0 0-16,2-2 15,24 3-15,-14 0 16,-1-1-16,1 1 16,-3 0-16,0 1 0,0 0 15,1 2 1,0 0-16,-2 2 0,1 0 15,-2 0-15,2 2 16,0-1-16,0 1 0,2 0 16,0 1-1,0 1-15,1-1 16,0 3-16,1 2 16,2 0-16,1 0 15,7-6-15,9-7 16</inkml:trace>
  <inkml:trace contextRef="#ctx0" brushRef="#br0" timeOffset="145245.3627">11374 8695 0,'0'0'15,"0"0"-15,0 0 16,0 0-16,0 0 16,83 15-16,-58-14 0,22 1 15,-5-2-15,-2 1 16,0 4-16,3-2 15,2 2-15,4 1 16,2-1-16,4 0 16,5 2-16,2 1 15,1-1-15,1 2 16,-1-1-16,9-1 16,-4-2-16,5 1 15,0-2-15,0-4 0,3 0 16,-2 2-16,2 0 15,-1 0-15,-3-1 0,3 1 32,-6-4-32,4 2 15,-3 0-15,1 3 16,1-3-16,-3 1 16,4 1-16,-5-2 0,0 1 15,-1-1-15,-2 1 16,-1 1-1,0-1-15,-5 1 16,-1-1-16,-4 1 0,1 1 16,-2-3-16,-3 2 15,-8-2 1,5 1-16,1 1 16,-2 1-16,-11-1 15,-8 2-15,-35-5 0,15 3 16,-3-1-16,12 3 15,-19-4-15,3 0 16,0 0-16</inkml:trace>
  <inkml:trace contextRef="#ctx0" brushRef="#br0" timeOffset="146988.1433">11923 8817 0,'0'0'0,"0"0"0,0 0 0,0 0 16,0 0 0,28-47-16,-33 44 15,-3-8-15,-7 5 16,-32 13-16,3 5 15,-3 4-15,-1 2 16,5 0-16,7-1 16,8-5-1,22-9-15,-6 4 0,5 0 16,8-5-16,2 5 16,32 2-16,1-2 15,6-3-15,3 0 16,2 4-16,-4-2 15,-9 5-15,-10 3 16,-19-10-16,5 7 16,-4 3-16,-5 2 0,-6-1 31,-2 1-31,-5 0 16,-7-2-16,-22 8 15,30-15-15,-13 0 0,0-1 16,2-3-16,4-1 15,11-5-15,-10-1 16,17 4-16,0 0 16</inkml:trace>
  <inkml:trace contextRef="#ctx0" brushRef="#br0" timeOffset="147507.9718">12134 8702 0,'0'0'0,"0"0"16,18 72-16,-15-42 16,2 8-16,1-2 15,-1 1 1,-2-3-16,1-2 0,-1-25 15,-1 12-15,1 1 16,0 0-16,1-1 16,0-3-16,-1-3 0,-2-11 15,3 5-15,-4-11 16,3-3-16,-1-5 16,2-29-16,1 7 15,3 0-15,-5 26 16,6-9-16,1 2 15,3 1-15,1 4 16,0 2-16,-4 8 16,10-2-16,2 7 15,-4 3-15,0 5 16,-4 3-16,-2 2 16,-5 0-16,-2-1 15,-1 2-15,2-3 16,3-1-16,1-2 15,4-2-15,1-1 0,3-4 16,-11-6-16,4 3 16,-11-3-16</inkml:trace>
  <inkml:trace contextRef="#ctx0" brushRef="#br0" timeOffset="147929.0628">12636 8967 0,'0'0'15,"0"0"-15,0 0 0,-9 72 16,10-50-16,3-1 16,3-3-16,7-3 31,5-6-31,23-6 0,-31-1 0,33-16 15,-10-2-15,-1-4 16,-6 1-16,-7 1 16,-17 13-16,7-5 15,-8-2 1,-6 1-16,-24-5 16,-1 6-16,-3 4 15,-4 5-15,-8-1 16,1 4-16,2-1 15,10 1-15,7 0 16,29-3-16,-12 4 16,-11 1-16,16-1 15,-7 4-15,11-2 0,0 8 16,7-1-16,-4-5 0,-5-7 16</inkml:trace>
  <inkml:trace contextRef="#ctx0" brushRef="#br0" timeOffset="148640.331">12991 8907 0,'0'0'16,"0"0"-16,0 0 15,0 0-15,12 88 0,0-54 16,2-3-16,5-1 16,2-3-16,-1-6 15,1-4-15,-16-14 16,9 6-16,3-4 15,-1-1-15,3-3 16,0-4-16,0-6 16,-2-3-16,-1-4 0,-1-2 15,-5-1-15,-1 0 16,-3 1-16,-3 2 16,-3 1-16,-2 4 15,1 8-15,-1-4 31,2 7-31,0 2 16,2 2-16,0 0 16,2 6-16,3 2 15,4 2-15,19 16 16,-2-7-16,-3-1 0,0 0 16,-1-2-16,-18-15 15,9 6-15,1 2 16,1-1-16,-7-6 15,-10-6-15,13 8 16,0-2-16,-9-7 0,-4-4 16,5-2-16,-14-27 15,-1 1-15,2-5 16,0 2-16,0-1 16,3 5-16,-2 1 15,5 25-15,-4-11 0,0 1 16,3 9-16,-3-3 15,-1 2-15,3 9 32,2 2-32,-5 1 0,3-3 15,4-1-15</inkml:trace>
  <inkml:trace contextRef="#ctx0" brushRef="#br0" timeOffset="148937.0371">13729 8981 0,'0'0'15,"39"63"-15,-30-36 16,-5-16-16,5 34 16,-6-34-16,1 33 15,-1 0 1,1-5 0,-3-25-16,-1-14 15,0 0-15</inkml:trace>
  <inkml:trace contextRef="#ctx0" brushRef="#br0" timeOffset="149122.9305">13635 8847 0,'0'0'0,"0"0"31,0 0-31,0 0 0,33 10 16,-23-6-16,-10-4 16</inkml:trace>
  <inkml:trace contextRef="#ctx0" brushRef="#br0" timeOffset="150075.8753">14001 8985 0,'0'0'0,"0"0"16,0 0-16,22 54 15,-11-11-15,-6-31 0,-1 9 16,-2-1-16,0-2 15,0-2-15,-1-8 16,-1-3-16,0-5 16,0 3-16,2 6 15,0-10-15,0-3 16,6-1-16,14-23 16,2-1-16,3 1 15,-4 4-15,-4 2 16,-12 18-16,6-6 15,0 2-15,2 4 16,-7 4-16,10 0 0,0 5 16,-1 5-16,-4 1 15,-1 5-15,-3 1 16,-2 1-16,-1-1 16,1 0-16,-2-1 15,2-2-15,0 0 16,3-2-16,-4-9 15,6 8-15,-5-13 16,11 6-16,1-9 16,17-21-16,-5 2 15,1 0-15,-4-3 0,-2 2 16,-5 4 0,-17 20-16,8-8 0,-3 3 15,-5 6-15,1-2 16,-7 6-16,0 4 15,-2 4-15,-6 5 16,-2 2-16,0 2 16,2 0-16,0-3 0,3-2 15,3-4-15,4-11 16,-1 6-16,3-9 31,1-3-31,2-1 16,4-5-16,1-3 15,1-1-15,-1 2 0,-4 7 16,-3 1-16,1 5 16,-3 3-16,6-1 15,-3 7-15,-1 8 16,3 29-16,0-6 16,0 2-16,-2-3 15,-3-1-15,-4-3 16,-6 1-16,-2-2 0,-5-5 15,-3-5-15,-8-3 16,-14-6-16,-5-6 16,-10-7-16,-4-7 15,-8-6-15,-7-7 0,-1-4 16,-6-8-16,4-4 16,-1-3-16,39 17 15,40 20-15</inkml:trace>
  <inkml:trace contextRef="#ctx0" brushRef="#br0" timeOffset="172658.1786">9970 10402 0,'0'0'0,"0"0"0,0 0 32,105-12-32,-64 5 0,8 0 15,9-1-15,4 4 16,9 2-16,3 1 15,6 1-15,1 0 16,2 1-16,-1 2 16,2 3-16,-1 1 15,-2 4-15,-3-3 16,-4 0-16,-5 3 16,-2-1-16,-5-4 15,-9-3-15,-4-2 16,-7-2-16,-7 1 15,-9-2-15,-34 2 16,8 0-16,8 0 0,-5-2 16,13 0-1,-21 1-15,-2-3 0,10 0 16,-3 4-16</inkml:trace>
  <inkml:trace contextRef="#ctx0" brushRef="#br0" timeOffset="175741.779">9588 8790 0,'0'0'0,"10"57"0,-7-30 15,1 11 1,-2-1-16,4 4 16,-2-1-16,0 1 15,1-2-15,0 0 16,2-6-16,0-1 16,-6-26-16,4 13 15,2 0-15,-2-2 0,1-2 16,1 1-1,-5-15-15,8 5 0,-8-9 0,10-1 16,-7 3-16,-5 1 16</inkml:trace>
  <inkml:trace contextRef="#ctx0" brushRef="#br0" timeOffset="176381.2815">10022 9028 0,'0'0'16,"0"0"-1,0 0-15,0 0 0,0 0 16,0 0-16,0 0 16,0 0-16,-60 49 15,31-21-15,5 0 16,8-1-16,13-21 16,-3 10-16,4-1 15,2 0-15,1-2 16,2-1-16,1-11 0,9 4 15,2-4-15,25-18 16,-9 0-16,-5-9 16,-5-1-16,-6 4 15,-12 16-15,3-7 16,-2-4-16,0 2 16,-2 0-16,-1-1 15,-1 4-15,0 13 16,0 0-16,-1-4 0,-1-6 15,2 12-15,0-1 16,-1 3-16,2 5 16,-1 6-16,2 3 15,-1 6-15,0-1 16,-1 1-16,2 1 16,2-1-16,3-2 0,4-3 15,19 5-15,-1-12 31,4-8-31,-4-6 16,-7-9-16,-17 6 16,-5 5-16,0 0 0</inkml:trace>
  <inkml:trace contextRef="#ctx0" brushRef="#br0" timeOffset="176788.822">10336 9033 0,'0'0'0,"5"59"0,-4-27 16,-5-8-16,1 10 15,1-3-15,-1-1 16,2-23-16,1 12 16,1-1-16,4-2 15,-2-1-15,2-2 0,-2-11 16,5 3-16,-3-7 15,3-8-15,3-27 16,-2 4-16,-3-5 16,2 1-16,-3 2 15,1 5-15,-5 22 32,2-8-32,0-2 0,1 0 15,0 1-15,-2 8 16,1 4-16,1 1 15,7-7-15,-6 11 0,10-4 16,-9 6-16,12 0 16,-11 2-16,8 3 15,-15-7-15,0 0 16</inkml:trace>
  <inkml:trace contextRef="#ctx0" brushRef="#br0" timeOffset="177576.3021">10772 9032 0,'0'0'0,"0"0"16,0 0-16,0 0 15,0 0-15,0 0 16,0 0-16,-85 42 15,58-20-15,2 1 16,18-18-16,-5 9 16,1-1-16,5 0 15,4-1-15,3-1 16,6-10-16,5 4 16,3-6-16,4-4 15,14-21-15,0 5 0,-2-2 16,0 1-16,-6 3 31,-23 17-31,9-9 16,-4 2-16,-3 5 15,-2-4-15,-2 5 16,-1 6-16,-4-3 16,2 2-16,-4 1 0,-2 5 15,-4 6-15,-9 24 16,10-3-16,0 4 15,-2 5-15,0-1 16,3 1-16,2-1 16,2-2-16,1 1 15,-2-5-15,-4-2 16,-5-6-16,-4-3 0,-2-4 16,3-7-1,17-13-15,-11 4 16,2-6-16,6-3 0,-8-6 15,2-5-15,-4-26 16,7 6-16,4-1 16,1 2-16,2 24 15,-1-8-15,2-2 16,0 1-16,2 3 16,4 0-16,0 11 15,6-7-15,-2 11 0,14-5 16,1 2-16,2 5 15,-1 2-15,-3 0 16,0-1-16,-13-2 16,15 1-16,0-1 15,0-1-15,0-3 16,1 1-16,-3-3 16,-1 0-16,-11 1 15,-10 4 1</inkml:trace>
  <inkml:trace contextRef="#ctx0" brushRef="#br0" timeOffset="177999.0021">10893 9257 0,'0'0'0,"0"0"15,0 0-15,0 0 16,0 0-16,0 0 0,0 0 15,0 0-15,118 5 16,-81-16-16,0-1 16,-3-1-16,-1 2 15,-6 3-15,-24 6 16,1 1-16,3-2 16,-6 1-16,-17 0 15,-9 4-15,-6 2 0,-3 3 16,-5 1-16,-4 2 15,3 0-15,3 1 16,9-2-16,23-6 16,-9 3-1,4 2-15,2 0 0,4 3 0,4 2 32,4 2-32,5 1 15,27 17-15,9-5 0,6-1 16,2 1-16,5-3 15,5-3-15,1-3 16,-2-4-16,-30-8 16,-32-7-16</inkml:trace>
  <inkml:trace contextRef="#ctx0" brushRef="#br0" timeOffset="197703.6241">15851 12567 0,'-27'57'16,"-3"13"-16,-17 37 15,15-36-15,-7 12 16,3-12-16,6-9 15,1-9-15,-21 36 32,34-57-17,5-10-15,9-21 16,1-1-16,9-30 16,7-13-16,7-15 15,3-7-15,-12 31 0,-13 34 16</inkml:trace>
  <inkml:trace contextRef="#ctx0" brushRef="#br0" timeOffset="197931.74">15840 12467 0,'0'0'0,"0"0"15,0 0 1,0 0-16,-23 62 0,-5 0 16,-4 14-16,-6 11 15,-8 19 1,-3 2-16,-1-3 15,10-22-15,5-18 16,7-20-16,9-20 16,5-21-16,8-20 15,10-18-15,8-15 16,6-13-16,-9 32 0,-9 30 16</inkml:trace>
  <inkml:trace contextRef="#ctx0" brushRef="#br0" timeOffset="198107.447">15686 12634 0,'0'0'16,"-42"75"-1,7-2-15,-15 22 16,4-8 0,3-10-16,8-10 15,5-15-15,6-18 16,7-18-16,14-15 15,1-1-15,2 0 16</inkml:trace>
  <inkml:trace contextRef="#ctx0" brushRef="#br0" timeOffset="198284.0546">15468 12832 0,'-22'36'0,"-3"5"15,-10 18-15,10-11 16,-10 16-16,5-1 16,-1-6-16,6-11 15,4-15-15,11-15 16,10-16-16</inkml:trace>
  <inkml:trace contextRef="#ctx0" brushRef="#br0" timeOffset="198492.9031">15392 12788 0,'-61'92'15,"27"-37"-15,-12 27 0,22-28 16,-7 12-16,4-9 15,2-17-15,12-19 0,13-21 16</inkml:trace>
  <inkml:trace contextRef="#ctx0" brushRef="#br0" timeOffset="198702.7849">15343 12740 0,'-19'35'16,"-36"62"-1,25-33 1,0 0-16,4-2 16,2-6-16,6-12 15,3-16-15,15-28 0,0 0 16</inkml:trace>
  <inkml:trace contextRef="#ctx0" brushRef="#br0" timeOffset="198898.6214">15320 12769 0,'-31'43'15,"-1"21"-15,-13 32 16,13-20 0,1-2-16,14-32 0,17-42 15</inkml:trace>
  <inkml:trace contextRef="#ctx0" brushRef="#br0" timeOffset="199092.9785">15200 12958 0,'-47'114'16,"34"-75"-16,-4 12 31,10-26-31,7-25 15</inkml:trace>
  <inkml:trace contextRef="#ctx0" brushRef="#br0" timeOffset="199299.7402">15263 12859 0,'-46'66'16,"29"-32"-16,-4 11 15,9-16-15,-1 7 16,-8 10 0,21-46-16</inkml:trace>
  <inkml:trace contextRef="#ctx0" brushRef="#br0" timeOffset="199520.0931">15277 12843 0,'-33'54'16,"3"-1"-16,-7 14 15,19-34 1,-3 10-16,7-11 0,8-17 16,6-15-1</inkml:trace>
  <inkml:trace contextRef="#ctx0" brushRef="#br0" timeOffset="199843.8652">15764 12692 0,'-48'101'16,"16"-15"-16,-2 7 15,12-37 1,-9 16-16,17-38 0,14-34 15</inkml:trace>
  <inkml:trace contextRef="#ctx0" brushRef="#br0" timeOffset="200093.9263">15848 12500 0,'-45'85'16,"23"-34"-1,-12 25-15,-3 10 0,-4 2 16,1-2 0,4-12-16,2-15 0,5-22 15,6-20 1,23-17-16</inkml:trace>
  <inkml:trace contextRef="#ctx0" brushRef="#br0" timeOffset="200272.32">15646 12616 0,'-28'63'0,"11"-28"16,-18 30-16,0-4 15,-10 20-15,5-13 16,3-7-16,7-15 16,7-17-16,11-15 15,12-14-15</inkml:trace>
  <inkml:trace contextRef="#ctx0" brushRef="#br0" timeOffset="200470.7332">15387 12785 0,'-47'74'0,"2"1"15,-16 28-15,33-50 0,-9 14 31,18-34-31,19-33 0</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09:12.118"/>
    </inkml:context>
    <inkml:brush xml:id="br0">
      <inkml:brushProperty name="width" value="0.05292" units="cm"/>
      <inkml:brushProperty name="height" value="0.05292" units="cm"/>
      <inkml:brushProperty name="color" value="#FF0000"/>
    </inkml:brush>
  </inkml:definitions>
  <inkml:trace contextRef="#ctx0" brushRef="#br0">7576 4472 0,'0'0'0,"0"0"16,0 0-1,0 0-15,0 0 0,0 0 16,0 0-16,0 0 15,0 0-15,0 0 16,0 0-16,0 0 16,0 0-1,0 0-15,0 0 16,0 0-16,26-1 16,-11 1-16,-8 0 15,12 0-15,-12 0 16,17 1-16,-1 1 15,0-1 1,22 2-16,-6-2 0,0 1 16,-3-1-16,-3-1 15,-3 0-15,3 2 16,0-2-16,3 0 16,0 0-16,2 0 15,0 0-15,0 2 0,0-1 16,4 3-16,0-2 15,4-1-15,-2 0 16,-1-2-16,2 1 16,0 1-16,-1 1 15,2 0-15,-3-1 0,2-1 16,-5-1-16,7 2 31,-4 1-31,1-1 0,-2 1 16,0-4-16,4 1 15,-2 2-15,1-1 16,-2 2-16,1 0 16,-3-2-16,-1 1 15,2-1-15,-1 0 16,2 1-16,-3-1 0,1 1 16,-3 0-16,3 1 15,-2 1-15,3-2 16,-3 0-16,4-1 15,-4 1-15,3 1 16,-3 0-16,-1-2 16,0-1-16,3 1 15,-1-1-15,0 1 16,-3-2-16,2 4 16,-2-1-16,0 0 15,-1 1-15,0 0 16,1 0-16,-5-1 15,2 0-15,-2 2 0,0-3 16,-2 0-16,-24 1 16,14-1-16,0 0 15,2-1-15,0 1 16,-1-2-16,-11 2 16,12-1-16,-15 1 0,13 0 15,-16 1-15,10-1 31,-9 2-31,-5-2 16,0 0-16,3 0 16,-1 2-16,10 4 0,-18-3 15,12 1-15,-6-4 16</inkml:trace>
  <inkml:trace contextRef="#ctx0" brushRef="#br0" timeOffset="16593.764">12635 4588 0,'0'0'0,"0"0"0,0 0 16,0 0-1,0 0 1,110 23-16,-73-18 16,0 0-16,-1 0 15,4-2-15,1-2 0,1 0 16,7 0-16,54-1 16,-46 2-1,4-4-15,1 1 16,0-1-16,3 2 15,4 0-15,0 1 0,1 0 16,3 0-16,-1-2 16,1 0-16,1 0 15,0-1-15,-1 1 16,0 2-16,1 1 16,2-2-16,-3 1 0,1 1 15,-2 0-15,1-2 31,-1-3-31,3-1 0,-3-2 0,1 2 32,-2 1-32,2 2 0,0 0 15,-1-1-15,-2-3 16,-2-1-16,-1-2 16,-2-1-16,2 1 15,0 2-15,-1 1 16,-2 2-16,-1-1 15,-3 0-15,-3 0 16,-2 2-16,0-1 16,-5-1-16,-3-1 0,-4 0 15,-1 1 1,-2 1-16,-5 0 0,-5 0 16,-3 1-16,-21 2 15,10-1-15,-2 2 0,-7 1 16,9 0-16,-14 2 31,10 5-31,-6 1 16,-6-10-16,0 0 0</inkml:trace>
  <inkml:trace contextRef="#ctx0" brushRef="#br0" timeOffset="21672.7816">22828 3275 0,'0'0'16,"0"0"-16,0 0 0,27-63 16,-20 38-16,1 1 15,-2-1-15,-6 1 31,-3 3-15,-26-3-16,-9 19 0,-15 11 16,-7 12-16,-4 6 15,2 8-15,3 5 16,5 2-16,10 0 16,10-2-16,9 1 15,8-3-15,12-1 16,9-2-16,10 0 15,8-5-15,8 0 0,8-6 16,4-2-16,3-5 16,5-5-16,1-6 15,-1-6-15,1-6 16,0-5-16,-4-6 16,2-8-16,-4-8 15,-22 17-15,-23 19 16</inkml:trace>
  <inkml:trace contextRef="#ctx0" brushRef="#br0" timeOffset="22075.819">23131 3118 0,'0'0'0,"0"0"0,0 0 16,0 0-1,6 92-15,0-52 16,4 1-16,-1-4 0,-2 1 16,-4-6-16,2-2 15,-4-24-15,1 10 16,0 2-16,-1-4 16,0-7-16,1 4 0,-2-4 15,-1-9-15,-2-3 16,-1-2-16,-12-30 15,5 0-15,-6-55 16,12 42 0,4 3-16,2 3 15,3 2-15,1 6 16,4 3-16,-7 27 0,4-10 16,3 1-16,3 2 31,1 2-31,-5 10 15,12-7-15,-20 8 0,0 0 16</inkml:trace>
  <inkml:trace contextRef="#ctx0" brushRef="#br0" timeOffset="23082.5306">23282 3201 0,'0'0'0,"0"0"16,0 0-16,0 0 15,0 0-15,0 0 0,107 5 16,-67-20-16,-2-6 15,1-5-15,-3-1 16,-2-1-16,-6 3 16,-4 2-16,-21 19 15,9-8-15,-6 3 0,-6 0 16,-6 9-16,-36-1 16,-1 6-16,-6 3 15,4 5-15,6 3 16,6 3-16,7 2 0,6 3 15,8 1-15,6 2 16,8 3-16,7 0 16,7 1-16,10 0 15,7 0-15,3-3 16,3-3-16,1-2 31,1-5-31,3-8 16,-1-3-16,0-5 15,-2-8-15,1-7 16,5-10-16,2-6 0,-1-7 16,-1-2-16,0-4 15,-2 0-15,-2 4 16,-4 5 0,-6 3-16,-4 7 0,-9 2 15,-16 18-15,6-7 16,-7 7-16,0 0 0,-3 1 15,-2 6-15,-2 0 16,-21 24-16,1 4 16,-4 3-16,0 7 15,6-2-15,5-1 16,4-2-16,6-3 16,8-5-16,3-3 15,-2-20-15,5 7 16,3-3-16,4-4 0,19-12 15,-2-10 1,0-9-16,1-9 0,-3-6 16,-4 1-16,-6 1 15,-4 4-15,-4 7 16,-9 21-16,2-8 16,-1 4-16,-1 0 15,-3 9-15,1-3 16,-1 8-16,0-1 15,-1 7 1,0 6-16,0 27 16,0-32-16,1 16 15,6 20-15,-3-34 16,1 10-16,1-1 16,2-2-16,3-5 15,2-1-15,3-5 16,21-15-16,-4-11 0,0-10 15,-1-11-15,-14 19 16,-16 19-16</inkml:trace>
  <inkml:trace contextRef="#ctx0" brushRef="#br0" timeOffset="23401.3725">24708 2652 0,'0'0'0,"0"0"0,0 0 16,0 0-16,29 91 15,-22-41-15,0 8 16,-4 4-16,1 0 16,0 1-16,1 0 15,1 0-15,-1-1 16,-1-3-16,-2-6 15,0-7-15,0-5 16,0-4-16,0-8 0,-2-24 31,1 8-31,0-4 0,-1-8 0,0-2 16,-1-7-16,-2-34 16,1 23-16,2 19 0</inkml:trace>
  <inkml:trace contextRef="#ctx0" brushRef="#br0" timeOffset="23845.85">24497 3096 0,'0'0'0,"0"0"16,0 0-16,0 0 0,0 0 31,0 0-31,102 8 16,-57-9-16,8-2 15,2-3-15,1-3 16,-4-1-16,-3 1 16,-4-3-16,-3 4 0,-5 3 15,-7 6-15,-25 0 16,10 2-16,-2 5 16,-3 5-16,-2 3 0,0 2 15,-3 29-15,0-10 16,0 0-16,0-4 15,-4-24 1,3 11-16,-1 0 16,0 3-16,-1 0 15,1 2-15,-2 0 16,-1-1-16,0-3 0,-2-2 16,-1-1-16,0-7 15,0-11-15,2-4 16,-5 2-16,-1-37 15,4-5-15,1 20 16,2 24-16</inkml:trace>
  <inkml:trace contextRef="#ctx0" brushRef="#br0" timeOffset="23962.5157">25037 2856 0,'0'0'16,"0"0"-16,0 0 0,0 0 15,-1 0-15,1 0 16,0 0-16</inkml:trace>
  <inkml:trace contextRef="#ctx0" brushRef="#br0" timeOffset="24507.2876">25316 3196 0,'42'54'0,"-26"-29"15,-6-4-15,2 7 32,-11-24-32,1 13 0,-2 1 15,-1-4-15,-3 0 16,0-2-16,2-10 0,-2 5 15,4-8-15,2-5 16,-2 0-16,5-6 16,20-29-16,1 6 15,4-1-15,1 2 16,0 4-16,-2 7 0,-1 5 16,-1 5-16,-22 11 15,10-4-15,2 5 16,-9 2-16,8 6 31,-3 1-31,0 5 0,-4 4 16,-3 1-16,-1 2 15,-3 1-15,-2 1 16,-1-2-16,-1 1 16,-1 0-16,0-2 15,1 0-15,1-2 16,2-2-16,2-3 0,0-10 15,7 5-15,17-18 16,2-8-16,3-12 16,1-6-16,7-7 15,-22 22-15,-18 22 0</inkml:trace>
  <inkml:trace contextRef="#ctx0" brushRef="#br0" timeOffset="24963.0964">26130 2996 0,'0'0'15,"0"0"-15,0 0 0,0 0 16,-64 46-16,39-15 31,1 1-31,4-3 0,5-2 16,11-22-16,-3 7 16,3-1-16,-1-2 15,8-9-15,-1-3 0,3 0 16,14-27-16,0 3 15,1-1-15,-2 3 16,-14 21-16,-1 0 16,-3 4-16,0 0 15,6-8-15,-1 3 16,-3 6-16,-2 4 16,3 2-16,0 8 15,1 27-15,3-7 16,0 2-16,1 0 15,-5 1-15,-4-2 16,-8 1-16,-5 4 0,-8 2 16,-7 0-16,-4 2 15,-8-4-15,-3-2 16,-4-5-16,-3-5 16,-2-8-16,2-7 15,-2-8-15,-1-6 16,-1-8-16,-2-7 15,0-6-15,28 10 0,29 11 16</inkml:trace>
  <inkml:trace contextRef="#ctx0" brushRef="#br0" timeOffset="26181.8788">21829 4361 0,'0'0'0,"0"0"16,0 0 0,34 48-1,-70 39-15,3-45 16,-11 1-16,-6-3 15,-8-4-15,-4-1 16,1-6-16,1-2 16,3-7-16,0-4 31,4-3-31,0-7 0,1-6 16,0-6-16,3-5 15,-2-7-15,3-10 16,6-8-16,4-11 15,6-8-15,3-11 16,7-11-16,8-5 16,9-5-16,7-1 0,5 5 15,3 3-15,6 5 16,0 3-16,7 7 16,5 0-16,4 6 15,7 4-15,5 5 0,6 8 16,7 9-1,8 10-15,5 11 0,7 11 16,2 10-16,-1 12 16,1 10-16,-5 10 15,-6 12-15,-11 11 16,-12 8-16,-18 9 16,-16 8-16,-25 12 15,-19 6-15,-24 3 16,30-53-16,27-57 0</inkml:trace>
  <inkml:trace contextRef="#ctx0" brushRef="#br0" timeOffset="37291.1601">27574 4496 0,'0'0'0,"0"0"0,0 0 15,0 0 1,0 0-16,78-23 15,-55 24 1,22 3-16,-6 2 16,3-1-16,3 3 15,5 0-15,1 0 16,6-3-16,4 4 16,5-2-16,4 0 15,3 1-15,7 0 0,3-1 16,3-2-16,1 3 15,3-3-15,1 0 16,0 0-16,1-1 16,0 0-16,0 1 15,-1-1-15,-3-1 16,-3 2-16,-4 2 16,-5-2-16,-4-2 0,-6 1 15,-6-3-15,-5 3 16,-9 0-16,-4-1 31,-8 1-31,-6-3 16,-23 0-16,4 0 15,-9-1-15,6 1 0,-6-1 16,2-1-16,-3-1 16,-3 1-16,-3-3 0,13 1 0,-6 3 15</inkml:trace>
  <inkml:trace contextRef="#ctx0" brushRef="#br0" timeOffset="38283.8456">28286 3391 0,'-10'-3'0,"1"0"16,4 0-16,41 15 15,-102-38 1,63 24-16,-10-5 0,11 4 31,-1 3-31,-8-6 16,7 6-1,1 0-15,0 0 0,-9-4 16,11 4-16,1 0 16,-1-1-16,1 1 15,0 0-15,0 1 0,0-1 16,0 0-16,0 0 16,0 0-16,0 0 15,1-1-15,0 0 16,3-2-16,-5-6 0,8-4 15,6 0 1,24-20-16,-6 9 16,3 0-16,1 4 15,1 1-15,-3 4 16,-3 2-16,-22 11 16,7-3-16,-9 3 0,-6 2 15</inkml:trace>
  <inkml:trace contextRef="#ctx0" brushRef="#br0" timeOffset="38531.6017">28205 3425 0,'0'0'0,"0"0"16,71-21-16,-36 6 0,6-4 15,3-1-15,0-3 16,-3 2-16,-3 0 16,-5 0-16,-15 12 15,-18 9-15</inkml:trace>
  <inkml:trace contextRef="#ctx0" brushRef="#br0" timeOffset="38980.581">28771 2872 0,'0'0'0,"0"0"16,0 0-16,64 49 15,-46-18-15,-6 5 16,-3-1-16,-6-2 15,1-6-15,-2-21 16,2 9-16,0-2 16,2-3-1,-3-9-15,7 5 0,-5-9 16,8-1-16,15-28 16,-7 1-16,-1-2 0,-3 1 15,-2 3-15,-4 2 16,-8 20-16,3-10 15,0-1-15,0-1 16,-2 1-16,-1 9 16,-3 9-16</inkml:trace>
  <inkml:trace contextRef="#ctx0" brushRef="#br0" timeOffset="39385.6721">29140 2936 0,'0'0'0,"0"0"16,0 0-16,121-6 15,-77-7-15,-3-3 16,-5-4-16,-7-1 16,-8 4-16,-18 15 15,5-7-15,-5 1 16,-7 8-16,-4 1 15,-29 8-15,3 5 16,1 2-16,1 3 16,5 3-16,22-17 15,-7 10-15,3 1 16,1 3-16,5 2 0,5 1 16,22 16-16,1-10 15,5-6-15,6-2 16,5-7-16,0-4 15,-2-4-15,-5-5 16,-3-4-16,-24 1 0,28-17 16,-12-3-16,-4-3 31,-5-5-31,-5 16 0,-9 15 0</inkml:trace>
  <inkml:trace contextRef="#ctx0" brushRef="#br0" timeOffset="39740.4361">29681 2871 0,'0'0'16,"0"0"-16,19 72 31,-11-39-31,0 3 0,-2-4 0,-4-25 32,1 11-32,0-4 15,-2-8-15,1 5 16,1-2-16,-3-7 15,0-5-15,0-1 0,1-2 16,1-7-16,1-32 16,1 10-16,0 1 15,0 3-15,-3 22 16,2-8-16,1-1 16,1 0-16,0 0 0,0 3 15,1 1-15,0 10 16,6-9-16,-5 12 15,8-6-15,-6 4 16,10-2-16,-11 5 16,5-2-16,-13 2 15</inkml:trace>
  <inkml:trace contextRef="#ctx0" brushRef="#br0" timeOffset="40085.8503">29976 2851 0,'0'0'0,"0"0"16,0 0-1,72 45-15,-40-31 0,0 0 16,-5 2-1,-5 5-15,-6 4 0,-8 9 16,-11 9-16,-10 7 16,-10-1-16,-4-1 15,-3-3-15,-4-1 16,-2-5-16,-4-6 16,-2-5-16,1-8 15,-1-4-15,-1-7 16,-6-5-16,-1-7 15,-2-5-15,0-10 16,2-6-16,24 11 0,26 13 16</inkml:trace>
  <inkml:trace contextRef="#ctx0" brushRef="#br0" timeOffset="40694.0188">30793 2805 0,'0'0'0,"0"0"31,0 0-31,0 0 16,-72 43-16,42-24 15,1 0-15,21-12 16,-6 5-16,4 0 16,4 1-16,5 2 0,5-1 15,8 1-15,4 0 16,4 0-16,1 1 15,-3 1-15,0 0 16,-6 2-16,-2-1 16,-5 0-16,-4 0 15,-3-1-15,-3 0 16,-4-4-16,-2-1 0,-3-2 16,5-10-16,-10 2 15,0-6-15,1-6 16,5-7-16,6 8 0,7 9 15</inkml:trace>
  <inkml:trace contextRef="#ctx0" brushRef="#br0" timeOffset="40981.1195">31020 2783 0,'31'63'16,"-21"-21"-16,-7-2 15,-1 13-15,-3 3 16,-3-4-16,-4 2 16,1-2-16,0-6 0,0-5 15,0-3-15,1-5 16,1-2-16,4-25 16,-2 11-16,0-3 15,-1 0-15,0-3 16,1-11-16,0-4 31,-5 3-31,1-10 16,2 5-16,5 6 15</inkml:trace>
  <inkml:trace contextRef="#ctx0" brushRef="#br0" timeOffset="41290.6414">31049 2839 0,'0'0'0,"0"0"0,52-55 16,-27 35-16,10 1 16,4 2-16,1 8 15,-2 6-15,-5 5 16,-5 4-16,-23-3 0,8 8 16,-2 4-16,-3 26 15,-12-5-15,-6 1 16,-9 2-16,-5 3 0,-4 3 15,2-3-15,0-2 16,4-3-16,3-5 16,6-4-16,12-25 15,-3 10-15,3-3 16,5-9-16,2 2 16,3-7-16,-5 2 15,-4 2-15</inkml:trace>
  <inkml:trace contextRef="#ctx0" brushRef="#br0" timeOffset="41741.1147">31275 3182 0,'0'0'0,"0"0"15,87-14-15,-55 2 16,14-9-16,3-6 16,-1-3-16,-5 1 15,-4 5-15,-12 6 16,-22 15-16,6-3 0,-4 2 16,-11 5-1,-20 5-15,-12 7 0,-8 4 16,-8 7-1,0-1 1,3 4-16,1-2 16,6 1-16,7-2 15,8-1-15,8-1 16,16-17-16,-3 11 0,3 0 16,5 2-16,22 14 15,5-10-15,8-7 16,6-4-16,5-5 15,0-8-15,1-5 16,1-5-16,-2-6 0,-2-3 16,-3-5-16,-22 13 15,-21 13 1</inkml:trace>
  <inkml:trace contextRef="#ctx0" brushRef="#br0" timeOffset="42506.9504">31850 2931 0,'0'0'0,"0"0"16,0 0-16,0 0 15,0 0-15,0 0 16,0 0-16,0 0 0,0 0 15,0 0-15,0 0 16,0 0-16,0 0 16,0 0-16,0 0 15,0 0-15,0 0 16,0 0-16,-23 54 16,-5-27-16,-2 5 15,2 2-15,7-3 16,8-1-16,4-2 15,10-22-15,1 10 16,6 0-16,3-1 16,8-3-16,25 0 15,-7-13-15,4-7 16,-1-6-16,0-5 0,-3-2 16,-4-2-16,-1-4 0,-5-1 15,-2-1-15,-4 5 16,-6 2-16,-13 19 31,6-9-31,-3 4 16,-4 6-16,0-1 0,-2 8 15,0 3-15,-7 28 16,1 0-16,3 2 16,5-2-16,0-1 15,4-3-15,-1-1 16,1-2-16,-4-24 15,2 11-15,0-2 0,0-3 16,-3-8 0,1 2-16,-3-10 15,-1-3-15,-12-32 16,3-1-16,1-7 16,-1-7-16,6 28 0,6 27 15,-6-67-15,1-12 16,0 0-1,-1 21-15,2 14 0,3 32 16,-2-5-16,1 6 16,1 7-16,0 1 0,1 0 15,1 3-15,-1 0 16,0 0-16</inkml:trace>
  <inkml:trace contextRef="#ctx0" brushRef="#br0" timeOffset="43101.9207">32554 2989 0,'0'0'16,"0"0"-16,-81 55 0,40-22 15,-1 2-15,7-1 16,7-5-1,8-4-15,17-19 16,-2 8-16,3-2 16,7-1-16,3-9 15,31-1-15,-3-4 0,3-10 16,1-8-16,-1-6 16,-2 0-16,-6 3 15,-7 6-15,-21 16 16,2-1-16,1-1 15,-3 3-15,1 2 0,-7 4 16,1 3-16,-1 3 31,-1 5-31,0 1 16,1-1-16,3 2 16,3-3-16,2-1 15,1-1-15,2-2 0,-4-7 16,6 5-16,-6-8 15,-1-1-15,8 4 16,-7-9-16,8-1 16,-5 1-16,-7 5 0</inkml:trace>
  <inkml:trace contextRef="#ctx0" brushRef="#br0" timeOffset="43400.8151">32842 2720 0,'0'0'0,"0"0"16,0 0-16,2 69 15,3-22-15,-3 6 16,2 4-16,3-5 31,2-2-31,1 0 0,0 0 16,-1-3-16,0-8 15,-1-9-15,-6-23 16,2 11-16,-1-2 16,-2-1-16,-2 0 15,-3-4-15,-2-8 0,-8 3 16,-1-6-16,7 0 0,8 0 16</inkml:trace>
  <inkml:trace contextRef="#ctx0" brushRef="#br0" timeOffset="43705.8267">31963 2230 0,'0'0'0,"0"0"0,0 0 31</inkml:trace>
  <inkml:trace contextRef="#ctx0" brushRef="#br0" timeOffset="61140.6627">25156 5965 0,'0'0'15,"0"0"-15,0 0 16,0 0-16,0 0 0,0 0 15,23 56-15,-54-22 16,4-6 0,-5-4-16,0 3 15,-5-3-15,1-3 0,-3-1 16,-1 1-16,-1 0 16,-3-1-16,-2 0 15,-5-2 1,-4 0-1,-13 1-15,-6-3 16,-2 0-16,-3-1 16,-13-2-1,-3 0-15,6-4 16,15-4-16,6 0 16,5-7-1,-2-3-15,-2-3 16,-1-2-16,8-1 15,7-3-15,4-2 16,5-1-16,4-3 16,0-9-1,1-2-15,-1-7 16,2-1-16,5-5 16,5-1-16,10 3 15,3 1-15,6-3 16,3-1-16,2-3 15,6 0 17,11-29-32,10-14 15,5-9-15,-2 21 16,1 9-16,0 8 16,0 10-16,4 1 15,5 5-15,5 0 16,3 3-16,5-1 15,3 5-15,6 3 16,6 3-16,4 5 16,6 6-16,4 5 0,4 6 15,4 4-15,1 7 16,1 9-16,0 10 16,1 8-16,-1 8 15,-3 9-15,-3 9 16,-6 12-16,-4 9 15,6 25 1,-7 15-16,-7 16 16,-21-6-1,-24 22-15,-26 9 16,-30 3-16,18-78 16,19-80-16</inkml:trace>
  <inkml:trace contextRef="#ctx0" brushRef="#br0" timeOffset="68294.7081">23316 5243 0,'0'0'0,"-103"-31"15,71 22 1,-14-1-16,-1-1 0,-5 1 15,-1 1 1,-4-1-16,-1 1 16,-4 1-16,-6 3 15,1-2-15,-4 4 16,-5 0-16,-1 2 16,-3-2-16,0 0 0,-3 0 15,-1-1-15,-6 0 16,-4-1-1,-3 1-15,-3-5 16,-1 1-16,-7-2 0,-5 2 16,-22-1-1,-9-1-15,-7 2 16,12-1-16,6 3 16,1-1-16,2 2 15,-3-2-15,-2-1 16,-2 2-16,0 0 0,-2-1 15,1 1-15,0 4 16,-1-1-16,-1 1 16,-1-3-16,1 1 15,-3 1-15,3 3 16,-3 0-16,6 0 16,-3 0-1,4-2-15,-1-2 0,5-2 16,0 4-16,3 2 15,2 1-15,4 0 16,1-1-16,3 3 16,1-2-16,3 1 0,0 3 15,6 0-15,-2 0 32,5-2-32,1-2 15,3 0-15,2-3 0,3 2 16,5-3-16,6-1 15,1-1-15,4-1 16,5 1-16,3-2 16,3 0-16,3 0 15,3-1-15,4 1 0,-1-2 16,7-1-16,2 0 16,3-2-16,0-2 15,10 0-15,3 0 16,6 1-16,5-2 0,19 10 15,-7-5-15,-2-1 16,3-1-16,-2 0 16,3 1-16,7 8 15,-7-8-15,9 8 16,-4-4-16,5 5 16,-1-1-16,1 3 15,1 0-15,0 0 16,-2 2-16,1-1 15,0 1-15,0 2 16,-8-3-16,6 3 16,-6 3-16,6-3 15,-6 7-15,0 2 16,2 0-16,-1-2 16,3-6-16,-7 8 0,-1 0 15,-3-1-15,2 1 31,0-2-31,0 1 16,2 0-16,-1-1 16,7-8-16,-7 6 15,9-7-15,-8 5 0,9-9 16,2-1 0,-8-1-16,4-6 0,6-5 15,4-4-15,3-2 16,2-2-16,4 1 15,1 2-15,1-1 0,-1 4 16,-1 3 0,-2 4-16,-8 7 0,5-5 15,-9 8-15,2 0 16,-1 0-16,1 0 16,0 1-16,2 3 15,11-3-15,0 4 0,-1 3 16,-1 3-16,0 1 15,-1 3-15,-3 1 16,0 0-16,-2 1 16,2 1-16,-2-1 15,1-1-15,3 1 16,-1 0-16,0-3 31,3-1-31,-1-3 16,-12-10-16,0 0 0</inkml:trace>
  <inkml:trace contextRef="#ctx0" brushRef="#br0" timeOffset="69732.4142">15027 4753 0,'0'0'16,"0"0"-16,0 0 16,94-11-16,-69 10 15,-6 3 1,-15 2-16,7 2 15,-6 4-15,-8 2 16,-29 18-16,-2-7 16,-10-3-16,-6-1 15,-7 0-15,-2 0 16,-1 1-16,-6-3 16,-3-2-16,-5 1 0,-1-2 15,-8-1-15,-9-3 16,-5 3-16,-6-2 15,-5 3-15,-4-6 16,-4 2-16,-1 1 16,-5-3-16,-4-1 15,-3-2-15,-5-3 16,0 1-16,-4-2 0,-1-1 16,-4 0-16,1-1 15,-1-1-15,0 1 16,5-1-16,-3-1 15,3-1-15,-2 0 0,5 0 16,4-3-16,4-2 16,5-3-16,3-2 15,9-2-15,8-5 16,8-3-16,8-2 0,8-4 16,7 0-16,10 1 31,6 0-31,9-1 15,5 0-15,7 3 16,4 0-16,6 3 16,3 2-16,15 16 15,-5-7-15,-2 0 0,3-1 16,0 1-16,1-1 16,4 3-16,4 8 15,-2-5-15,3 9 16,-1 0-16,1 2 15,0 2-15,-2 2 16,-1 3-16,0 7 16,-2 1-16,1 3 15,-1 0-15,-1 0 0,0 2 16,1-3 0,-2-1-16,1-4 0,0 0 15,6-15-15,-2 1 16,-4 6-16,3-10 15,-5-1-15,5-8 16,3-29-16,5 6 16,4 1-16,-1 3 0,-5 23 15,3-8-15,-1 1 16,2 2-16,-2 2 16,-2 11-16,1 3 15,9-6-15,22 23 31,-1-4-31,4 4 16,0 2-16,1 0 16,0 0-16,-2-2 0,-18-10 15,-19-10-15</inkml:trace>
  <inkml:trace contextRef="#ctx0" brushRef="#br0" timeOffset="89958.0699">5678 7635 0,'0'0'0,"0"0"15,0 0-15,0 0 32,0 0-32,0 0 15,0 0-15,0 0 0,0 0 16,107 1-16,-62-1 16,-3 0-16,-2 2 15,4-1 1,2 2-16,2 0 0,4-1 15,3 2-15,7-1 16,3 0-16,4-2 16,6 0-16,4-1 15,5 2-15,4-6 16,6 1-16,0 2 16,3 2-16,-2 1 15,5 0-15,3-1 16,0 3-16,2 0 15,-5 0-15,2 2 16,-8 0-16,4 1 16,-4-1-16,3-2 0,-7-1 15,5 0-15,-7-1 16,1 1-16,-3-1 16,-2 0-16,-3 0 15,-4 1-15,-3-1 16,-2 1-16,-5-1 15,-4 0-15,-3 0 16,-3 0-16,-4 1 16,-6 1-16,-8-1 0,-7-1 15,-6 0-15,-33-2 16,16 0-16,12 3 16,-15-2-16,12 2 15,-18-3-15,4 0 16,-2 0-16,7 3 15,-14-4-15,5 1 0,0 0 16</inkml:trace>
  <inkml:trace contextRef="#ctx0" brushRef="#br0" timeOffset="90886.2072">6191 6298 0,'0'0'0,"0"0"0,0 0 15,52 52 1,-30-18-16,0 3 16,-2 6-16,0 0 15,-1-3-15,0-2 0,0-2 16,-2-8-16,-1-5 0,-4-9 15,-4-6 1,-3-7-16,6 0 16,22-35-1,-17 1-15,0-3 16,-1-3-16,-2 2 16,0-1-16,-2 5 0,-1 2 15,0 2-15,-8 23 16,4-11-16,0 0 15,-2 0-15,0 2 16,0-1-16,2 4 16,-3 7-16,3-4 15,-6 9-15,0 0 16</inkml:trace>
  <inkml:trace contextRef="#ctx0" brushRef="#br0" timeOffset="91596.5948">6991 6426 0,'0'0'0,"0"0"0,0 0 16,29-51-16,-31 48 15,-2-3-15,-28 10 16,-4 9-16,-8 6 16,-7 12-1,2 4-15,8 3 16,8-5-16,12-4 16,9-1-16,10-22 0,1 9 15,4-1-15,7-3 16,1-1-16,27-6 15,-5-10-15,5-5 16,-3-5-16,1-1 0,-3-3 16,-4 1-16,-6 2 31,-19 14-31,7-6 0,-2 0 0,-1 0 16,-5 6-16,1-5 15,-4 6-15,0 2 16,0-1-16,4-7 15,-4 10-15,0 1 16,0 2-16,3 2 0,-1 6 16,2 7-16,13 25 15,-3-9-15,3-2 16,-1-4-16,0-5 16,-11-20-16,8 7 31,0-2-31,5-3 15,-1-3-15,17-20 16,-8-4-16,-11 10 0,-15 10 16</inkml:trace>
  <inkml:trace contextRef="#ctx0" brushRef="#br0" timeOffset="91854.153">7425 6200 0,'0'0'0,"0"0"16,0 0-16,12 68 0,-5-29 15,0 4-15,0 0 16,-2-1-16,2-2 16,-3-3-16,2-2 15,0-5-15,4-4 16,-5-20-16,3 8 15,2-1-15,3-4 16,-4-8-16,6 0 16,-15-1-16,0 0 0</inkml:trace>
  <inkml:trace contextRef="#ctx0" brushRef="#br0" timeOffset="92383.5097">7747 6333 0,'0'0'0,"0"0"16,-18 88-16,18-59 15,-3 9-15,3-2 16,1-3-16,2-6 31,0-21-31,2 8 16,6-2-16,3-2 15,5-6-15,22-13 16,-12-9-16,4-7 0,-1-5 16,0-3-16,-6 4 15,-3 2-15,-4 2 16,0 2-16,-16 18 16,5-10-16,0-1 15,-2-3-15,-4 1 0,1 0 16,-3 0-16,-3 4 15,1 1-15,1 10 16,-1-4-16,1 8 16,-1 4-16,-3 1 15,1 8-15,-6 33 16,2-8-16,0 1 16,6-1-16,4-5 15,5-3-15,2-3 16,2-3-16,-7-18 15,6 7-15,1 0 16,3-1-16,0-2 16,4-2-16,-2-3 0,-9-7 15,11 1-15,-18 0 16,0 0-16</inkml:trace>
  <inkml:trace contextRef="#ctx0" brushRef="#br0" timeOffset="92959.5203">8264 6481 0,'0'0'0,"0"0"16,0 0-16,0 0 15,0 0 1,0 0-16,0 0 0,83 23 0,-45-32 31,4-5-31,-2-7 16,-1-1-16,-3-3 15,0 1-15,-8 2 16,-2 5-16,-22 13 16,9-6-16,-6 3 0,-6 5 15,0-2-15,-9 8 16,-28 10-16,1 2 15,-4 4-15,4 3 0,2 4 16,5-2-16,4 0 16,7 0-16,5-2 15,12-17 1,3 10-16,3 2 0,21 14 16,4-12-16,11-2 15,11-5-15,10-4 16,12-3-16,9-2 15,-42-1-15,-42-3 16</inkml:trace>
  <inkml:trace contextRef="#ctx0" brushRef="#br0" timeOffset="94016.156">9002 6262 0,'0'0'15,"0"0"-15,0 0 16,0 0 0,16 26-16,-16-26 15</inkml:trace>
  <inkml:trace contextRef="#ctx0" brushRef="#br0" timeOffset="94425.6415">9066 6512 0,'0'0'0,"0"0"16,0 0-16,0 0 16,0 0-16,19 60 15,-21-44-15,-1 0 16,0 1-16,-3-2 16,-9 15-1,8-18-15,7-12 0,0 0 16</inkml:trace>
  <inkml:trace contextRef="#ctx0" brushRef="#br0" timeOffset="95173.7681">9474 6295 0,'0'0'16,"0"0"-16,0 0 15,0 0-15,0 0 16,0 0-16,0 0 31,-45 0-31,10 23 0,-2 4 0,4-1 16,8-2-16,4-1 31,18-17-31,-4 9 0,3-1 16,3-2-16,6 0 15,24-3-15,4-7 16,4-7-16,2-6 0,4-4 16,-4-3-16,0-3 15,1 2-15,-4 3 16,-11-2-16,-12 3 15,-9 12-15,0-2 0,-4 1 16,0 4 0,0-4-16,3-4 0,-3 7 15,0-1-15,0 2 16,0 3-16,0 0 31,0 1-31,-2 4 0,1 5 0,0 6 31,1 2-31,2 1 0,-1 1 16,5-2 0,0-1-16,2-3 0,3-4 15,3-3-15,3-6 16,3-3-16,23-11 16,-6-3-16,0-6 15,-5-3-15,-3-3 0,-16 12 16,-13 13-16</inkml:trace>
  <inkml:trace contextRef="#ctx0" brushRef="#br0" timeOffset="95916.1657">10059 6307 0,'0'0'15,"0"0"1,0 0-16,0 0 16,0 0-16,0 0 15,0 0-15,0 0 16,0 0-16,0 0 15,0 0-15,0 0 0,0 0 16,0 0-16,0 0 16,0 0-16,-43 53 15,26-43-15,-3 1 16,-2-1-16,2 3 16,-20 14-16,12-4 0,4 1 31,18-18-31,-3 9 0,5 1 0,4 0 31,7-1-31,4-2 16,5-2-16,24-3 15,-1-7-15,1-5 0,-3-4 16,-2-3-16,-2-5 16,1 0-16,-6-1 15,-3-1-15,-20 14 16,9-8-16,-1-2 15,-2-1-15,-1-3 0,0-2 16,-2-5-16,-4 1 16,-3-26-16,-3 13 15,-2-4-15,-1 4 16,0 1-16,1 5 16,0 1-16,-1 1 15,4 22-15,-2-10 16,1 0-1,-2 1-15,2 7 0,1 4 0,0 3 32,-2-6-32,4 12 15,-2 2-15,3 8 0,6 32 16,-1-7-16,-1 3 16,3 5-16,2-5 15,2 1-15,2-4 16,-2 0-16,-1-4 15,0 0-15,-5-5 0,-1-3 16,-5-21-16,3 10 16,0-2-16,2-3 15,-2-7-15,4 4 16,-3-9-16,8 1 16,-1-7-16,-5 3 0,-7 4 15</inkml:trace>
  <inkml:trace contextRef="#ctx0" brushRef="#br0" timeOffset="96722.427">10476 6282 0,'0'0'0,"0"0"15,0 0-15,0 0 0,0 0 16,38 56-16,-26-35 16,-3 0-16,-1 2 15,-2 2-15,-3-3 32,-2-1-32,-2-3 15,0-8-15,1-10 16,-1 11-16,1-4 15,2-7-15,0-4 16,3-1-16,2-7 0,12-27 16,-3 4-1,2-1-15,0 4 0,3 4 16,0 6-16,-18 17 16,8-6-16,0 1 15,-7 7-15,0-1 16,-1 3-16,5-2 15,-7 9-15,6-1 0,-1 6 16,-3 6-16,0 3 16,-1 0-16,0 0 15,0 2-15,1-4 16,-1 0 0,0-1-16,1-2 15,1-4-15,-1-8 0,3 6 16,-2-9-16,1-2 15,7-2 1,1-3-16,1-6 16,2-7-16,11-21 15,-6 12-15,3 1 16,0 3-16,1 3 16,-6 2-16,-14 17 0,7-8 15,-2 4-15,1-1 16,-8 7-16,5-2 15,-6 6 1,6 4-16,-3 4 0,-1 5 16,-3 4-16,1 3 15,-1 1-15,1 0 16,1 1-16,0 0 16,2 0-16,0-3 15,4 0-15,0-1 16,-1-4-16,0-4 0,-3-11 15,4 6-15,-7-12 16,8 0-16,3-8 16,-7 7-16,-6 5 15</inkml:trace>
  <inkml:trace contextRef="#ctx0" brushRef="#br0" timeOffset="96929.7767">11328 6298 0,'0'0'15,"0"0"-15,0 0 16,0 0-16,0 0 16,-3 101-16,3-64 15,0-3-15,2-24 16,0 9-16,3-1 0,3-4 16,2-1-16,0-3 15,-5-11-15,1 6 16,-6-5-16</inkml:trace>
  <inkml:trace contextRef="#ctx0" brushRef="#br0" timeOffset="97180.1234">11179 6063 0,'0'0'16,"0"0"-16,0 0 15,0 0-15,0 0 16,20 43 0,-10-29-16,2-1 15,-6-7-15,-6-6 0</inkml:trace>
  <inkml:trace contextRef="#ctx0" brushRef="#br0" timeOffset="98044.957">11446 6217 0,'0'0'0,"0"0"15,0 0 1,0 0-16,0 0 16,0 0-16,0 0 0,10 71 15,-9-49 1,-1 1-16,-1 0 0,-1-1 15,3-1-15,-1-3 16,2-2-16,2-3 16,2-1-16,-2-7 0,2 2 15,-3-5-15,0 0 16,-1-2-16,7 5 31,-8-6-31,0-5 0,5 0 16,-1-6-16,-2-7 15,5-24-15,2 7 16,3-2-16,-1 3 16,2 4-16,-4 4 15,-8 20-15,5-11 16,0 1-16,1 0 0,0-2 16,2 1-16,2 4 15,-1 2-15,-5 9 16,9-3-16,-10 7 15,5-5-15,-10 4 0,17 18 16,-9 8 0,1 9-16,0-3 15,1-7-15,-7-18 16,6 7-16,23 8 16,-1-7-16,1-4 0,7-5 31,2-6-31,1-6 0,-9-4 0,3-3 15,-5-3-15,-5 0 16,-7 0-16,-9 0 16,-9 12-16,-15-15 15,-12 11-15,-6 5 16,-6 6-16,-4 4 0,0 5 16,9 3-16,3 5 31,2-2-31,5 4 15,8-1-15,12 4 16,11 0-16,12 0 16,7 0-16,11 0 15,5-2-15,11-1 16,0-2-16,10 0 16,-2 0-16,10-3 0,-4-1 15,-32-9-15,-36-7 16</inkml:trace>
  <inkml:trace contextRef="#ctx0" brushRef="#br0" timeOffset="106914.3313">24275 7551 0,'0'0'15,"94"32"-15,-64-26 16,18 2-16,7-5 16,7-4-16,6-2 15,5 0-15,7-2 16,3 0-16,6-2 16,101-5-1,-93 8-15,0 2 16,2 2-16,-1 1 0,6 1 31,-1 4-31,2 1 0,-2-2 16,0 4-16,-1-1 15,0 2-15,-4-2 16,-5-1-16,-5-4 16,-7 0-16,-5-3 15,-7 0-15,-3-3 16,-6 1-16,-3-1 0,-5-1 15,-4 2-15,-4 3 16,-4 0-16,-3 2 16,-5 0-16,-5 0 15,-22-2-15,5 1 16,-4 2-16,-2 0 16,8 6-16,-13-6 15,7 4-15,-6-8 0</inkml:trace>
  <inkml:trace contextRef="#ctx0" brushRef="#br0" timeOffset="112764.0907">2674 9179 0,'0'0'0,"0"0"0,0 0 15,0 0-15,0 0 16,0 0-16,0 0 31,0 0-31,4 63 16,-1-61-16,0 10 15,-2-10-15,4 8 16,-5-7-16,7 7 16,-6-8-1,4 7-15,-1-7 16,-1-1-16,1 5 16,-4-6-16</inkml:trace>
  <inkml:trace contextRef="#ctx0" brushRef="#br0" timeOffset="115000.1728">2267 9184 0,'0'0'0,"0"0"0,0 0 16,0 0 0,0 0-16,-46-35 15,42 26-15,7 8 16,3-1-16,2-5 16,1 7-16,10-5 15,27 4-15,-3 1 16,8-2-16,4 1 15,4-1-15,2 1 16,7-2-16,3-1 16,1-1-16,2 0 0,3 3 0,-2-2 31,0 3-31,-8 0 0,-1 0 16,-9-1-16,-4 0 15,-7 1 1,-14 0-16,-28 1 15,9 0-15,-13 0 0,0 0 16,0 0-16,5 0 16,-1 1-16,-4 1 15,-6 1-15,-8 7 16,8-5-16,6-5 16</inkml:trace>
  <inkml:trace contextRef="#ctx0" brushRef="#br0" timeOffset="145895.134">26120 9111 0,'0'0'0,"0"0"16,0 0-16,0 0 16,0 0-16,2 60 0,-35-37 15,0-7 1,-5-4-16,-5 1 0,-1 1 16,-3 0-16,0 1 15,-5-3-15,1 1 16,-6-1-16,-2 1 15,-5-3-15,0-2 16,-2 0-16,-4 0 16,0-2-16,1 1 15,-6-6-15,4-2 16,-8-4-16,11 3 16,-7-3-16,8-2 15,-8-1-15,7-2 16,-3-2-16,7-2 0,-4-1 15,5-3-15,1 0 16,2 0 0,3-5-16,3-1 0,3-2 15,3-1-15,4 0 16,4-2-16,0-3 16,1-1-16,3-1 15,0-1-15,2-4 16,3 1-16,1 0 15,-3-3-15,2-2 16,2 3-16,7 0 16,1-2-16,8-1 15,7 0-15,7 0 16,7 0-16,8 2 16,8-2-16,9 2 0,9-1 15,4 2-15,4 1 16,2 0-16,7 3 15,-2-1-15,11 5 16,-5 2-16,7 3 16,-3 0-16,-1 3 15,1 4-15,2 2 16,4 3-16,1 5 0,3 6 16,1 4-16,2 3 31,2 3-31,1 4 15,0 5-15,-2 4 16,-1 3-16,-3 1 0,1 5 16,-4 4-16,2 4 15,-3 1-15,1 4 16,-2 0-16,-2 1 16,-4 3-16,-6 0 15,2 3-15,-5 2 16,-5-1-16,-9 1 15,-9-1-15,-8 3 16,-10 2-16,-10 1 16,-11 1-16,-19-2 0,-13-1 15,19-26 1</inkml:trace>
  <inkml:trace contextRef="#ctx0" brushRef="#br0" timeOffset="147952.1482">23638 8917 0,'0'0'0,"138"10"16,-105-3-1,20 6 1,-2 4-16,1 6 15,-13-4-15,-5-3 16,-11 1-16,-18-12 16,5 7-16,-6 2 15,-19 16-15,-8-8 0,-14-2 16,-11-2-16,-12-7 16,-11-1-16,-11-4 15,-4 0-15,-8 0 16,-3 0-16,-5-1 15,-3 2-15,0 0 16,-6-1-16,-4 1 16,-6-1-16,-6 0 15,-2 1-15,-7 1 16,-7 2-16,-4 0 16,-4 0-16,-7 2 0,-5 1 15,-3 2-15,-5 1 16,-1-2-16,-6 0 15,0-3-15,-2 0 32,-28-1-32,-40-1 15,-19 2-15,13-2 16,29-2-16,15-4 16,14-3-16,10-4 15,4 1-15,-2-1 16,2 0-16,0 2 15,1 1-15,3 0 16,2-3-16,5-3 16,5-2-16,4 3 15,2 1-15,6 0 16,3 0-16,-2 1 16,0-2-16,0 2 0,3 0 15,2 0-15,6 1 16,5 0-16,0 0 15,-1 3-15,3 3 16,0 0-16,3-1 16,2 1-16,3 0 0,5 1 15,-1-2 1,4-2-16,-2-2 0,3 0 16,-1-3-16,1 0 31,2 1-31,3-2 15,4 0-15,4-2 16,0 3-16,2-2 16,1 1-16,2-1 15,-1 0-15,0 1 16,0-1-16,2 1 16,1 0-16,3 1 15,0-1-15,0 1 0,4-1 16,0 2-16,8 0 15,-4 2-15,5-1 16,1 0-16,0 2 16,3 2-16,1-1 15,2 1-15,2 0 0,0 0 16,0-3-16,-1 0 16,-4 2-16,-1 0 15,4 1-15,4 2 16,0 0-16,2 2 15,3-1-15,1 0 16,0 0-16,0 0 16,2-1-16,1 3 15,3-2-15,1 1 16,-1-1-16,2 2 16,6 0-16,-1 1 15,0-1-15,5 0 16,4 1-16,-1 0 0,-2 1 15,1 0-15,5 2 16,1 1-16,0 0 16,-2 2-16,-2 0 15,5 2 1,5-3-16,0 3 16,-5-3-16,-1 2 15,2-1-15,7 3 0,2-1 16,-5 4-16,-1-2 0,-5 0 15,7 2-15,2-1 16,8 2-16,2 1 31,13-16-31,-23 24 16,5-6-16,-1 0 16,2-3-16,19-15 15,-8 7-15,1 0 16,2-3-16,-1 3 0,6-7 15,5-5-15,-4 4 16,2-4-16,1-3 16,1-1-16,-7-3 15,4-5-15,1-8 16,3-2-16,0-3 16,0 1-16,0 0 15,-1 1-15,-2 1 0,1 1 16,-4 3-16,0 0 15,-1 4-15,-2 0 16,5 7-16,3 7 16,-4-5-16,0 2 0,-3-4 15,7 9-15,0 3 16,-3 0-16,2 6 16,2 5-16,1 4 15,1-2-15,-1 0 16,1-2-16,-3-1 15,0-3-15,0-9 16,0 8-16,2-9 0,-2-2 16,0 2-16,3 7 15,1-8-15,0 0 16,8 5-16,24-4 16,6 0-16,2-2 15,2 0-15,7-6 31,3-2-31,-28 4 16,-28 4-16</inkml:trace>
  <inkml:trace contextRef="#ctx0" brushRef="#br0" timeOffset="207462.2703">22957 12718 0,'0'0'0,"0"0"16,0 0 0,0 0-1,-21 132 1,15-88-1,-2 2-15,0 1 16,0-1-16,-3 0 0,0 1 16,2-3-16,-3 2 15,1-4-15,-1 0 16,0-5-16,2 1 16,0-6-16,-1-2 15,9-25-15,-2 11 16,-1-4-16,0-6 15,4-6-15,1 0 0,0 0 16</inkml:trace>
  <inkml:trace contextRef="#ctx0" brushRef="#br0" timeOffset="207821.3405">22634 12993 0,'0'0'0,"0"0"0,0 0 16,0 0-16,11-53 16,0 36-16,21-14 15,-3 7-15,4 2 16,1 3-16,4 0 15,0 3-15,4-1 16,-2-1-16,2 0 16,3 2-16,-3 1 15,2 0-15,-1 1 16,1-3-16,-1 3 0,-1-2 16,-2-1-16,0 0 15,-4 1-15,-2 1 16,-4 2-16,-2 0 0,-22 11 15,-6 2-15,0 0 16</inkml:trace>
  <inkml:trace contextRef="#ctx0" brushRef="#br0" timeOffset="208387.1237">23419 12669 0,'0'0'15,"0"0"-15,-19 74 32,12-35-32,-2 2 0,-5 52 31,7-44-31,0 1 0,1 2 15,-1 1-15,-1-2 16,-2-4-16,1-4 16,0-3-16,-1-4 15,3-2-15,-1-9 16,7-20-16,-1 8 0,0-4 0,1-7 16,-1 0-16,4-8 15,9-31-15,4-2 16,4-5-16,5-4 15,1 4-15,2 0 16,-4 7-16,2 6 16,-2 8-16,0 7 15,-18 16-15,8-1 16,0 6-16,-1 5 16,5 28-16,-6-5 15,-5 4-15,-2-1 16,-2 1-16,1-6 31,1 0-31,3-3 16,-4-21-16,4 8 15,4-1-15,0-2 0,3-5 16,4-4-16,-10-1 16,-8-2-16</inkml:trace>
  <inkml:trace contextRef="#ctx0" brushRef="#br0" timeOffset="208888.0045">23920 13096 0,'0'0'0,"0"0"0,-16 55 16,15-38-16,2-2 16,3-4-16,1-11 15,6 0-15,18-26 16,-3-3-16,0-7 16,1-2-16,-2 0 15,-4 2-15,-5 7 16,-3 6-16,-10 19 0,2-4 15,-3 2-15,-3 8 16,-3 3-16,-15 26 16,1-2-16,-4 4 15,1 2-15,2-2 16,2-1-16,6-2 16,4 1-16,1-1 15,5-1-15,5 1 16,-1-23-16,12 33 0,-13-33 15,23 25-15,-18-25 16,10 6-16,2-3 16,23-7-16,-8-11 15,1-12-15,-15 11 0,-20 9 16</inkml:trace>
  <inkml:trace contextRef="#ctx0" brushRef="#br0" timeOffset="209527.557">24414 12874 0,'-1'22'0,"-2"7"16,4-7-16,-1-14 15,2 10-15,3 0 16,2-1-16,3-3 0,3-6 16,-4-8-16,27-13 15,-3-4-15,1-8 16,-5-2-16,-3 1 0,-5 4 16,-15 18-16,7-6 15,-1 4-15,-5 6 16,8 3-16,1 26 0,-5 3 15,-4 7-15,-3 3 16,-3 5-16,-1 2 16,0 4-16,-3 5 15,2 4-15,-4 2 16,-2 5-16,-5 2 31,-6 4-31,0 2 16,-4 1-16,-5 1 0,-6-2 15,-4 2 1,-12 0-16,-5-5 16,-5-13-16,7-20 15,1-19-15,7-15 16,-2-14-16,4-12 16,3-9-16,1-7 15,5-3-15,2-2 16,6 1-16,2-2 15,4 0-15,6 5 0,5 2 16,5 3-16,3 2 16,1 22-16,4-11 15,17-16-15,-2 10 16,3 0-16,-11 10 0,-12 14 16</inkml:trace>
  <inkml:trace contextRef="#ctx0" brushRef="#br0" timeOffset="210610.2965">25402 13043 0,'0'0'0,"0"0"16,0 0 0,-9 64-16,7-26 0,0 4 15,1 3-15,0 1 16,-1-4-16,3-4 0,3-4 15,3-5-15,-7-23 16,4 9-16,2-1 16,2-2-16,-2-9 15,7 3-15,0-6 16,3-5-16,13-31 16,-7 3-16,4-5 15,0-2-15,-2-1 0,0 5 16,-4 3-16,2 5 15,-3 6-15,-15 19 16,8-5-16,0 2 16,-5 9-16,7 2 15,0 4-15,16 33 16,-9-1 0,-7-11-16,-2-3 15,-6-21-15,3 10 16,1-4-16,1-1 0,4-3 15,-7-8-15,12 3 16,18-21-16,-7-9 16,-2-7-16,-3-6 31,-1-2-31,-3-3 16,1-1-16,0 2 15,-5 0-15,-3 3 0,-3 2 16,-3 6-16,-2 4 15,-5 22-15,2-9 16,1 1-16,0 2 16,2 1-16,-5 12 15,2-7-15,-4 7 0</inkml:trace>
  <inkml:trace contextRef="#ctx0" brushRef="#br0" timeOffset="211265.2508">26247 13102 0,'0'0'0,"0"0"16,0 0 0,-30 50-16,28-36 0,6 12 15,4-15 1,1-2-16,-2-9 16,9 6-16,2-6 15,23-15-15,-8 1 16,-2-3-16,-5-1 15,-19 14-15,7-8 16,-1 1-16,-1-2 0,-2 1 16,-1-1-16,-9 9 15,0-7-15,-5 10 16,-4-5-16,1 10 16,-9-3-16,-1 5 15,0 2-15,0 3 16,3 1-16,2 1 15,0 2-15,3 2 16,3 1-16,2 3 0,1 0 16,3 2-16,4 24 15,2-11-15,3 0 16,2-4-16,2-2 16,-10-26-16,20 25 31,-15-23-31,7 5 15,23 1-15,-4-7 16,-1-5-16,1-6 16,1-9-16,1-5 0,1-6 15,1-2-15,-18 13 16,-19 15-16</inkml:trace>
  <inkml:trace contextRef="#ctx0" brushRef="#br0" timeOffset="211869.4176">27021 12977 0,'0'0'0,"0"0"15,0 0-15,0 0 16,-61 35-16,34-6 16,-3 6-16,3 1 15,4 3 1,7-1-16,3-2 16,4-5-16,5-4 0,5-21 15,2 8-15,2-2 16,4 0-16,5-2 15,2-3-15,-7-8 16,34-8-16,-9-7 16,0-9-16,-1-7 15,-4-4-15,-3 0 16,-2-3-16,-4 1 16,-3 5-16,-5 1 15,-2 8-15,-8 19 16,1-8-16,0 3 15,0-1-15,-5 10 16,1-3-16,0 9 0,-2 1 16,-2 9-1,-6 31-15,7-6 16,2 3-16,4 0 0,3-1 16,3 0-16,4-1 15,0-2-15,3-3 16,1-4-16,4-7 15,1-6-15,-17-16 16,11 3-16,3-6 16,1-4-16,-9 1 0,-10 3 15</inkml:trace>
  <inkml:trace contextRef="#ctx0" brushRef="#br0" timeOffset="212628.2613">27503 12943 0,'0'0'0,"0"0"15,0 0-15,0 0 16,5 75-16,-2-35 16,1 0-16,3 0 15,3-1-15,2-4 16,1-1-16,-1-3 0,3-5 15,-12-20-15,8 8 16,3-3-16,0 0 16,2-5-16,-8-7 31,11-1-31,13-27 16,-8-5-16,-2-6 0,-1-11 15,-4-3-15,2-3 16,-2 0-16,1 0 15,0 3-15,-2 6 0,-1 4 16,-2 6-16,-3 7 16,-7 27-16,3-9 31,0 8-31,-3 6 16,4 5-16,0 8 15,4 33-15,-5-10 16,-3-1-16,1-4 0,1-3 15,-3-22-15,4 10 16,1 0-16,2-1 16,3 0-16,1-3 0,1-5 15,-5-8-15,9-1 16,18-21-16,-8-3 16,-2-7-16,-4-1 15,-5 1-15,-4 5 16,-12 21-16,2-9 15,-3 3-15,-4 1 16,-3 11-16,-7-4 0,-3 6 16,-20 21-16,11 1 15,2 6-15,3 3 32,6 1-32,3 2 0,4 2 15,5-1 1,6 2-16,7 0 0,7-2 15,8-3-15,6-4 16,6-3-16,3-7 16,8-3-16,0-7 15,4-9-15,-26 0 0,-26-1 16</inkml:trace>
  <inkml:trace contextRef="#ctx0" brushRef="#br0" timeOffset="215341.5875">28999 12707 0,'0'0'0,"0"0"0,0 0 0,0 0 15,0 0 1,15 61-16,-12-38 16,0 66-16,0-48 15,-1-1-15,3-5 16,-1-4-16,-3-26 16,2 13-16,0-4 15,1-1-15,-3-7 16,1-2-1,-1-2-15,0-4 16,0-3-16,4 2 0,1-9 16,4-36-16,-4 1 15,2-6-15,2 1 16,0 2-16,1 2 16,2 0-16,0 3 15,0 4-15,3 6 16,2 7-16,1 6 0,-15 18 15,9-6 1,1 3-16,-6 4 16,-8 3-16</inkml:trace>
  <inkml:trace contextRef="#ctx0" brushRef="#br0" timeOffset="215964.6726">29408 12733 0,'-2'67'15,"7"-34"-15,-1-9 0,2 8 16,5-5-16,-7-22 15,4 9-15,3-3 16,5-5-16,2-3 16,0-4-16,20-19 15,-7-3-15,1-6 16,-5-6-16,0-4 16,-4-1-16,0 2 15,-7 5-15,-6 3 16,-8 24-16,0-9 15,-1 2-15,-2 4 0,-1 7 0,-1 4 16,0 2-16,-2 1 16,-2 4-16,3 8 15,0 6-15,6 24 16,-2-34-16,9 37 16,0-14-16,4-3 15,-9-26-15,7 10 16,1-4-16,4-3 15,3-4-15,-10-3 0,-9-3 16</inkml:trace>
  <inkml:trace contextRef="#ctx0" brushRef="#br0" timeOffset="216778.9722">30145 12414 0,'0'0'0,"-50"73"16,32-39 0,-6 12-16,-2 3 15,4 0-15,3-2 0,4-5 16,7-7-16,5-8 16,3-22-16,4 6 15,3-8-15,22-14 16,-4-9-16,4-12 15,1-10-15,0-5 16,-2-2-16,-2 3 16,-4 4-16,-2 6 15,-7 6-15,-11 25 16,4-9-16,-3 3 16,-2 3-16,-3 9 15,-1 3-15,-3 2 0,-9 27 16,2 3-16,0 7 15,2 6-15,-3 4 16,2 6-16,0 4 16,1 5-16,1 5 15,-4 4-15,1-2 16,-3 4-16,0 1 31,-2 5-31,-3 1 0,-4-2 16,-3-7-16,-3-4 15,-2-6-15,-3-7 16,-1-10-16,0-14 16,1-13-16,3-13 15,3-12-15,3-13 16,3-13-16,4-9 16,2-7-16,5-4 15,4-4-15,7 0 16,3 2-16,5 1 0,2 2 15,4 0-15,2 5 16,0 3-16,4 4 16,5 5-16,0 2 15,6 6-15,-1 0 16,5 3-16,0 1 16,1 5-16,-1 1 0,0 1 15,1 3-15,-1 0 16,-3 0-16,-1 2 15,-23 3-15,12-3 16,1 0-16,-1-1 16,-2-2-16,2-1 15,-2-1-15,-1 0 16,-8 6-16,-7 5 0</inkml:trace>
  <inkml:trace contextRef="#ctx0" brushRef="#br0" timeOffset="217192.4641">30546 12566 0,'0'0'0,"0"0"16,-27 49-16,4-21 0,-2 7 0,1-1 16,3-2-16,6-3 15,14-25-15,-2 11 16,5-2-16,6-2 0,6-2 16,5 0-16,29 0 31,-15-1-31,-1 0 15,-22-3-15,5 2 0,-1 4 16,-6 2-16,-1 3 16,-5 5-16,-13 21 15,-4-13-15,-3-2 16,13-18-16,-9 6 16,1-2-16,-1-1 15,1-1-15,3-4 16,8-8-16,2 1 0,0 0 15</inkml:trace>
  <inkml:trace contextRef="#ctx0" brushRef="#br0" timeOffset="217817.5">31174 12575 0,'-25'69'0,"15"-36"15,2-2-15,-10 53 31,13-46-31,2-6 0,5-24 0,2 9 32,3 0-32,5-4 15,3-1-15,5-4 0,2-4 16,1-5-16,24-14 16,-15-4-16,-4-5 15,-5-7-15,-9-3 16,-8 1-16,-6 0 15,-8 3-15,-7 5 16,-6 4-16,16 18 0,-12-7 16,-2 3-16,-3 2 15,0 2-15,0 0 16,1 3-16,13 0 16,-5 0-16,8 0 15,3 2 1,2-4-16,3 1 15,-3 1-15,0 0 0</inkml:trace>
  <inkml:trace contextRef="#ctx0" brushRef="#br0" timeOffset="218274.8842">31513 12520 0,'17'50'0,"-3"14"15,-14-31-15,-2 12 16,-2-2-16,-2-5 16,-1-6-16,1-5 15,7-22-15,-3 8 16,2-3-16,1-3 15,6-10 1,-5-1-16,5-4 16,2-5-16,11-29 0,-3 7 15,-2-4 1,-1-1-16,1 1 16,0 4-16,4 2 0,0 3 15,1 1-15,3 2 16,4-1-16,1 5 15,3 1-15,0 6 16,3 3-16,-1 6 16,4 9-16,-3 6 15,1 6-15,-3 5 16,-1 4-16,-15-11 0,-16-12 16</inkml:trace>
  <inkml:trace contextRef="#ctx0" brushRef="#br0" timeOffset="219237.9151">29223 14083 0,'0'0'16,"0"0"-16,-7-58 0,0 38 31,-4-1-31,-21-4 0,-2 20 15,-5 13-15,-6 14 16,3 9 0,0 9-16,7 0 0,5 1 15,10-2-15,8 0 16,8-3-16,7-3 16,7-4-16,7-4 15,5-1-15,4-2 16,2-2-16,3-3 0,2-5 15,3-5-15,2-9 16,5-4 0,-3-7-16,0-3 0,-19 8 15,-21 8-15</inkml:trace>
  <inkml:trace contextRef="#ctx0" brushRef="#br0" timeOffset="219819.2997">29670 14183 0,'0'0'16,"0"0"-16,0 0 0,0 0 15,0 0-15,0 0 16,0 0-16,0 0 16,0 0-16,0 0 15,0 0-15,0 0 16,0 0-16,0 0 15,0 0-15,0 0 16,0 0-16,-26 1 16,-8 17-16,1 10 15,1 3-15,1 4 0,3 2 16,5-2-16,8-2 16,7-6-16,6-22 15,2 10-15,4-3 16,4-2-16,1-10 31,7 4-31,24-15 16,-6-5-16,31-31 15,-36 17-15,-3-3 16,-1-2-16,-3 2 16,-4 4-16,-4 10 15,-7 8-15,-7 11 16,-1 2-16,4-6 15,-3 5-15,0 4 0,-3 6 16,-6 29-16,2-7 16,0-1-16,5 1 15,1-26-15,2 12 16,1-1-16,5 0 16,-1 0-16,3-1 15,1-4-15,3-3 16,-4-10-16,9 0 0,19-21 15,-21 12-15,-16 9 16</inkml:trace>
  <inkml:trace contextRef="#ctx0" brushRef="#br0" timeOffset="220218.6785">30145 14048 0,'0'0'15,"1"63"-15,-4-24 16,1-6-16,-5 16 16,-3-1-16,-2-2 15,0-4-15,3-10 0,8-25 16,0-2-16,1-5 16,-4 10-16,3-1 31,1-10-31,1-1 0,9-32 0,2-3 15,2-9-15,1-3 16,-1 3-16,0 6 16,0 6-16,-1 6 15,-6 22-15,4-7 16,2 1-16,2 3 16,3 3-16,3 2 0,-2 4 15,-9 1-15,14 2 31,-1 0-31,-15-2 16,15 2-16,-15-5 16,7 3-16,-15-1 15</inkml:trace>
  <inkml:trace contextRef="#ctx0" brushRef="#br0" timeOffset="220876.6969">30636 13809 0,'0'0'16,"0"0"-16,2 89 15,-6-51-15,-4 10 0,-2 8 16,0 2-16,-2 4 16,2 1-16,-1 0 15,-1 1-15,1 0 16,2-2-1,1-2-15,2-2 0,1-5 16,-1-3-16,1-8 16,-2-8-16,5-28 15,-2 9-15,0-7 32,-2-21-32,3-18 15,1-14-15,1-7 16,1-5-16,-1-8 0,1-3 15,1-2-15,2 2 16,1 3-16,3 2 0,1 2 16,5 3-16,2-1 15,5 1-15,4 3 16,2 5-16,5 5 16,2 6-16,2 9 15,1 4 1,0 7-16,0 6 15,0 6-15,-4 5 16,-2 5-16,-4 9 16,-20-9-16,18 26 15,-12-1-15,-5 7 16,-11 4-16,-6 4 16,-8-2-16,-5 0 15,-2-4-15,-6 1 16,2-2-16,-5-7 0,4-5 15,-1-7-15,9-7 16,29-14-16,-17 2 16,-9 0-1,10-24-15,3 14 16,6 12-16</inkml:trace>
  <inkml:trace contextRef="#ctx0" brushRef="#br0" timeOffset="221517.2884">31008 14134 0,'0'0'0,"0"0"16,0 0-16,0 0 16,0 0-16,0 0 15,0 0-15,0 0 0,0 0 16,28 46-16,4-68 15,-5-4-15,3-1 16,-1-2-16,-2 1 0,-3-1 16,-2 1-16,-4 2 15,-8 1-15,-9 21 16,2-11-16,-5 2 31,-4 3-31,-3 12 16,-30 8-16,-31 21 15,37-11-15,4 2 16,5-2-16,11 4 16,11-19-16,-5 11 0,6 4 15,2 0-15,3 3 16,0-1-16,4 0 16,1-2-16,3-2 15,-1-3-15,2-2 16,2-2-16,1-3 15,2-1 1,3-6-16,1-1 16,26-12-16,-11 0 0,2-4 15,0-2-15,-2 0 16,-4 2-16,-15 7 16,-18 9-16</inkml:trace>
  <inkml:trace contextRef="#ctx0" brushRef="#br0" timeOffset="222063.7522">31754 13405 0,'0'0'0,"0"0"16,0 0-16,0 0 15,0 0-15,2 91 0,-14-39 16,-3 11-16,-3 3 15,2 3-15,1-1 16,-1 1-16,3-4 16,-1 1-16,3-7 15,0-5-15,2-5 0,2-6 32,1-6-32,0-6 15,3-15-15,4-19 0,-2 8 16,0-5-16,2-5 15,-1 5-15,0 0 16</inkml:trace>
  <inkml:trace contextRef="#ctx0" brushRef="#br0" timeOffset="222340.7373">31576 13761 0,'0'0'0,"0"0"0,0 0 16,0 0-16,0 0 15,0 0-15,0 0 16,0 0-16,0 0 16,0 0-16,60-40 15,-23 34-15,4-1 16,-3 2-16,1-1 16,-4 1-16,0 2 15,-2 2-15,-3 3 16,-25 0-16,9 3 15,1 0-15,-9-2 0,-6-3 16</inkml:trace>
  <inkml:trace contextRef="#ctx0" brushRef="#br0" timeOffset="222772.36">32090 13801 0,'0'0'0,"0"0"0,0 0 0,0 0 15,0 0-15,0 0 0,0 0 16,0 0-1,-45 60-15,27-31 16,1 4-16,6-4 16,10-23-16,-1 12 15,2-1-15,4 1 16,3-2-16,3 0 16,2-2-16,-1 0 0,0-2 15,-5 1-15,-5 0 16,-3 2-16,-17 20 15,-1-8-15,13-18 16,-6 8-16,-17 11 16,22-23-16,0 0 15,3-4-15,1-4 16,-9 9-16,13-6 16</inkml:trace>
  <inkml:trace contextRef="#ctx0" brushRef="#br0" timeOffset="223303.6037">32505 13998 0,'-4'14'0,"4"-14"16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13:24.001"/>
    </inkml:context>
    <inkml:brush xml:id="br0">
      <inkml:brushProperty name="width" value="0.05292" units="cm"/>
      <inkml:brushProperty name="height" value="0.05292" units="cm"/>
      <inkml:brushProperty name="color" value="#FF0000"/>
    </inkml:brush>
  </inkml:definitions>
  <inkml:trace contextRef="#ctx0" brushRef="#br0">8354 6313 0,'0'0'0,"0"0"16,0 0-16,0 0 15,0 0-15,0 0 16,0 0 0,0 0-16,0 0 0,0 0 0,0 0 15,0 0-15,0 0 16,0 0-16,0 0 15,0 0-15,130 1 16,-88 3 0,-2 1-16,6-1 0,0-2 15,8-1-15,2 0 16,10-1-16,3 2 16,8 1-16,4-3 0,10 0 15,1 0-15,4 0 16,4 0-16,4 2 15,10 1-15,-2-2 16,3 2-16,-2-2 16,2-1-16,5 0 15,2-1-15,4 1 16,4 0-16,3-2 16,1 1-16,2 0 15,-1 0-15,5 1 16,-2 0-16,3 2 15,-2 1-15,3 1 16,-2 1-16,3 0 16,-4 0-16,2-3 15,-4 2-15,0 1 16,-3-2-16,0 2 0,-5 0 16,0-1-1,-1 0-15,0 0 0,-4 0 16,-3-2-16,-6 2 15,-2-1-15,-3 0 16,-5-1-16,-5 2 16,-5-1-16,-4 1 15,-1 0-15,-6 1 16,-7-1-16,-8 1 16,-3-2-16,-7-1 15,-5-2-15,-7-2 16,-9 2-16,-6 2 15,-24-2-15,10 1 16,-3 0-16,-7 1 16,5-2-16,-13 0 15,-2 0-15,-6-2 16,8 2-16,0 0 16</inkml:trace>
  <inkml:trace contextRef="#ctx0" brushRef="#br0" timeOffset="1034.3867">8580 6786 0,'0'0'0,"0"0"0,10 70 16,-5-35-16,3 6 16,1 0-16,0 1 15,-2-3-15,-1-2 16,-4-1-16,-2-4 15,0 4 1,0-17-16,-1-1 16,2 1-16,3 0 15,-1-3-15,2-1 16,-1-5-16,0-9 16,-1-2-16,3 5 15,-6-4-15</inkml:trace>
  <inkml:trace contextRef="#ctx0" brushRef="#br0" timeOffset="2371.4426">9053 7163 0,'0'0'0,"0"0"0,0 0 16,52-46-16,-43 30 15,0 0-15,-3-1 16,-1 0-16,-3 1 16,-3 1-16,-5 2 15,0 9-15,-7-3 16,3 7-16,-34 8 16,7 5-16,0 4 15,6 1-15,5 5 0,10-2 16,12-16-16,-4 10 15,5 1-15,2 3 16,4-2-16,4 0 16,8 0-16,0-4 15,26 4-15,-9-9 16,6-1-16,-9-6 16,-3-4-16,-20-1 15,9-3-15,1-3 16,14-26-16,-9 2 15,-3-5 1,-4-5-16,-1-3 16,0-5-16,1-2 15,3 1-15,3-1 16,1 2-16,-3 3 0,0 1 16,-1 6-16,1 3 15,-4 6-15,1 8 16,-12 20-16,5-6 15,-2 3-15,-3 6 16,3 0-16,-3 7 16,-3 5-16,-6 30 15,-3-2-15,0 6 16,0 5-16,1 3 16,1-1-16,1 0 15,-3 0-15,-1-4 16,0-2-16,2-6 15,2-4-15,0-7 16,7-22-16,-2 9 16,2-2-16,3-5 15,0-9-15,6 1 16,-5 0-16,-5 0 0</inkml:trace>
  <inkml:trace contextRef="#ctx0" brushRef="#br0" timeOffset="2874.0102">9449 6996 0,'0'0'0,"0"0"16,8 60-16,3-45 15,32 2-15,-1-16 16,4-10-16,2-8 0,0-7 16,-1-5-16,-4-1 15,-8 2-15,-8 3 16,-11 5-16,-12 16 16,0-6-16,-7 1 15,-26 3-15,-6 7 16,-7 6-16,-2 6 15,-2 5-15,5 3 16,0 2-16,8-1 16,6 2-16,11 2 15,10 0-15,6-20 16,7 35-16,7-11 16,9-2-16,7-3 15,4-3-15,8-2 16,-1-6-16,-1-5 15,0-6-15,-3-6 0,-2-6 16,-4-9-16,-4-6 16,-1-7-16,-13 15 15,-13 16-15</inkml:trace>
  <inkml:trace contextRef="#ctx0" brushRef="#br0" timeOffset="3327.1051">10155 6895 0,'0'61'0,"-1"-33"15,-2 9-15,-1-9 16,-1 7-16,1-4 16,5-24-16,-1 10 15,0 0-15,2-2 16,-1-8-16,3-3 15,0-3-15,3 2 0,3-6 16,15-27 0,-4-3-16,5-3 0,3 1 15,3 1-15,-4 5 16,-4 6-16,-4 6 16,-13 14-16,7-4 15,3 5-15,0 4 16,1 2-16,-1 7 15,-3 4-15,-6 5 16,0 30-16,-5-12 16,0-1-16,1-3 15,-1-1-15,-4-27 16,4 12-16,-2 2 16,1-3-16,-1 1 15,2-1-15,2-5 16,-2-9-16,4 3 15,3-8-15,3-5 16,12-32-16,-12 21 0,-13 18 16</inkml:trace>
  <inkml:trace contextRef="#ctx0" brushRef="#br0" timeOffset="3623.9784">10892 6604 0,'0'0'0,"0"0"16,7 95-16,-11-58 15,-1 15-15,-2 4 16,2-1-16,0 2 16,-1-2-16,-1-1 15,-1-6-15,2-4 16,0-6-16,0-2 15,2-10-15,4-21 16,-2 9-16,0-4 16,0-4-16,2-8 0,2-2 15,-2 4-15,0 0 16</inkml:trace>
  <inkml:trace contextRef="#ctx0" brushRef="#br0" timeOffset="3858.3489">10541 6886 0,'0'0'0,"0"0"16,0 0-16,0 0 16,88-9-16,-40 5 15,10 1-15,6 1 16,2 2-16,5 2 15,-4 5-15,-2 0 0,-7 2 16,-9 1-16,-11-2 16,-18-4-16,-20-4 15</inkml:trace>
  <inkml:trace contextRef="#ctx0" brushRef="#br0" timeOffset="7443.9945">11372 6829 0,'0'0'0,"0"0"15,9 62 1,-5-24-16,1 4 0,-1 43 16,-5-45-1,2-3-15,-1 0 16,0-3-16,0-2 16,0-25-16,1 12 15,0 0-15,2-2 16,1-2-16,-1-2 15,2-15-15,-5 2 0,0 0 16</inkml:trace>
  <inkml:trace contextRef="#ctx0" brushRef="#br0" timeOffset="7643.7144">11296 6638 0,'0'0'0,"0"0"16,0 0-16,12 1 0,-7 0 0,-5-1 16</inkml:trace>
  <inkml:trace contextRef="#ctx0" brushRef="#br0" timeOffset="8174.9374">11635 6825 0,'0'0'0,"0"0"15,0 0-15,0 0 16,97-5-16,-63-11 0,-1-7 16,-1-4-16,-3-4 15,-4 0-15,-6 2 16,-5 1-16,-13 22 16,3-9-16,-4 0 15,-4 4-15,-1 8 16,-8-4-16,4 8 15,-12 1-15,0 3 16,-19 23-16,16-2 16,1 5-16,6 1 15,5 3-15,6-2 16,4 3-16,5 3 16,2 3-16,1 1 15,1 3-15,3 3 16,2-1-16,3-1 15,-3 0-15,-1-3 0,-4 1 16,-3-3-16,-3-3 16,-1-5-16,-2-4 15,2-24-15,-1 10 16,1-4-16,-1-1 16,2-11-16,0-5 15,0 1-15,0 2 16,-1 2-16</inkml:trace>
  <inkml:trace contextRef="#ctx0" brushRef="#br0" timeOffset="8424.9189">11697 7083 0,'0'0'0,"0"0"0,0 0 16,119 1-16,-79-2 16,1-2-16,3 2 15,-3 2-15,-2 0 16,1 1-16,-4-1 16,-7-2-16,-14 1 15,-15 0-15</inkml:trace>
  <inkml:trace contextRef="#ctx0" brushRef="#br0" timeOffset="9159.2467">12125 6693 0,'0'0'0,"0"0"16,-9 56-16,10-35 16,4 2-16,1-3 15,5-2-15,2-4 16,1-5-16,26-3 16,-6-8-16,3-7 15,-4-2-15,-4-5 16,-1 0-16,-2-1 15,-21 14-15,9-5 16,-2 0-16,-2 2 16,-8 5-16,-2 3 15,-1 1-15,5 3 16,-3 6-16,-3 6 16,-3 31-16,2-7 15,4 3-15,0 5 0,3 1 16,2 1-16,-2 3 15,0 5-15,-3 2 16,-4 3-16,-6 0 16,-6-1-16,1 0 15,-5-7-15,0-6 16,-1-7-16,0-8 16,0-10-16,-1-11 15,-4-8-15,0-14 16,1-11-16,7-17 15,6-8-15,7-11 16,3-1-16,2-1 16,-1 2-16,1 6 15,5 6-15,3 4 16,5 7-16,-1 4 16,4 4-16,-12 19 15,29-17-15,-1 11 0,6 3 16,2 5-16,4 2 15,-1 4-15,2 0 16,-5-2-16,4 0 16,-3-2-16,-3-2 15,-6 1-15,-1-4 16,-24 3-16,8-3 16,-10 3-16,-6 2 15</inkml:trace>
  <inkml:trace contextRef="#ctx0" brushRef="#br0" timeOffset="9409.2183">12947 6899 0,'0'0'0,"0"0"16,0 0-16,7 72 15,-4-32-15,3 2 16,2 0-16,6-2 15,-2-5-15,1-3 0,-1-2 16,-9-24-16,2 10 16,0 0-1,-1-3-15,-2-3 0,-2-11 16,-2-5-16,2 6 16,0 0-1</inkml:trace>
  <inkml:trace contextRef="#ctx0" brushRef="#br0" timeOffset="9565.4633">12793 6693 0,'0'0'16,"0"0"-16,0 0 15,0 0-15,0 0 16,12 2-16,-12-2 0,0 0 15</inkml:trace>
  <inkml:trace contextRef="#ctx0" brushRef="#br0" timeOffset="10268.5368">13230 6881 0,'0'0'0,"0"0"15,0 0-15,0 0 16,0 0-16,19 52 15,-11-18-15,-1 6 16,-2 0-16,-4 1 16,-2-7-16,1-2 15,0-26-15,0 12 16,1-1-16,0-2 16,1-1-16,0-3 15,0-10-15,1-2 16,4 0-16,15-26 15,-1-6-15,2-11 16,2-5-16,2-1 16,3 5-16,2 5 15,3 6-15,0 6 16,-4 7-16,-6 7 16,-19 11-16,9-2 15,1 4-15,-1 4 0,4 3 16,0 4-16,0 3 15,9 24-15,-19-25 16,10 32-16,-9-8 16,-4-1-16,-5 0 15,-1 1-15,-2-3 16,0-1-16,2-1 16,2-24-16,0 12 15,2 0-15,3-1 16,1-1-16,3-4 15,-2-12-15,7 3 16,19-22-16,0-7 16,4-8-16,4-9 15,-1-3-15,5-4 16,-3-4-16,-21 28 0,-23 25 16</inkml:trace>
  <inkml:trace contextRef="#ctx0" brushRef="#br0" timeOffset="10768.5017">14321 6781 0,'0'0'15,"0"0"-15,0 0 16,0 0 0,-70 57-16,30-27 15,3 1-15,0 4 16,6-5-16,5 1 16,4-5-16,7-1 15,12-20-15,-3 8 16,6-1-16,3-2 15,4-8-15,7 1 16,30-16-16,-5-6 16,1-9-16,-1-2 15,-4 1-15,-4 2 16,-5 2-16,-6 3 16,-17 18-16,8-6 0,-4 1 15,-7 9-15,3-3 16,1-2-16,-4 8 15,2 2-15,-1 6 16,-1 30-16,2-1 16,2 7-16,0 4 15,3 2-15,1 1 16,0 3-16,-1 0 16,-3 0-16,-6-3 15,-9 0-15,-6-3 16,-10-7-16,-7-2 15,-5-5-15,-9-6 16,-4-9-16,-9-8 16,-11-7-16,-8-10 15,-12-10-15,-9-8 16,52 10-16,49 11 16</inkml:trace>
  <inkml:trace contextRef="#ctx0" brushRef="#br0" timeOffset="58141.7832">25829 9802 0,'0'0'0,"0"0"15,-99 17-15,48-10 0,-9 0 16,-9 0-16,-6-2 16,-7 1-16,0-2 0,-7 1 15,-1 0-15,-7 2 16,-2-1-16,-1-1 16,2-3-1,0 2-15,2 0 0,2 1 16,8 0-16,5 2 15,9 0-15,5-3 16,9 1-16,7 0 16,11 0-16,6 1 15,4 2-15,24-7 16,6-1-16,0 0 16</inkml:trace>
  <inkml:trace contextRef="#ctx0" brushRef="#br0" timeOffset="77466.8602">23803 13221 0,'0'0'0,"0"0"16,0 0-16,123 0 16,-67-5-16,9-3 15,10 1-15,8 1 16,7 2-16,5 6 15,2 5-15,-2 5 0,-5 2 16,-7 0-16,-41-6 16,-42-8-1</inkml:trace>
  <inkml:trace contextRef="#ctx0" brushRef="#br0" timeOffset="77794.977">25632 13280 0,'0'0'0,"116"4"16,-48-4-16,-4 0 0,32 0 15,13 1-15,10 3 16,2 1-16,2 4 16,-5 3-16,-59-6 15,-59-6-15</inkml:trace>
  <inkml:trace contextRef="#ctx0" brushRef="#br0" timeOffset="79267.1441">8869 14014 0,'-140'1'0,"79"-2"0,-33 0 0,12 1 0,-32 0 16,-4 0-16,-5-3 15,-5 1 1,-1-3-16,-2 3 0,-3-3 16,-1-2-1,5 0-15,8-2 0,13 0 16,18-4-16,45 7 16,46 6-16</inkml:trace>
  <inkml:trace contextRef="#ctx0" brushRef="#br0" timeOffset="79836.3785">11186 13968 0,'-71'-21'15,"33"10"-15,-23-2 16,1 4-16,-25-4 16,-9 3-16,-4 1 15,-4 0-15,-1 2 16,-2 2-16,-1 2 16,6 1-16,10 0 15,8 4 1,13-1-16,11 0 0,19 1 15,15-1-15,31 0 16,-7-1-16,0 0 16</inkml:trace>
  <inkml:trace contextRef="#ctx0" brushRef="#br0" timeOffset="80476.9691">13547 14103 0,'-50'-20'0,"-101"-33"31,-65-5-31,99 32 16,-8-1 0,-1 4-16,0 3 0,1 7 15,7 5-15,9 4 16,7 6-16,10 3 15,13 6-15,16 4 16,15 1-16,19 2 16,20 0-16,4-9 0,5-9 15</inkml:trace>
  <inkml:trace contextRef="#ctx0" brushRef="#br0" timeOffset="81039.4223">15976 13952 0,'0'0'15,"0"0"1,-107 28-16,23-24 15,-27-5-15,-27-10 16,-17-4 0,-12-6-16,15 4 15,5 0-15,8 5 16,4 2-16,8 5 0,4 5 16,13 7-1,54-3-15,56-4 0</inkml:trace>
  <inkml:trace contextRef="#ctx0" brushRef="#br0" timeOffset="111723.1176">22493 14938 0,'0'0'0,"0"0"32,0 0-32,145 46 15,-103-43 1,7-1-16,5 0 15,7 0-15,3-1 16,6-1-16,5 3 16,5-2-16,2 5 15,6-2-15,2 2 16,4-1-16,-1 0 16,5-2-16,1 0 15,4 1-15,2 1 16,2 1-16,3 0 0,0-2 15,1 3-15,-2-3 16,1 0-16,1-3 16,0 3-16,-3-2 15,-1 1-15,-3 0 16,-3 1-16,-5 0 16,2-1-16,-2 0 15,2 2-15,-6 0 16,-1-1-16,-5-3 15,-1-1-15,-4 2 16,-5-1-16,-1 0 16,-5 1-16,-3-2 15,-6 0-15,-3-2 16,-7 0-16,-3-1 16,-5-3-16,-5 3 15,-4-2-15,-3 0 16,-25 4-16,12-3 15,-1 1-15,-2-1 16,-12 0-16,5-7 16,-2 5-16,-6 6 0</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15:58.334"/>
    </inkml:context>
    <inkml:brush xml:id="br0">
      <inkml:brushProperty name="width" value="0.05292" units="cm"/>
      <inkml:brushProperty name="height" value="0.05292" units="cm"/>
      <inkml:brushProperty name="color" value="#FF0000"/>
    </inkml:brush>
  </inkml:definitions>
  <inkml:trace contextRef="#ctx0" brushRef="#br0">20932 11526 0,'0'0'0,"0"0"0,0 0 31,0 0-31,67-61 16,-34 10-1,4-10-15,0 1 16,4-13 0,0-7-16,2-6 0,-2 10 15,-5 6-15,-3 8 16,-2 6-16,1 7 15,-2 4-15,-2 9 16,-2 5-16,-5 9 16,-16 18-16,8-6 15,-1 4-15,-5 6 16,4 2 0,6 26-16,-7 6 15,0 12-15,-4 0 16,1 5-16,-6 1 15,-8 1-15,-3 2 16,-2 5-16,0-4 16,-1-1-16,-1-1 15,1-5-15,2-3 0,3-5 16,3-7-16,2-4 16,2-24-16,0 8 15,2-2-15,-1-5 16,0-7-16,1-3 15,1-1-15,0-5 16,1-5-16,-2 6 16,-1 8-16</inkml:trace>
  <inkml:trace contextRef="#ctx0" brushRef="#br0" timeOffset="249.9805">21215 11167 0,'0'0'0,"0"0"0,0 0 15,0 0-15,0 0 16,13-1 0,-26 2-16,118-22 15,-52 10-15,-1-1 16,-5 0-16,-3 0 15,1 2-15,1-1 16,-25 6-16,-21 5 16</inkml:trace>
  <inkml:trace contextRef="#ctx0" brushRef="#br0" timeOffset="734.3129">22054 10990 0,'3'32'15,"2"10"-15,-2-3 0,1 9 16,-3-1-16,-2-5 15,-1-2 1,-7-6-16,-1-6 16,9-24-16,0-1 15,-4 5-15,0-4 16,2-8-16,-2-2 16,2-5-16,1-6 15,6-27-15,3 4 16,1 0-16,1-2 15,5 3-15,4 0 16,3 3-16,-4 0 0,-2 3 16,0 3-16,4 5 15,3 3-15,-1 4 16,-16 15-16,10-4 16,-1 2-16,3 3 15,-1 4-15,5 4 16,0 3-16,1 1 15,-12-5-15,-10-5 16</inkml:trace>
  <inkml:trace contextRef="#ctx0" brushRef="#br0" timeOffset="1109.2949">22843 10326 0,'0'0'0,"-5"62"0,-10 26 15,-1 34 1,4-54-1,1 3-15,-1 3 16,4 0-16,-2-1 16,-3-3-16,1-5 15,2-4-15,7-7 16,1-5-16,2-10 16,3-6-16,-1-28 15,1 8-15,2-7 16,6-22-1,-3-13-15,-3 15 0,-5 14 16</inkml:trace>
  <inkml:trace contextRef="#ctx0" brushRef="#br0" timeOffset="1374.9081">22647 10701 0,'0'0'0,"0"0"16,0 0-16,0 0 15,0 0-15,-7-10 16,14 20-16,-7-10 16,112-18-16,-61 14 15,2 3-15,-1 1 16,5 3-1,5 5-15,-31-4 0,-31-4 16</inkml:trace>
  <inkml:trace contextRef="#ctx0" brushRef="#br0" timeOffset="16882.4559">20166 12153 0,'0'0'0,"-27"-21"15,54 42-15,-79-58 16,37 31-16,-4 1 16,-21 10-16,5 6 15,-2 8-15,-1 5 16,1 1-16,0 5 16,1 1-16,2 1 15,7-3-15,3 1 0,5-4 16,4 3-16,14-23 15,-5 11-15,4 2 16,14 21 0,4-8-16,3-3 15,0-3-15,-1-6 16,-11-14-16,27 18 16,-8-10-16,-21-10 15,31 4 1,-6-8-16,3-7 15,-3-4-15,-1-4 16,-7-3-16,3-3 16,-13 10-16,-12 11 0</inkml:trace>
  <inkml:trace contextRef="#ctx0" brushRef="#br0" timeOffset="17382.4255">20238 12471 0,'-2'45'16,"6"0"-16,2-22 15,-5-13-15,6 6 16,2-4-16,3-4 16,-3-9-16,10 4 15,2-6 1,23-25-16,-7-4 16,-3-5-16,-11 3 15,-7 3-15,-12 23 16,0-10-16,-2-1 15,-3 0-15,-2 0 16,-4 2-16,-4 3 16,-4 3-16,-3 4 15,0 2-15,9 4 16,-12-3-16,13 4 16,-15-2-16,17 1 15,-16 1-15,17 3 16,-15 2-16,8 4 15,2 2-15,5 3 16,4 0-16,0-7 0,1-7 16</inkml:trace>
  <inkml:trace contextRef="#ctx0" brushRef="#br0" timeOffset="18476.1014">20727 12246 0,'-3'10'15,"7"77"1,1-42 0,1 4-1,3 1-15,-4-8 16,1-7-16,-4-27 0,2 9 31,15 8-31,3-14 16,7-8-16,-5-7 15,1-9-15,-1-8 16,2-5-16,-1-6 16,0 0-16,-1-2 15,-2 1-15,-1 4 16,-5 4-16,-12 21 16,4-7-16,0 2 15,-5 7-15,4-1 16,-5 6-16,3 1 15,-1 4-15,1 5 16,-4 3-16,0 2 16,1 2-16,-1 0 15,2 0-15,2-1 16,-1-2-16,2-3 0,3-3 16,-4-10-16,7 4 15,3-6-15,2-5 16,22-21-16,-9 0 31,10-16-31,-1-4 16,1-6-16,-11 9 15,-3 6-15,-7 5 16,-3 7-16,-12 23 16,3-6-16,0 4 15,-5 6-15,1 3 16,-3 7-16,-9 31 15,0 0-15,1 6 16,0 2-16,-1 2 16,-1-6-16,0-2 15,2-4-15,0-6 16,7-25-16,-1 8 0,1-1 16,2-6-16,1-10 15,3-4-15,16-18 16,2-4-16,1-10 15,-1-4-15,2-3 16,-2 3-16,0 1 16,1 4-16,-1 4 15,1 5-15,-5 8 16,-15 14-16,8-3 16,-1 2-16,-5 6 15,6 3-15,0 4 16,-3 5-16,2 29 15,-6-5-15,-2 2 16,0 4 0,-7 6-16,1-1 15,-1-3-15,6-8 16,3-11-16,-4-20 16,5 2-16,0-9 15,21-21-15,-1-8 16,-12 15-16,-14 15 0</inkml:trace>
  <inkml:trace contextRef="#ctx0" brushRef="#br0" timeOffset="18752.5046">22224 11794 0,'0'0'0,"-18"68"16,13-25-16,-1-2 16,-6 20-16,-1 5 15,-4 7-15,2 2 16,-2-2-16,1 0 16,0-3-16,3-7 15,5-9-15,-1-8 16,5-13-16,1-12 15,5-18-15,0 2 16,1-8-16,-3 3 16,0 0-16</inkml:trace>
  <inkml:trace contextRef="#ctx0" brushRef="#br0" timeOffset="18971.2301">22051 12069 0,'0'0'0,"0"0"0,0 0 16,0 0-16,0 0 16,0 0-16,125-3 15,-87 3-15,-3 2 16,-4-1-16,-16-1 15,-15 0-15</inkml:trace>
  <inkml:trace contextRef="#ctx0" brushRef="#br0" timeOffset="19361.8387">22468 12244 0,'-6'57'0,"6"-30"0,-2 10 15,0-6 1,-3 8-16,1 1 0,-1-6 16,1-4-1,3-25-15,-3 12 0,2-5 16,0-2-16,1-8 15,-1 1-15,1-6 16,0-7-16,2-28 16,1 3-16,1-5 15,7-2-15,1-3 16,7 0-16,-1 0 16,5 3-16,-1 1 15,4 4-15,1 2 16,1 6-1,0 4-15,-14 13 0,-13 12 16</inkml:trace>
  <inkml:trace contextRef="#ctx0" brushRef="#br0" timeOffset="20002.4224">22885 12026 0,'0'0'0,"-17"51"0,12-34 15,3 6-15,0-10 16,2 5-16,3-2 16,5-6-16,-1-10 15,9 3-15,26-19 16,-8 3-16,1 2 16,-2 6-16,-3 5 15,-6 15-15,-4 9 16,-4 14-16,-7 11 15,-11 9-15,-5 2 16,-9-3-16,-3-4 16,-2 0-16,-5-3 15,-2-1-15,-3-3 16,-5-2-16,-4-5 0,-4-5 16,2-3-1,-2-8-15,1-6 0,4-7 16,4-6-16,2-7 15,3-4-15,25 4 16,-12-5-16,3-2 16,1-5-16,5-3 15,1-1-15,6-4 16,15-20-16,3 6 16,6 3-16,4 1 15,5 1-15,3 3 16,5 0-16,1 2 15,-3 4-15,-1 2 16,-19 10-16,-18 11 16</inkml:trace>
  <inkml:trace contextRef="#ctx0" brushRef="#br0" timeOffset="20643.0029">23676 12506 0,'-3'29'16,"2"11"-16,2-12 15,4 8 1,5-6-16,5-3 0,-11-23 16,8 8-1,5 1-15,24 2 0,-8-11 16,-2-4-16,-4-9 15,-4-5-15,-5-10 16,-4-4-16,-2-5 16,-5-2-16,-2-1 15,-10 3-15,-4 4 0,-8 5 16,-2 5-16,-5 5 16,18 11-16,-13-5 15,1 5-15,-3-1 16,-2 1-16,1 1 15,10 1-15,12 1 16,-6-1-16,3 1 16,2 0-16,-7-3 15,8 3-15,0 0 16</inkml:trace>
  <inkml:trace contextRef="#ctx0" brushRef="#br0" timeOffset="21049.2244">24159 12383 0,'12'79'16,"-4"-47"-16,-6-7 0,-1 6 15,-2-26-15,-1 11 16,-3-2-16,0-3 16,2-10-16,-5 5 15,6-9-15,-4 0 16,3-8-16,5-5 16,11-24-16,0 7 15,4 2-15,0 2 16,4 3-16,0 2 15,5 3-15,1 3 16,-1 0-16,1 3 16,4-1-16,-1 2 15,0 2-15,-4 5 0,-2 5 16,-11 0-16,-13 2 16</inkml:trace>
  <inkml:trace contextRef="#ctx0" brushRef="#br0" timeOffset="21783.5488">25118 12194 0,'0'0'15,"13"56"-15,-8-23 0,-1 11 16,-4 7-16,-5 3 15,-5 0-15,-3 1 16,1-5-16,-1-8 16,1-9-16,4-9 0,7-20 15,-2 3-15,3-7 16,2-4-16,0-6 16,14-34-16,2 1 15,5-7-15,1-7 16,1 1-16,3 2 15,2 4-15,0 4 16,0 7-16,-4 8 16,-2 8-16,-18 19 15,10-4-15,-2 3 16,-7 8-16,10 2 16,-2 7-16,4 31 15,-12-3-15,-6 6 16,-5 1-16,-2 2 15,-1-2-15,-3-2 16,-1 1-16,3-6 0,2-2 16,5-10-16,2-25 15,-1 0-15,0-3 16</inkml:trace>
  <inkml:trace contextRef="#ctx0" brushRef="#br0" timeOffset="22455.3814">25923 12379 0,'14'-54'0,"-12"32"16,-3-4-16,-1 21 16,-4-5-16,-21 6 15,-5 20-15,-6 11 16,-4 13-16,-2 8 15,1 7-15,1 1 16,7-3-16,8-5 16,12-5-16,9-7 15,7-7-15,9-6 16,-6-18-16,7 4 16,26-4-16,-7-13 15,7-12-15,1-7 16,2-9-16,-6-6 15,1-3-15,-5 1 16,-4 0-16,-3 5 16,-5 8-16,-6 10 15,-7 10-15,-6 14 0,4-6 16,-3 5-16,-2 5 16,-6 27-16,-3-6 15,-1 7-15,2-2 16,3 3-16,2-3 15,-2 2-15,3-3 16,4-2-16,0-24 16,1 12-16,3 0 15,2-5-15,1-12 16,24-8-16,-1-14 16,8-15-16,3-16 15,-20 25-15,-21 27 0</inkml:trace>
  <inkml:trace contextRef="#ctx0" brushRef="#br0" timeOffset="22689.7369">26460 11811 0,'2'-14'0,"-2"17"16,0-9-16,0 5 16,-6 22-16,-3 14 15,-3 14-15,-3 15 16,-3 11-16,-1 5 15,0 3-15,4 0 16,-2-4-16,3-1 16,-2-7-16,5-7 15,2-7-15,4-14 16,2-11-16,3-28 16,-2 4-16,2-11 15,0 3-15,0 0 0</inkml:trace>
  <inkml:trace contextRef="#ctx0" brushRef="#br0" timeOffset="23138.7969">26166 12161 0,'0'0'0,"0"0"15,0 0-15,0 0 0,106 16 16,-63-20-16,3-4 0,3-4 16,-2-3-16,1-2 15,-2-3-15,-3-1 16,-4 3-16,-5 3 16,-3 1-16,-25 11 15,11-3-15,-3 3 16,-9 3-16,5 1 15,-4 5-15,-3 6 16,-11 26-16,-3-2 16,-1 6-16,-2 3 15,1 5-15,-4 0 16,0 2-16,-2-1 16,3 1-16,2-2 15,3-5-15,4-9 16,3-7-16,5-23 15,0 6-15,2-4 16,-3-8-16,0 0 0</inkml:trace>
  <inkml:trace contextRef="#ctx0" brushRef="#br0" timeOffset="23326.2838">26791 11796 0,'0'0'15,"0"0"-15,0 0 16,0 0-16,10 32 16,-8-25-1</inkml:trace>
  <inkml:trace contextRef="#ctx0" brushRef="#br0" timeOffset="23919.99">26960 12341 0,'-2'36'16,"1"38"0,2-38-16,3-6 0,-2-23 15,2 9-15,2-2 16,2-1-16,2-1 16,-2-12-16,7 4 15,3-7-15,15-26 16,-6-1-16,-6-4 15,-5-2-15,-6-3 16,-5 2-16,-5 3 16,-3 5-16,-7 6 15,7 19-15,-8-4 16,-5 1-16,-4 3 16,-1 4-16,-2 1 15,0 1-15,4 1 16,12-1-16,-9 1 15,16-2-15,2 0 16,1 0-16,2 1 0,-2 1 16,7-3-16,-6 2 15,-4-2-15</inkml:trace>
  <inkml:trace contextRef="#ctx0" brushRef="#br0" timeOffset="24326.2117">27321 12121 0,'14'61'16,"-11"-28"-16,-1 17 16,-6-7-16,-2 10 15,-14 32 1,8-54-16,10-26 15,-3 9-15,1-5 0,4-8 16,0 1-16,5-7 16,18-26-16,1-2 15,1-4-15,0-3 16,0 5-16,-1 8 16,-2 9-16,-19 14 15,9-2-15,0 4 16,0 6-16,0 6 15,1 4-15,7 29 16,-6-6-16,-2 3 16,-1-1-16,-5 1 15,-1 2-15,-2-1 16,2 4-16,2-1 16,2-3-16,-5-19 0,-4-22 15</inkml:trace>
  <inkml:trace contextRef="#ctx0" brushRef="#br0" timeOffset="41586.4691">19951 12951 0,'0'0'0,"0"0"0,0 0 15,15 64-15,-7-29 16,1 5-16,2 3 16,0 2-16,-2 1 15,1 1-15,-2 0 16,-1-1-16,-2 1 16,0-3-16,-1-3 15,-2-3-15,2-1 16,0-10-16,-1-21 0,1 9 15,0-4-15,2-1 16,-2-10-16,8 0 16,13-24-16,3-7 15,2-8-15,1-5 16,2 1-16,-1 6 16,1 7-16,0 10 15,0 6-15,-3 9 16,-5 8-16,-2 5 15,-17-4-15,23 28 16,-12-2-16,-2 6 16,-1-2-16,-2 1 15,1 1-15,0-4 16,0 0-16,0-3 16,1-2-16,-10-23 15,-1 1-15,-3-5 0</inkml:trace>
  <inkml:trace contextRef="#ctx0" brushRef="#br0" timeOffset="42239.8232">21162 13602 0,'18'-20'0,"2"-7"0,-9 6 15,-1-5 1,-9 20-16,-1-9 0,-6 0 15,-5 3-15,-29 3 16,3 9-16,-4 8 16,-2 9-16,4 5 15,5 5-15,6 1 16,9 3-16,9 0 16,9-2-1,5 0-15,8-2 0,3-5 16,10-6-1,3-4-15,3-5 0,0-7 16,-1-7-16,-1-6 16,0-2-16,0-2 15,-4 2-15,-5-1 16,-15 13-16,8-5 16,-3 0-16,-1 0 15,-4 6-15,5-5 16,-8 6-16,-2 1 15,0 3-15,-3 2 16,7 1-16,-4 7 16,-4 29-16,1-5 15,3 2-15,4 0 16,1-2-16,6-5 16,5-4-16,4-6 15,4-6-15,2-9 0,3-9 16,0-8-16,-1-11 15,1-6-15,-16 14 16,-13 13-16</inkml:trace>
  <inkml:trace contextRef="#ctx0" brushRef="#br0" timeOffset="42687.6132">21692 13653 0,'-9'65'0,"5"-37"16,-2 6-1,-2-8-15,1 4 0,5-24 16,-1 9-16,-1-1 16,2-5-16,3-7 15,1 2-15,10-24 16,4-7-16,5-11 15,3-6-15,4 0 16,3 0-16,3 5 16,3 3-16,-4 6 15,0 5-15,-5 8 16,-4 6 0,-17 12-16,7 2 15,10 21-15,-14 2 16,-3 6-16,-4 1 15,-1 5-15,-2-1 16,2 1-16,1-1 0,2 1 16,0-3-16,1-2 15,-1-4-15,-2-22 16,1 9-16,1-2 16,-3-7-16,-2-7 15</inkml:trace>
  <inkml:trace contextRef="#ctx0" brushRef="#br0" timeOffset="43390.6999">22580 13923 0,'0'0'0,"0"0"16,0 0-16,49-35 15,-44 19-15,-8 1 16,-27-17-16,-4 12 16,-10 6-16,-2 6 15,-5 9-15,5 7 16,0 1-16,9 6 15,6 2-15,10 2 16,12 5-16,12 2 16,11 1-16,9 0 15,9 1-15,8-3 16,4-1-16,5-5 16,-2 0-16,0-6 15,-5-1-15,-2-6 16,-4-6-16,-5-7 15,-6-8-15,-4-5 0,-4-7 16,-2-8-16,-1-7 16,-3-7-16,-3-6 15,-2-2-15,0-6 16,1-1-16,0-1 16,0 1-16,-4 2 15,-1 8-15,-1 6 16,-5 6-16,-2 10 15,-5 8-15,9 21 16,-8-5-16,-2 4 16,-2 11-16,-18 22 15,11 5-15,5 7 16,6 9-16,6 3 16,5 1-16,6 5 15,3-1-15,5-3 16,2-5-16,3-4 15,-1-6-15,-3-7 16,0-9-16,-12-22 0,6 3 16,-10-5-16,0 0 15</inkml:trace>
  <inkml:trace contextRef="#ctx0" brushRef="#br0" timeOffset="43578.1865">23088 13751 0,'6'42'0,"-5"-1"15,2 15-15,1-16 16,1 10-16,0-5 16,2-9-16,-1-9 15,-5-24-15,2 4 16,-3-7-16,0 0 0</inkml:trace>
  <inkml:trace contextRef="#ctx0" brushRef="#br0" timeOffset="43750.0503">23013 13257 0,'0'0'16,"0"0"-16,0 0 15,0 0-15,0 0 16,0 0 0,0 0-16,0 0 15</inkml:trace>
  <inkml:trace contextRef="#ctx0" brushRef="#br0" timeOffset="44140.6482">23709 13524 0,'0'0'0,"0"0"16,0 0-16,-129 27 16,88-1-16,2 6 15,6 0-15,5 2 16,7 4-16,9-1 16,9 0-16,9-2 15,11-1-15,8-4 16,9-3-16,5-4 15,5-6-15,2-5 16,-1-7-16,0-5 0,-3-4 16,-5-5-16,-18 4 15,-19 5-15</inkml:trace>
  <inkml:trace contextRef="#ctx0" brushRef="#br0" timeOffset="44531.235">24062 13468 0,'0'0'15,"0"0"-15,0 0 16,22 50-16,-19-16 16,-4 9-16,-3 2 15,0 1-15,1-3 0,2-1 16,0-4-1,0-6-15,0-26 16,1 11-16,0-5 16,-1-2-16,1-9 0,1-5 15,-1 1-15,1-32 16,2-2-16,1-8 16,3-5-16,2-4 15,1 3-15,0 0 16,1 3-16,0 7 15,0 2-15,-1 11 16,-7 23-16,3-9 16,1 6-16,-2 6 15,6 1-15,-11 1 16,0 0-16</inkml:trace>
  <inkml:trace contextRef="#ctx0" brushRef="#br0" timeOffset="45078.0861">24772 13635 0,'0'0'16,"-65"-33"-16,33 31 15,-8 3-15,-4 7 16,3 6-16,1 6 16,9 1-16,5 3 15,9 2-15,7 0 16,8-20-16,4 32 16,1-30-16,7 8 15,22 12-15,-1-13 16,5-9-16,3-6 15,-1-9-15,-2-3 0,-1-6 16,-7 0 0,0-3-16,-8-2 0,-3-1 15,-6-4-15,-4 0 16,-7 23-16,1-13 16,-1 3-16,0 7 15,-2-1-15,1 2 16,-1 11-16,-1 1 15,1 30-15,3-2 16,3 6-16,3 1 16,6 0-16,2-3 15,2-1-15,1-4 16,1-6-16,3-6 16,-18-17-16,10 3 15,-9-5-15,-5-1 0</inkml:trace>
  <inkml:trace contextRef="#ctx0" brushRef="#br0" timeOffset="45703.0431">25070 13616 0,'0'0'0,"0"0"0,0 0 16,0 0-16,0 0 15,0 0-15,0 0 16,91-11-16,-52-11 16,-2-6-16,1-2 15,-1 1-15,-3-1 16,-2 0-16,-9 2 16,-7 0-16,-7 1 15,-9 22-15,-1-13 16,-6 2-16,-3-2 15,-5 0-15,-5 2 16,-23 0-16,30 12 16,-11 1-16,-17 15 15,30-8-15,-21 28 16,10 0-16,5 6 16,6 5-16,4 7 15,6 1-15,4 4 16,2 5-16,0 1 15,2 0-15,1-3 0,-3-3 16,-1-1-16,-4-2 16,-2-5-16,-2-6 15,-5-6-15,2-7 16,4-22-16,-4 6 16,-2-5-1,-12-14-15,12 3 16,9 4-16</inkml:trace>
  <inkml:trace contextRef="#ctx0" brushRef="#br0" timeOffset="45874.9055">25027 13815 0,'0'0'0,"0"0"16,0 0-16,0 0 15,56 28-15,-20-12 16,4 1-16,56 18 15,-46-21 1,-2-7-16,-4-7 0,-22 0 16,-22 0-16</inkml:trace>
  <inkml:trace contextRef="#ctx0" brushRef="#br0" timeOffset="46171.7615">25659 13314 0,'22'64'0,"-16"-24"16,-5 4-1,-1 22-15,-1 6 16,1-4-16,0-2 15,4 0-15,1-2 16,4-6-16,0-5 16,0-5-16,1-5 0,-2-9 15,-2-15-15,-5-18 16,-1 1-16,0-2 16</inkml:trace>
  <inkml:trace contextRef="#ctx0" brushRef="#br0" timeOffset="46390.4869">25465 13645 0,'0'0'16,"104"-16"-1,-52 15-15,5 3 16,-1 3-1,-3 4-15,2 0 0,-9 2 0,-5-2 16,-8-6-16,-16 0 16,-17-3-16</inkml:trace>
  <inkml:trace contextRef="#ctx0" brushRef="#br0" timeOffset="46765.4714">26304 13548 0,'0'0'0,"0"0"16,0 0-16,0 0 15,-76 16-15,44-7 16,4 0-16,0-1 15,22-5 1,-8 4-16,3 2 16,5 4-16,5 2 0,24 23 15,5-4-15,4 4 16,0 2-16,-2-2 16,-6-3-16,-5 1 15,-8-4-15,-11-3 16,-10-2-16,-13-3 15,-11-5-15,-14-5 16,-11-5-16,29-4 16,30-5-16</inkml:trace>
  <inkml:trace contextRef="#ctx0" brushRef="#br0" timeOffset="66093.3315">17709 14348 0,'0'0'16,"0"0"0,-74 20-1,25 5 1,-5 10-16,1 9 15,-18 42-15,56-49 16,14 2 0,17 2-1,28 9 1,20 0-16,4-6 16,-5-15-16,-7-11 15,-3-11-15,-9-11 16,-22 3-16,-22 1 15</inkml:trace>
  <inkml:trace contextRef="#ctx0" brushRef="#br0" timeOffset="66499.5612">18143 14514 0,'0'0'15,"-59"52"-15,41-18 0,8-8 16,1 12-16,7-1 16,12 5-1,13 2 1,13-1-16,2-9 16,3-14-16,1-10 15,2-11-15,-7-10 16,-6-8-16,-7-2 15,-7-2-15,-6-3 16,-10-3-16,-10-2 16,-11 2-16,-7-1 15,-4 0-15,-5 2 16,2 2-16,1 4 16,4 5-16,2 5 15,21 9-15,-3 1 0,1 2 16,-9 2-16,6 3 15,5 6-15,3-6 16,3-5-16</inkml:trace>
  <inkml:trace contextRef="#ctx0" brushRef="#br0" timeOffset="67046.3966">18640 14558 0,'0'0'15,"3"81"-15,1-55 16,0 7-16,1 1 15,4-2-15,6-2 16,6-3-16,5-4 16,4-5-16,5-5 15,1-7-15,2-6 16,-1-8-16,-3-8 16,1-8-16,-5-4 15,-2-2-15,-9-2 16,-8-1-16,-5 4 15,-6 2-15,-1 20 16,-2-8-16,-3 2 16,4 7-16,-5-3 15,1 1-15,4 10 16,-3 1-16,2 7 16,4 26-16,3-1 0,4 2 15,5 1-15,3 1 16,3-2-16,2-1 15,-1-3-15,0-4 16,0-6-16,-15-20 16,8 6-16,1-5 15,-7-6-15,8-6 16,6-29-16,-11 21 16,-10 16-16</inkml:trace>
  <inkml:trace contextRef="#ctx0" brushRef="#br0" timeOffset="67487.0647">19393 14584 0,'0'0'0,"-2"82"16,4-39-16,0-10 15,0 11-15,-1-1 0,1-6 16,2-2-16,2-9 15,-5-21-15,3 7 16,2-4-16,-3-6 16,2 0-16,2-7 15,4-28-15,0-4 16,-2-7-16,2-1 0,2-1 0,0 5 16,1 2-1,-1 10 1,5 5-16,-14 19 15,7-5-15,1 3 16,-5 7-16,6-1 0,-9 6 16,15 22-1,-7 5 1,-2 8-16,1 2 0,0-2 16,3-1-16,0-3 15,2-6-15,0-3 16,-12-22-16,7 7 15,1-5-15,-4-8 16,1 3-16,-9-2 16</inkml:trace>
  <inkml:trace contextRef="#ctx0" brushRef="#br0" timeOffset="67768.3005">20017 14253 0,'9'90'15,"-9"-58"-15,-3 15 16,-2 4-16,3 4 16,3 4-16,6 2 15,1-1-15,4 0 16,0-3-16,2-7 15,-1-4-15,2-6 16,-1-9-16,-11-27 16,3 7-16,0-7 15,-6-4-15,0 0 0</inkml:trace>
  <inkml:trace contextRef="#ctx0" brushRef="#br0" timeOffset="67971.4013">19722 14471 0,'0'0'15,"0"0"-15,0 0 16,77 26-16,-37-13 16,9 0-16,0 3 15,2-3-15,-3 3 16,-5-3-16,-21-6 15,-22-7-15</inkml:trace>
  <inkml:trace contextRef="#ctx0" brushRef="#br0" timeOffset="68344.1799">20362 14611 0,'31'64'0,"-16"-30"0,-6-7 16,2 10-16,-3 2 15,-2-4 1,0-3-16,1-3 16,-7-23-16,5 16 15,-1-11-15,-1 0 16,0-4-16,-3-10 15,0-2-15,1-8 16,-4-34-16,-1 4 16,2-4-16,-1 1 15,0 3-15,1 4 16,0 3-16,2 2 16,0 1-16,3 4 15,2 2-15,-2 22 16,5-10-16,0-1 15,-4 9-15,-4 7 0</inkml:trace>
  <inkml:trace contextRef="#ctx0" brushRef="#br0" timeOffset="68516.0478">20747 14654 0,'15'78'0,"-11"-44"0,1 18 16,0-15-16,2 9 15,0-5-15,0-6 16,-6-28-16,5 7 16,-1-3-16,-5-11 15,0 0-15</inkml:trace>
  <inkml:trace contextRef="#ctx0" brushRef="#br0" timeOffset="68703.531">20625 14189 0,'0'0'0,"0"0"16,0 0-16,0 0 16,0 0-16,57 81 15</inkml:trace>
  <inkml:trace contextRef="#ctx0" brushRef="#br0" timeOffset="69125.3773">20985 14639 0,'42'-2'0,"6"-10"16,-6-5 0,9-7-16,-5-4 15,-18 4-15,-13 2 0,-11 17 16,-4-6 0,-8 1-16,-25 0 15,-2 7-15,-2 7 0,-4 3 16,5 5-1,3 12-15,5 3 16,7 7-16,7-2 16,9 2-16,9 1 15,7 1-15,10-1 16,3 2-16,3-2 16,6 0-16,3-5 15,7-2-15,0-3 16,3-5-16,1-5 15,0-7-15,-3-5 16,-5-6-16,-18 1 0,-21 2 16</inkml:trace>
  <inkml:trace contextRef="#ctx0" brushRef="#br0" timeOffset="69562.8473">21726 14511 0,'0'0'16,"0"0"-16,0 0 16,0 0-16,0 0 15,-96 10-15,51-5 16,2 1-16,5 2 15,5 3 1,9 1-16,20-10 16,-4 7-16,5 3 15,6-1-15,30 18 16,3 1-16,12 4 0,5 4 16,0 0-16,-2 1 15,-7 1-15,-6 1 16,-12-4-16,-9-3 15,-9-5-15,-9-22 16,-3 8-16,-6 0 16,-32 1-16,3-11 15,-7-6-15,-6-8 16,-9-7-16,-3-9 16,-2-5-16,32 14 15,34 16-15</inkml:trace>
  <inkml:trace contextRef="#ctx0" brushRef="#br0" timeOffset="71152.2647">22287 14543 0,'0'0'0,"0"0"0,0 0 15,0 0 1,0 0-16,0 0 15,0 0-15,0 0 16,0 0-16,-7 76 16,6-52-16,7 23 15,4-13-15,6-4 16,1-3-16,3-7 16,4-7-16,3-6 15,2-3-15,2-6 16,-2-5-16,1-1 15,-25 7-15,12-5 16,-3-2-16,-1-2 0,-3 0 16,-4-1-16,-5 1 15,-3 6-15,-2-3 16,1 8-16,1 2 16,-4-1-16,9 5 15,-2 2-15,26 14 16,4-5-16,7-3 15,3-1-15,6-3 16,-1-5-16,-2-5 16,-4-1-16,-5-4 15,-4-4-15,-5-3 16,-4-6-16,-20 12 16,12-31-16,-11 5 15,-8-3-15,-8 0 16,-7 2-16,-6 3 15,-1 0-15,0 3 0,2 4 16,1 4-16,19 15 16,-8-6-16,8 7 15,5 2-15</inkml:trace>
  <inkml:trace contextRef="#ctx0" brushRef="#br0" timeOffset="71417.8726">23292 14632 0,'15'69'0,"-8"-37"0,-3-8 16,2 8 0,-5-27-16,2 12 0,0-2 15,1-5-15,-4-10 16,0 0-16</inkml:trace>
  <inkml:trace contextRef="#ctx0" brushRef="#br0" timeOffset="71620.971">23166 14277 0,'0'0'0,"0"0"15,0 0-15,0 0 16,0 0-16,30 39 15,-23-34-15,-7-5 16</inkml:trace>
  <inkml:trace contextRef="#ctx0" brushRef="#br0" timeOffset="71824.0939">23559 14301 0,'18'60'0,"-9"-31"16,4 17-16,-2-6 16,2 15-16,0 0 15,3 0-15,1-3 16,1-4-16,4-2 16,0-8-16,-6-6 15,-2-12-15,-14-20 0,0 0 16</inkml:trace>
  <inkml:trace contextRef="#ctx0" brushRef="#br0" timeOffset="72042.8295">23405 14509 0,'0'0'0,"0"0"16,0 0-16,52 52 15,-14-33-15,7-1 16,7-1-16,-1-5 16,-3-5-16,-4-7 15,-22 0-15,-22 0 0</inkml:trace>
  <inkml:trace contextRef="#ctx0" brushRef="#br0" timeOffset="72477.9807">23855 14319 0,'17'83'16,"-9"-49"-16,2 16 15,-5-13-15,3 14 16,0-2-16,5-3 15,1-4-15,2-5 16,-1-7-16,-12-25 16,7 8-16,-3-3 15,0-2-15,-4-9 16,3-3-16,8-1 16,14-22-16,-12-2 15,-2 2-15,-9 21 16,1-9-16,-5 9 15,3-2-15,0-1 0,1 9 16,-1 5-16,7-1 16,3 7-16,-1 4 15,1 5-15,0 2 16,0 1-16,2-2 16,-2 2-16,4-3 15,2-4-15,1-4 16,2-6-16,-12-3 15,-11-3-15</inkml:trace>
  <inkml:trace contextRef="#ctx0" brushRef="#br0" timeOffset="72743.5874">24568 14409 0,'0'0'0,"0"0"0,0 0 16,0 0-16,33 61 16,-19-23-16,3 5 15,-1 3-15,3 2 16,2 0-16,0 0 16,4-3-16,-4-2 15,-4-3-15,-1-7 16,-4-9-16,-10-21 15,0-1-15,-2-2 16</inkml:trace>
  <inkml:trace contextRef="#ctx0" brushRef="#br0" timeOffset="72946.699">24528 14553 0,'0'0'0,"0"0"15,0 0-15,0 0 0,0 0 16,58 43-16,-17-27 16,5-1-16,4-2 15,-4-5-15,-3-5 16,20-9 0,-50 4-16,-13 2 15</inkml:trace>
  <inkml:trace contextRef="#ctx0" brushRef="#br0" timeOffset="73642.7745">24882 14346 0,'0'0'0,"0"0"16,0 0-16,55 48 15,-39-11-15,-2 6 16,-3 6-16,-2 1 16,-2 1-16,0-3 15,1-2-15,1-2 16,1-8-16,-1-3 16,-6-27-16,2 9 15,2-1-15,0-6 16,-2-9-16,-2-4 15,18-22-15,-5 0 16,2-5-16,-3 4 16,0 2-16,-13 23 15,5-7-15,-5 8 16,3-2-16,0 4 16,6-1-16,1 6 15,1 3-15,0 5 16,2 3-16,3 0 15,20 12-15,-2-8 0,5-6 16,3-1-16,2-4 16,-2-4-16,-1-3 15,-5-4-15,-6-1 16,-27 3-16,7-2 16,-6-1-16,0-2 15,-11 0-15,-3-3 16,-29-12-16,4 6 15,-5 3-15,3 3 16,5 2-16,25 6 16,-10-2-16,9 3 15,-6 1-15,12 4 16,-2 4-16,8 4 16,19 16-16,1-1 15,3 3-15,3 2 16,0 2-16,3-1 15,1 0-15,-1-6 16,-1-4-16,3-4 16,-1-7-16,-17-6 0,-19-8 15</inkml:trace>
  <inkml:trace contextRef="#ctx0" brushRef="#br0" timeOffset="74111.506">26015 14762 0,'1'0'0,"0"-1"16,-1 2 0,0-1-16</inkml:trace>
  <inkml:trace contextRef="#ctx0" brushRef="#br0" timeOffset="74502.0915">26050 14654 0,'1'-4'0,"-6"20"15,5-16-15,0 0 16,0 0-16,0 0 15,0 0-15,0 0 16,0 0-16,0 0 16,60 26-16,-46 8 15,0 3-15,0 0 16,-1-1-16,-2-7 0,-1-3 16,-8-20-1,4 6-15,-1-1 0,-1-2 16,-4-9-16,-1-2 15,-2-2-15,-2-1 16,-15-26-16,-1-2 16,0-5-16,0-1 15,2-2-15,3 0 16,3 2-16,7 3 16,5 3-16,4 4 15,6 2-15,-6 22 16,24-24-16,-3 11 15,5 5-15,3 4 16,0 2-16,-15 4 16,-17 3-16</inkml:trace>
  <inkml:trace contextRef="#ctx0" brushRef="#br0" timeOffset="74642.7205">26418 14566 0,'0'0'0,"17"93"15,-14-57 1,-1-7-16,-1 12 15,0-2-15,0-4 0,0-4 16,0-26-16,0 8 16,0-8-16,-1-5 15</inkml:trace>
  <inkml:trace contextRef="#ctx0" brushRef="#br0" timeOffset="74830.2064">26295 14324 0,'0'0'16,"0"0"0,0 0-16,0 0 0,43 44 15,-35-37-15,-8-7 16</inkml:trace>
  <inkml:trace contextRef="#ctx0" brushRef="#br0" timeOffset="75837.6474">26755 14548 0,'-2'0'16,"2"-1"-16,0 2 15,-1-2-15,1 1 16,-2 0-16,1 0 16,1 1-16,-1-1 15,-1 0-15,1 2 16,0-1-16,-6 3 16,7-4-1,-1 3-15,1-2 16,-6 4-16,5-4 0,1 0 15,0 1-15,0-2 0,0 1 16,-3 4-16,3-5 16,0 1-16,0-1 15,0 1-15,-1 0 16,1-1-16,0 2 16,0-2-16,2 1 15,-3 6-15,3-8 16,0 1-16,1 0 15,-1-3-15,4 4 16,-4-2-16,-1-1 16,0 2-16,6-4 15,-9 4-15,-2 0 16,-1 3-16,-3 0 16,-5 2-16,-5 4 15,-15 20-15,23-19 16,-4 8-16,2 22 0,13-7 15,11 3 1,9-2-16,9-1 16,9-4-16,4-1 15,3-4-15,1-6 16,-2-9-16,-5-3 0,-7-9 16,-8-7-16,-12 5 15,-13 5-15</inkml:trace>
  <inkml:trace contextRef="#ctx0" brushRef="#br0" timeOffset="76415.7353">26898 14068 0,'0'0'0,"0"0"15,12 62-15,-3-21 16,1 7-16,6 7 16,-1 4-16,1 2 15,-3-2-15,4 2 16,0-1-16,2-1 15,-1-4-15,-2-4 16,-2-7-16,0-6 16,-3-8-16,0-5 15,-10-21-15,3 5 16,1-2-16,-3-7 16,0-3-16,3-3 15,1-6-15,7-27 16,-3 4-16,-1-1 15,-1 3-15,-2 5 16,-4 21-16,4-11 16,1 2-16,2 0 0,4 3 15,3 4-15,-8 10 16,15-2-16,0 7 16,-2 6-16,-1 3 15,-4 2-15,1 3 16,-4 1-16,0 1 15,-1-1-15,0 3 16,-1-2-16,0 0 16,2-1-16,-2 0 15,2-4-15,-2-5 16,-11-12-16,0 0 0</inkml:trace>
  <inkml:trace contextRef="#ctx0" brushRef="#br0" timeOffset="77210.6516">27543 14559 0,'0'0'16,"0"0"-16,0 0 0,0 0 15,0 0-15,55 45 16,-8-43-16,3-2 16,4-4-16,-1-2 15,-4-3 1,-4 1-16,-11 0 0,-17 5 16,-14 1-16,-13 2 15,9-3-15,-15-15 16,-14 5-16,-6 0 15,-7 1-15,0 3 16,-2 2-16,5 5 16,4 2-16,6 2 15,24-1-15,-10 4 16,5 3-16,1 3 16,13 25-16,6-1 0,9-1 15,8 4-15,5-2 16,4-3-16,3 1 15,0-3-15,1 1 16,-3-3-16,-1-4 16,-3-6-16,0-4 15,-5-7-15,-19-6 16,9-2-16,1-3 16,0-3-16,-1-3 15,-7 4-15,-10 5 16</inkml:trace>
  <inkml:trace contextRef="#ctx0" brushRef="#br0" timeOffset="77648.1221">28240 14543 0,'0'0'0,"0"0"16,0 0-16,0 0 15,0 0-15,0 0 16,0 0-16,0 0 16,0 0-16,0 0 15,0 0-15,0 0 16,-97 5-16,76 5 16,5 2-16,2 4 15,7 2-15,15 21 16,10-8-16,6 0 15,1-2-15,1 0 16,0-3-16,-5 1 16,-6-2-16,-13-19 15,2 10-15,-3-2 16,-4 0-16,-3 0 0,-4-1 16,-3-1-1,-2-4-15,7-5 16,-11 3-16,12-7 0,-11 1 15,13-5-15,-10-4 16,4-7-16,8-26 16,1 23-16,2 19 15</inkml:trace>
  <inkml:trace contextRef="#ctx0" brushRef="#br0" timeOffset="78051.068">28319 13691 0,'5'57'0,"1"-22"16,4 18-1,-3-6-15,4 17 16,3 7-16,3 1 0,5 6 16,-1 0-16,2 0 15,-3-1-15,-3-2 16,-1-1-16,-4-5 15,1-4-15,-1-6 16,-5-7-16,-4-9 16,-4-9-16,1-27 15,-4 5-15,-2-5 16,1-9-16,5 2 16,0 0-16</inkml:trace>
  <inkml:trace contextRef="#ctx0" brushRef="#br0" timeOffset="78238.5706">28154 14178 0,'0'0'0,"0"0"16,0 0-16,0 0 16,0 0-16,75-28 15,-21 31-15,9 8 16,7 4-16,-1 3 15,-2 3-15,-8-2 16,-29-8-16,-30-11 16</inkml:trace>
  <inkml:trace contextRef="#ctx0" brushRef="#br0" timeOffset="78879.1497">29143 14397 0,'0'0'16,"0"0"-16,0 0 15,0 0-15,-59 34 16,25-17-16,-3 3 16,3 1-16,2 0 15,8-1-15,7 2 16,13-16-16,-1 10 15,5 3-15,5 1 16,20 17-16,-1-11 0,5-9 16,3-6-16,2-11 15,-1-10-15,-2-5 16,-8-4-16,-6-4 16,-12-3-16,-4 20 15,-1-12-15,-6-1 16,-3-2-16,-1 1 15,-3 1-15,1 4 16,2 1-16,7 12 16,-6-6-16,10 10 15,1 3-15,-2 1 16,5 6-16,13 30 16,0-5-16,-1 3 15,2-3-15,1-5 16,-3-6-16,-12-22 15,9 7-15,1-3 16,-7-6-16,-8-2 0</inkml:trace>
  <inkml:trace contextRef="#ctx0" brushRef="#br0" timeOffset="79347.8546">29380 14326 0,'0'0'16,"0"0"-16,19 63 16,-8-29-16,2 9 15,0 7-15,-2 0 16,3-1-16,1-1 16,2-2-16,-1-1 15,1-6-15,-2-5 16,1-3-16,-13-26 15,-1-2-15,4 8 16,-2-4-16,-3-8 16,1-3-16,-9-30 0,-4-2 15,-2-7-15,-1 0 16,-2-1-16,-1 3 16,-1 1-16,3 5 15,1 3-15,3 5 16,10 23-16,-2-9 15,1 1-15,4 1 16,4 9-16,5-6 16,5 2-16,6 6 15,24 7-15,-10 3 16,-24-9-16,8 5 16,-1-2-16,-4-2 15,-9-3-15,7-3 16,-13 4-16,0 0 15</inkml:trace>
  <inkml:trace contextRef="#ctx0" brushRef="#br0" timeOffset="79629.0891">29731 13890 0,'0'0'16,"33"64"-16,-21-22 16,0 14-16,-2 7 15,-1 5-15,0 3 16,5 1-16,2-1 16,3 0-16,0-2 15,3-4-15,2-4 16,2-6-16,-3-7 15,-2-12-15,-7-15 16,-13-18-16,1-1 0,-2-2 16</inkml:trace>
  <inkml:trace contextRef="#ctx0" brushRef="#br0" timeOffset="79832.1988">29604 14165 0,'0'0'16,"0"0"-16,0 0 15,88-26-15,-35 29 16,4 5-16,3 3 16,-2 5-16,-5 3 15,-6 1-15,-23-10 0,-24-10 16</inkml:trace>
  <inkml:trace contextRef="#ctx0" brushRef="#br0" timeOffset="80425.9201">30507 14358 0,'-87'67'15,"70"-48"-15,-21 37 16,26-29 0,5 1-16,7-22 15,3 10-15,5 1 0,6-1 16,25 1-16,-5-10 16,0-11-16,1-11 15,-6-5-15,-7-4 16,-5 0-16,-7-2 15,-8 20-15,-1-12 16,-2-2-16,-4 1 16,-2-1-16,-2 2 15,-2 5-15,1 3 16,6 11-16,1 3 16,-4 1-16,3 9 15,15 30-15,3-9 16,5 1-16,2-6 15,0 0-15,-1-7 0,-17-17 16,8 6 0,0-2-16,-2-3 0,-4-7 15,5-3-15,-1-5 16,-4 2-16,-5 6 16</inkml:trace>
  <inkml:trace contextRef="#ctx0" brushRef="#br0" timeOffset="80894.6245">30839 14245 0,'0'0'15,"0"0"-15,28 74 16,-16-32-16,-3-1 16,-2-2-16,-1-4 15,-6-27-15,2 12 16,1 1-16,-1-1 15,-1-9-15,-1-11 0,1 14 16,0-3-16,0-10 16,-1-7-16,2 1 15,0-9-15,10-31 16,1 4-16,1-4 16,3 2-16,-1 4 15,2 8-15,1 5 16,-14 22-16,9-7 15,2 3-15,2 2 16,2 4-16,-2 4 16,0 4-16,-2 5 15,-3 5-15,-3 4 16,-4 3-16,0 2 16,-4 25-16,0-35 15,0 9-15,0 3 16,4-4-16,1 0 15,4 0-15,1-1 0,20 8 16,-22-21 0,11 2-16,-12-7 0,-9-4 15</inkml:trace>
  <inkml:trace contextRef="#ctx0" brushRef="#br0" timeOffset="81451.3679">31783 14420 0,'0'0'0,"0"0"0,0 0 15,0 0-15,0 0 16,0 0-16,-120 20 16,82-2-16,8 6 15,7 9-15,11 3 16,6 5-16,8 1 15,10-3-15,10-1 16,5-4-16,4-6 16,5-9-16,2-10 15,3-12-15,1-12 0,-4-14 16,-7-10-16,-7-7 16,-7-4-16,-6-12 15,-8-6-15,-8-6 16,-2-4-16,-2-2 15,0 0-15,-2 6 16,-1 1-16,0 5 16,-1 8-16,4 14 15,2 10-15,6 29 0,0 2 16,0-5-16,0 4 16,1 9-16,0 3 15,4 37-15,1 6 16,2 13-16,-1 8 15,3 6-15,4 3 0,5 4 16,3 0-16,5 1 31,1-2-31,0-8 0,0-3 0,-2-6 16,-2-10-16,-3-13 16,-4-14-16,-13-25 15,-1 1-15,-2-4 16</inkml:trace>
  <inkml:trace contextRef="#ctx0" brushRef="#br0" timeOffset="86055.1325">18011 15183 0,'0'0'0,"0"0"0,-107 13 15,66 5-15,-1 4 16,2 0-16,10 0 16,8-2-1,19-14-15,-6 8 0,7 2 16,6 2-16,24 12 15,1-10-15,9-8 16,5-2-16,2-5 16,1-4-16,-3 0 15,-5-1-15,-5-1 16,-25 1-16,-8 0 0,0 0 16</inkml:trace>
  <inkml:trace contextRef="#ctx0" brushRef="#br0" timeOffset="87564.8879">18265 15336 0,'0'-2'0,"0"1"0,2-1 16,0-4-16,-1 3 16,3-6-16,-3 5 15,4-10-15,0-1 16,-1 1-16,1 0 15,1 1-15,0 3 16,-4 7-16,4-8 16,-5 9-16,4-7 15,-5 7-15,0 2 16,0-1-16,-1 1 16,-1 1-16,-1 4 15,0-3-15,-4 8 16,0 7-16,-7 28 15,7-15-15,5-18 16,3 9 0,18 19-16,6-15 15,5-5-15,3-6 16,1-8-16,1-8 16,-2-2-16,-1-3 15,-3-3-15,-2-3 0,-21 10 16,9-6-1,-2-2-15,1-1 0,-1-1 16,-1-2-16,-1-1 16,-4 1-16,0 1 15,-3 2-15,-3 7 16,3-6-16,-4 9 16,0 2-16,-2 1 15,2 4-15,2-3 16,-2 6-16,-2 7 15,1 5-15,2 4 16,-1 1-16,5 1 31,18 20-15,6-20 0,7-11-16,-6-20 0,-6-12 15,-11 9-15,-13 8 16</inkml:trace>
  <inkml:trace contextRef="#ctx0" brushRef="#br0" timeOffset="87784.486">18897 15076 0,'0'0'0,"29"63"15,-21-29-15,-2-2 16,-1 21-1,0 3-15,2 6 16,-1-11-16,2-5 16,2-8-16,1-5 0,-9-26 15,5 10-15,-4-12 16,-3-5-16</inkml:trace>
  <inkml:trace contextRef="#ctx0" brushRef="#br0" timeOffset="88128.2126">19282 15131 0,'5'79'0,"1"-34"15,-1-4 1,-2 13-16,-2 2 16,1-3-16,1-3 0,0-4 15,4-5-15,3-5 16,1-9-16,-9-22 15,4 7-15,1-5 16,-2-7-16,-1 3 16,-4-3-16</inkml:trace>
  <inkml:trace contextRef="#ctx0" brushRef="#br0" timeOffset="88331.3235">19141 15325 0,'0'0'0,"0"0"15,0 0-15,78 35 16,-38-29 0,5-4-16,-2-4 0,0 2 15,-5-3-15,-20 2 16,-18 1-16</inkml:trace>
  <inkml:trace contextRef="#ctx0" brushRef="#br0" timeOffset="88896.4142">19689 15236 0,'0'0'0,"-17"73"15,6-32-15,6-10 16,1 11-16,3-2 16,4-1-16,3-4 15,5-6-15,5-2 16,10-7-16,3-3 15,0-6-15,0-5 16,0-6-16,2-4 16,-1-7-16,-1-8 15,-2-6-15,-6-2 16,0-1-16,-5-1 16,-3 1-16,0-2 15,-1 0-15,-3 2 16,-8 21-16,4-11 15,0 1-15,-1 0 0,-2 9 16,1-4-16,-2 4 16,-1 9-16,-2 4 15,0 2-15,-10 34 16,2-2-16,2 4 16,5 2-16,6-3 15,4-4-15,3-2 16,3-5-16,0-6 15,-8-20-15,7 6 16,2-2 0,17-13-16,-16 3 0,-15 1 15</inkml:trace>
  <inkml:trace contextRef="#ctx0" brushRef="#br0" timeOffset="89255.7643">20333 15349 0,'24'62'15,"-16"-34"-15,4 14 0,-5-9 16,1 10-16,-1-3 16,-1-4-16,-1-4 15,-4-28-15,1 11 16,-1-1-16,1-5 15,-2-7-15,0-4 16,0 0-16,1-1 16,-2-27-16,3-3 15,-1-5-15,3-1 16,0 3-16,2 4 0,2 4 16,-6 21-16,3-9 15,2 0-15,0 0 16,2 2-16,0 3 15,-4 9-15,8-5 16,-8 9-16,9-3 16,-14 1-16,0 0 15</inkml:trace>
  <inkml:trace contextRef="#ctx0" brushRef="#br0" timeOffset="89740.1073">20921 15565 0,'0'0'0,"0"0"15,0 0-15,0 0 0,0 0 16,0 0 0,0 0-16,0 0 0,-80 48 15,50-25 1,3-2-16,7 3 15,18-19-15,-4 10 16,3 0-16,5 2 16,3-1-16,4-2 0,5-1 15,4-2-15,2-5 16,3-5-16,0-4 16,-1-5-16,1-3 15,-3-5-15,-2 0 16,-3 1-16,-5 1 15,-3 2-15,-7 9 16,3-6-16,-4 8 16,0-1-16,0 4 15,2-1-15,0 3 16,2 0-16,4 3 16,2 5-16,0 3 0,3 1 15,-1 1-15,1-3 16,1-3-16,-7-12 15,2 4-15,-8-3 16</inkml:trace>
  <inkml:trace contextRef="#ctx0" brushRef="#br0" timeOffset="89990.0854">21264 15334 0,'0'0'16,"0"0"-16,15 73 16,-7-33-16,0 5 15,3-1-15,-1 2 16,3-3-16,-1 0 16,4-5-16,0 0 0,3-3 15,-1-3-15,1-5 16,-2-7-1,-8-9-15,-9-11 16</inkml:trace>
  <inkml:trace contextRef="#ctx0" brushRef="#br0" timeOffset="90755.8439">22082 15613 0,'0'0'0,"0"0"15,0 0-15,0 0 16,0 0-16,-67-29 15,33 40-15,3 3 16,1 5-16,8 2 16,4 0-16,16-15 0,-2 9 15,4 3 1,18 20-16,3-10 0,6-2 16,8-5-1,4-7-15,1-8 0,1-6 16,-3-5-16,-1-2 15,-9-4-15,-2-6 16,-9-6-16,-5-8 16,-6-5-16,-6-7 15,-1-4-15,-4-3 16,-1-6-16,-2-1 16,0 0-16,0 3 15,-1 4-15,1 7 16,1 8-16,1 9 15,5 21-15,-3-4 16,1 5-16,0 7 16,-1 4-16,-3 28 15,4 1 1,4 16-16,5 8 0,3 5 16,7-4-16,0 0 15,7-6-15,-1-4 16,2-5-16,-4-5 15,-2-10-15,-2-7 16,-13-23-16,1 1 16,-4-2-16</inkml:trace>
  <inkml:trace contextRef="#ctx0" brushRef="#br0" timeOffset="90974.576">22450 15468 0,'0'0'0,"0"0"16,16 71-1,-10-35-15,1 11 16,2 0-16,-3-5 0,2-6 16,-2-4-16,-4-27 15,2 10-15,-1-3 16,-1-7-16,-2-5 15</inkml:trace>
  <inkml:trace contextRef="#ctx0" brushRef="#br0" timeOffset="91146.4371">22381 15189 0,'0'0'16,"0"0"-16,0 0 16,0 0-16,0 0 0,0 0 15</inkml:trace>
  <inkml:trace contextRef="#ctx0" brushRef="#br0" timeOffset="91646.4099">22631 15374 0,'0'0'16,"17"64"-16,-3-33 0,1 8 15,8 0 1,-2-2-16,1-2 0,0-3 16,0-2-16,2-4 15,0 0 1,-1-4-16,-20-18 15,9 6 1,-2-5-16,-5-6 16,4-6-16,4-28 15,-8 3-15,-3-8 16,-4 0-16,-3-6 16,-3 2-16,-1-3 15,1-1-15,1 3 16,2 1-16,1 1 0,0 6 15,2 5-15,2 27 16,-1-11-16,1 4 16,0 6-16,0 6 15</inkml:trace>
  <inkml:trace contextRef="#ctx0" brushRef="#br0" timeOffset="92005.7589">23138 15448 0,'39'21'0,"-7"-8"16,9 3-16,-13-8 16,12 0-16,-2-8 15,-6-5-15,-7-4 16,-22 6-16,6-6 16,-8-3-16,-24-17 15,-7 7-15,-6 1 16,-8 4-16,-1 3 15,1 5-15,4 3 0,6 5 16,7 5-16,21-1 16,-6 6-1,1 26-15,16 1 16,10 6-16,5-2 16,8 0-16,7 1 15,5-4-15,2-1 16,2-1-16,-4-5 15,-3-6-15,-1-7 16,-18-10-16,-18-7 16</inkml:trace>
  <inkml:trace contextRef="#ctx0" brushRef="#br0" timeOffset="93112.6832">23546 15422 0,'0'0'0,"0"0"0,0 0 31,0 0-31,0 0 16,0 0-16,0 0 15,31 66-15,-22-27 16,1 0-16,2 0 15,-1-5-15,1-1 16,3-4-16,-13-24 0,6 11 16,5 2-1,-13-18-15,4 5 16,-3-5-16,2 3 16,-2-8-16,-4-7 15,-11-33-15,1 8 16,-2-2-16,1-1 15,0 2-15,2 3 16,2 3-16,0 3 16,10 22-16,-3-8 15,2 1-15,1-2 16,2 4-16,3 1 16,0 9-16,6-5 15,-4 9-15,11-1 16,0 6-16,0 4 15,0 2-15,-10-7 0,-8-6 16</inkml:trace>
  <inkml:trace contextRef="#ctx0" brushRef="#br0" timeOffset="93362.6656">23930 15407 0,'0'0'0,"0"0"15,0 0-15,33 86 16,-22-53-16,0 3 16,-3-3-16,0-2 15,-6-24-15,5 12 16,-3 2-16,3 0 15,-1-2-15,-1-3 16</inkml:trace>
  <inkml:trace contextRef="#ctx0" brushRef="#br0" timeOffset="93565.777">23786 15127 0,'0'0'15,"0"0"-15,0 0 16,0 0-16,0 0 16,50 66-1,-36-51-15,-14-15 0</inkml:trace>
  <inkml:trace contextRef="#ctx0" brushRef="#br0" timeOffset="94003.2473">24364 15369 0,'0'0'0,"0"0"16,-101-4-1,66 8-15,23-3 16,-7 5-16,1 1 16,6 4-16,4 4 0,15 21 15,12-5-15,8 1 16,8-1-16,1 3 15,3-1-15,-5-1 16,-6-2-16,-6-4 16,-8-1-16,-13-18 15,0 6-15,-4 2 16,-6-1-16,-3-2 16,-3-1-16,-3-3 15,0-5-15,-2-3 16,2-7-1,4-4-15,1-5 0,3-29 16,8 6-16,1 18 16,1 21-16</inkml:trace>
  <inkml:trace contextRef="#ctx0" brushRef="#br0" timeOffset="94237.6043">24539 15226 0,'0'0'16,"0"0"-16,59 65 0,-45-37 16,7 11-16,-3 5 15,1 2-15,0 5 16,-2-3-16,2 3 16,-3-5-16,1-1 15,-4-6-15,-2-5 16,-3-10-16,-6-21 15,1 10-15,-2-10 16,-1-3-16</inkml:trace>
  <inkml:trace contextRef="#ctx0" brushRef="#br0" timeOffset="94425.0937">24477 15469 0,'0'0'0,"0"0"16,0 0-16,68 32 16,-30-22-16,10 1 15,3-2-15,4-2 16,-2 3-16,-3-2 16,-26-5-16,-24-3 15</inkml:trace>
  <inkml:trace contextRef="#ctx0" brushRef="#br0" timeOffset="95378.1557">24944 15365 0,'0'0'16,"0"0"-16,0 0 15,0 0-15,0 0 16,0 0-16,0 0 16,0 0-16,0 0 15,14 60-15,4-47 16,26 8-16,-7-7 15,0-3-15,0 0 16,2-4 0,-20-5-16,-3-1 0,-7-1 15,-1 0-15,-4-1 16,10 1-16,-14 0 16,2 0-16,-2 1 15,1 2-15,-1 1 16,9 6-16,-2 5 15,0 29-15,1-6 16,0 8-16,3 0 16,0 3-16,0-3 15,-3 4-15,-3-6 16,-6-3-16,-6-5 16,-4-6-16,-5-8 15,-4-7-15,14-11 16,-31 2-16,4-11 15,0-7-15,2-3 16,2-3-16,6-2 0,19 15 16,-6-10-16,3-1 15,4-2-15,4 0 16,6 1-16,6 3 16,30-2-16,-2 14 15,8 11-15,4 6 16,3 10-16,-2 4 15,0 3-15,-2 1 16,-25-16-16,-27-17 16</inkml:trace>
  <inkml:trace contextRef="#ctx0" brushRef="#br0" timeOffset="107587.4878">18367 15981 0,'13'25'0,"24"46"31,-13-25-31,-1 4 15,-2 2-15,2-2 0,0 1 16,-1-3-16,3-4 16,0-1-16,1-3 15,-3-5-15,-2-4 16,-2-7-16,-16-20 16,6 7-16,-1-2 15,-7-9-15,-2-2 16,1 2-16,0 0 0</inkml:trace>
  <inkml:trace contextRef="#ctx0" brushRef="#br0" timeOffset="107838.3603">18313 16125 0,'0'0'15,"0"0"-15,0 0 0,0 0 16,0 0-16,85 15 16,-32-1-16,5 4 15,1 4-15,1 3 16,1 1-16,-2-2 16,-8 1-16,-24-13 15,-27-12-15</inkml:trace>
  <inkml:trace contextRef="#ctx0" brushRef="#br0" timeOffset="108381.4402">19060 16357 0,'-21'50'16,"16"-24"-16,1 7 15,6 0-15,8 1 0,11 0 16,9-3-16,10-3 16,8-5-16,6-3 15,1-6-15,3-4 16,-6-6 0,3-6-1,-12-7 1,-10-7-16,-20-6 15,-19-4 1,-24-10-16,-19-3 0,-16-4 16,0 5-1,-10-3-15,1 3 16,5 3-16,14 12 16,12 6-16,15 9 15,37 10-15,-16 2 16,-10 1-16,12 6 15,17 29-15,8-6 16,-10-16-16,-10-18 16</inkml:trace>
  <inkml:trace contextRef="#ctx0" brushRef="#br0" timeOffset="108991.1997">19712 16344 0,'0'0'15,"17"65"-15,0-33 16,9 6-16,3-4 16,13-2-16,8-5 15,2-6-15,-7-8 16,0-5-16,-6-7 15,-2-5-15,-9-5 16,-4-7-16,-11-5 16,-5-4-16,-9 0 15,-8 0-15,-5-4 16,-5 2-16,-1 1 16,0 4-1,15 18-15,-8-8 16,3 4-16,0 1 15,7 7-15,2 1 16,-4 3-16,4 5 16,16 31-16,4-4 31,18 21-31,9 8 16,5 4-1,1-12-15,3-10 0,-2-15 16,-14-14-16,-18-11 15,-21-7-15</inkml:trace>
  <inkml:trace contextRef="#ctx0" brushRef="#br0" timeOffset="109444.2911">20547 16493 0,'24'55'15,"3"7"-15,-9-25 0,2 6 16,-3-13-16,-10-15 15,-7-15-15,0-2 16,3 5 0,-11-22-16,-7-8 15,-2-9-15,-2 0 16,-5-13 0,0-1-16,3 0 15,5 8-15,6 8 16,8 25-16,0-9 15,3 3-15,3 1 16,6 3 0,25 4-16,0 10 15,0 6-15,-1 6 16,1 7-16,-3 0 0,0-2 16,-2-3-16,-2-4 15,-14-8-15,-14-5 16</inkml:trace>
  <inkml:trace contextRef="#ctx0" brushRef="#br0" timeOffset="109678.6494">21067 16463 0,'8'24'0,"3"9"15,-5-6-15,4 10 16,0-3-16,0-3 16,0 0-16,3-4 15,-10-21-15,6 11 16,0-3-16,0-4 16,-9-10-16,0 0 0</inkml:trace>
  <inkml:trace contextRef="#ctx0" brushRef="#br0" timeOffset="109897.3885">20811 16086 0,'0'0'0,"0"0"15,0 0-15,66 42 16,-25-20-16,2 3 16,-20-13-16,-23-12 0</inkml:trace>
  <inkml:trace contextRef="#ctx0" brushRef="#br0" timeOffset="110412.9886">21584 16357 0,'0'0'0,"0"0"15,-118-5-15,86 3 16,-11-1-16,4 1 16,7 0-16,27 2 15,-10 0-15,8 0 16,2 0-16,3 8 16,17 6-16,13 5 15,7 5-15,8 1 16,3 4-16,1 2 15,2 6 1,-4 2-16,-5 1 16,-12-8-16,-10-5 15,-15-19 1,-1 9 0,-5-3-16,-5 1 15,-5-3-15,-3-1 16,-5-5-16,-1-3 15,-25-10 1,12-5 0,2-10-16,11-6 0,9-7 15,7 18-15,6 17 16</inkml:trace>
  <inkml:trace contextRef="#ctx0" brushRef="#br0" timeOffset="110678.6285">21887 16123 0,'0'0'0,"34"64"16,-14-20-1,-2-2-15,11 18 16,-3-3-16,3 0 15,-1-2-15,1 2 16,1-1-16,-4-3 16,-3-3-16,-4-5 0,-4-7 15,-6-10-15,-9-26 16,0 2-16,0-4 16</inkml:trace>
  <inkml:trace contextRef="#ctx0" brushRef="#br0" timeOffset="110893.2248">21781 16402 0,'0'0'0,"0"0"16,0 0-16,0 0 15,0 0-15,149 8 16,-87 2-16,2 3 15,0 3-15,-2 2 16,-6 2-16,-9-3 16,-25-8-16,-22-9 15</inkml:trace>
  <inkml:trace contextRef="#ctx0" brushRef="#br0" timeOffset="111315.0589">22692 16396 0,'0'0'0,"0"0"16,0 0-16,-92-8 16,54 8-16,6 2 15,1-2-15,26 0 16,-4 0-16,3 2 16,3 1-16,-9 4 15,23 23-15,13 1 16,12 4-16,3 4 15,2 1-15,-4-2 16,-5 1-16,-11-3 16,-9-1-16,-14-6 0,-13-4 15,-15-8 1,-12-6-16,-14-7 0,-8-9 16,32 4-16,32 1 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372.98804" units="1/cm"/>
          <inkml:channelProperty channel="Y" name="resolution" value="650.78448" units="1/cm"/>
          <inkml:channelProperty channel="T" name="resolution" value="1" units="1/dev"/>
        </inkml:channelProperties>
      </inkml:inkSource>
      <inkml:timestamp xml:id="ts0" timeString="2025-02-17T12:18:28.857"/>
    </inkml:context>
    <inkml:brush xml:id="br0">
      <inkml:brushProperty name="width" value="0.05292" units="cm"/>
      <inkml:brushProperty name="height" value="0.05292" units="cm"/>
      <inkml:brushProperty name="color" value="#FF0000"/>
    </inkml:brush>
  </inkml:definitions>
  <inkml:trace contextRef="#ctx0" brushRef="#br0">15192 9628 0,'0'0'0,"0"0"15,57-50-15,-35 9 0,1-16 16,-3-11-16,4-11 15,1-5-15,3-1 16,-2 0-16,-2 5 16,3 3-16,0 8 15,3 6-15,-2 8 16,12-35 0,-22 60-16,2 10 15,-16 15-15,7-2 16,2 2-16,-5 6 31,7 15-15,4 54-1,-5 25-15,1-1 16,-3 3-16,0-12 16,-5-7-16,1-13 15,1-4-15,5-8 16,0-6-16,3-8 15,0-7-15,2-6 16,-16-23-16,7 6 0,-3-9 16,-1 2-16,-6-2 15</inkml:trace>
  <inkml:trace contextRef="#ctx0" brushRef="#br0" timeOffset="187.4876">15317 9040 0,'0'0'16,"0"0"-16,118 27 16,-73-20-1,26-3-15,0-4 0,-35 1 16,-36-1-1</inkml:trace>
  <inkml:trace contextRef="#ctx0" brushRef="#br0" timeOffset="687.4651">15959 8825 0,'0'0'15,"47"61"1,-25-14 0,-3 9-1,7 29 1,29 104 0,-47-159-1,-6-22-15,-1-3 16,-1 1-16,1-3 0,-2-5 15,0-3-15,-5-28 16,2-4-16,0-9 16,-1-3-16,1-2 15,1 3-15,2 4 16,1 4-16,2 4 16,3 4-1,-2 16-15,-3 16 16,5-5-16,-4 4 15,3-1-15,-1 5 16,5 8-16,-1 7 16,2 4-1,16 23-15,-1-13 16,3-5-16,-1-14 16,3-15-16,0-14 15,-15 8-15,-14 8 0</inkml:trace>
  <inkml:trace contextRef="#ctx0" brushRef="#br0" timeOffset="937.4406">16665 8419 0,'0'0'16,"25"87"-16,-21-28 15,-1 19-15,-3 5 16,-1-9 0,3 26-1,3-2-15,5 4 16,-2-27-16,1-15 16,0-14-16,-2-19 15,-1-13-15,-6-15 0,0 1 16,0 0-16</inkml:trace>
  <inkml:trace contextRef="#ctx0" brushRef="#br0" timeOffset="1124.9236">16464 8760 0,'0'0'0,"0"0"16,0 0-16,103-4 15,-45 6-15,13 5 16,3 0-16,3 1 16,-39-5-16,-38-3 0</inkml:trace>
  <inkml:trace contextRef="#ctx0" brushRef="#br0" timeOffset="1984.2265">17684 8738 0,'13'47'16,"-1"22"-16,0-6 15,1 9 17,-3 2-32,-7-20 15,-2-14-15,-1-25 16,-3-15-16,1-1 16,-8-32-16,-2-8 15,2-10-15,1-7 16,3-5-16,4-1 15,3-1 1,3-4-16,2 4 0,2 9 16,2 17-1,5 14-15,-11 20 0,8 2 16,18 21 0,-5 11-16,2 7 0,2 1 31,7 15-31,9 0 15,11-2-15,-5-14 16,-2-15-16,-1-11 16,2-8-16,-2-7 15,1-4 1,-3-5-16,-10-4 16,-21-3-1,-27-2 1,-20 1-16,-18 7 15,-2 8 1,-1 7-16,9 7 0,14 6 16,11 6-1,16-12-15,1 33 0,11-5 16,8 3-16,8 2 16,9 0-16,8 0 15,11 5 1,8-2-16,5-8 15,-10-9-15,-6-9 16,-11-8-16,-19-6 16,-20-3-16</inkml:trace>
  <inkml:trace contextRef="#ctx0" brushRef="#br0" timeOffset="2640.4481">18714 8742 0,'40'-20'16,"14"-7"-16,-16 3 15,14-11-15,-3-3 16,-1 0-16,-8-3 16,-8-3-16,-7 1 0,-12 1 15,-22-37 17,-14 42-32,-7 5 0,-5 4 0,-2 7 15,-1 4-15,3 9 16,-4 6-1,4 10-15,0 7 32,19 29-32,12 16 15,13 19-15,2-6 16,9 4 0,2 14-16,4 9 15,-3 3-15,-3-9 16,-5-10-16,-4-6 15,-4 1 1,-2-8-16,-2-4 0,-3-22 16,-2-12-16,0-25 15,-3 0-15,0-9 16,0 2-16,5-1 16</inkml:trace>
  <inkml:trace contextRef="#ctx0" brushRef="#br0" timeOffset="2843.5561">18689 8878 0,'0'0'16,"0"0"-16,118 18 15,-59-6 1,21 2-16,3-1 15,-11-5-15,23 1 16,-95-9-16</inkml:trace>
  <inkml:trace contextRef="#ctx0" brushRef="#br0" timeOffset="3187.2946">19468 8279 0,'18'68'16,"-14"-32"-16,0 20 15,-1-8-15,0 14 16,-1 4-16,-2 5 15,5 3-15,4-3 0,2-3 16,2-1 0,4-5-16,-3-6 0,1-6 15,-1-5-15,0-10 16,-3-9-16,-8-22 16,5 6-16,-1-6 15,-2-9-15,1 5 16,-6 0-16</inkml:trace>
  <inkml:trace contextRef="#ctx0" brushRef="#br0" timeOffset="3609.1481">19778 8936 0,'35'8'0,"13"-3"0,-9-6 16,19 0-16,6-6 16,5-2-16,1-4 15,-4-1-15,-6 3 16,-8-1-16,-9 0 16,-20 1-16,-22-2 15,-21 0-15,-21 2 16,-15 3-16,-11 5 15,-4 3-15,2 5 16,3 2-16,5 8 16,9-1-16,13 5 15,11 0-15,9 3 16,13 2-16,17 4 16,19 2-1,20 1-15,14-2 16,9-6-16,1-4 0,2-7 15,0-5-15,-6-8 16,-34 1-16,-36 0 16</inkml:trace>
  <inkml:trace contextRef="#ctx0" brushRef="#br0" timeOffset="3859.1284">20655 8780 0,'0'0'15,"0"0"-15,-61 41 16,39-13-16,2 10 16,8 3-16,12 0 15,13 2-15,10-5 16,10-3-16,5-6 16,11-5-16,6-9 15,4-8-15,-1-13 16,2-11-16,-2-15 15,-7-9-15,-24 19 0,-27 22 16</inkml:trace>
  <inkml:trace contextRef="#ctx0" brushRef="#br0" timeOffset="4124.72">21116 8209 0,'0'0'0,"0"0"16,0 0 0,16 87-16,-1-25 15,1 6-15,-1 9 16,0 3-16,0 1 16,3 13-1,1 4-15,-1 0 0,-7-16 16,-1-10-16,-4-13 15,-2-12 1,-1-12-16,-3-12 0,0-21 16,-3 0-16,3-2 15,0 0 1</inkml:trace>
  <inkml:trace contextRef="#ctx0" brushRef="#br0" timeOffset="4374.727">20825 8597 0,'0'0'0,"0"0"15,0 0 1,0 0-16,93-35 16,-38 37-16,9 5 15,1 4-15,4 2 16,-6 0-16,-3 3 0,-9-1 15,-6 2-15,-11-2 16,-14-3-16,-18-9 16,4 3-16,-6-6 15,0 0-15</inkml:trace>
  <inkml:trace contextRef="#ctx0" brushRef="#br0" timeOffset="4734.0531">21848 8726 0,'0'0'0,"-87"12"15,42-10 1,9 2-16,-11 2 0,7 2 15,10 1-15,9-1 16,29-8 0,-17 12-16,29 23 15,19 3-15,17 3 16,-2 1-16,-3-1 16,-10-4-16,-11-5 15,-12-2-15,-14-2 16,-19-2-16,-16-6 15,-16-6-15,-12-10 16,29-2-16,30-2 16</inkml:trace>
  <inkml:trace contextRef="#ctx0" brushRef="#br0" timeOffset="5937.2492">22741 8392 0,'8'47'0,"-2"24"0,-6-16 15,3 22-15,3-5 16,0-3-16,2-5 16,2 3-1,5-3-15,3-7 16,-4-16-16,-1-14 0,-11-20 16,2 1-16,-4-9 15,-2-5-15,2 6 16,0 0-1</inkml:trace>
  <inkml:trace contextRef="#ctx0" brushRef="#br0" timeOffset="6124.7169">22563 8681 0,'0'0'16,"0"0"-16,0 0 15,0 0-15,80 27 16,-30-10-16,6 0 15,3-1-15,-2 0 16,-4-3-16,-6-8 0,-25-2 16,-22-3-16</inkml:trace>
  <inkml:trace contextRef="#ctx0" brushRef="#br0" timeOffset="6873.7883">23296 8140 0,'0'0'15,"36"57"-15,-32-12 16,-9-6-16,-1 20 15,0 9 1,-2 9-16,-1 2 16,1 2-16,7-1 15,4-6-15,3-2 0,0-5 16,1-7-16,0-8 16,3-10-16,-2-13 15,-7-24-15,4 8 16,-1-7-16,-3-8 15,5-3-15,2-34 16,-2-5-16,1-5 16,2-1-16,2 4 15,-3 5-15,-2 9 16,-3 26-16,2-10 16,1 5-16,2 6 15,-2 7-15,10 1 16,17 25-16,-6 0 15,-2 1-15,1 1 16,2-1-16,0-5 16,5-3-16,4-4 15,8-8-15,4-6 0,3-6 16,2-9-16,-5-6 16,-2-4-16,-6 2 0,-10-1 15,-11 5-15,-17 13 16,0-6-16,-6-1 15,-7 1-15,-33-7 16,3 7-16,-4 6 16,6 6-16,11 4 15,21-4-15,-6 5 16,6 5-16,11 23 16,13-3-16,11 1 15,14 2-15,8-2 16,6 1-16,8 1 15,1 0-15,4 0 16,-6-4-16,-2-7 16,-31-13-16,-31-12 15</inkml:trace>
  <inkml:trace contextRef="#ctx0" brushRef="#br0" timeOffset="7717.495">24914 8115 0,'0'0'0,"25"59"0,-8-15 15,-5-4-15,-1 24 0,0 9 16,4 7 0,0 3-16,1 1 0,-4-4 15,-1-2 1,0-4-16,2-10 0,2-8 16,3-11-16,-5-8 15,-3-10-15,-7-20 16,3 4-16,-2-3 15,-1-8-15,3-5 16,12-32-16,-5-6 16,1-7-16,3-6 15,9 3-15,1 3 16,0 8-16,-2 9 16,3 8-16,-1 7 15,-1 11-15,-22 8 16,28 8-16,-4 9 15,1 10-15,0 4 16,-7 5-16,-9 4 16,-1 1-16,-2 0 15,-1-2-15,3-3 0,-1-3 16,0-5-16,-9-24 16,3 10-16,2-1 15,-2-2-15,1-4 16,-3-8-1,-3 0-15,0 0 16</inkml:trace>
  <inkml:trace contextRef="#ctx0" brushRef="#br0" timeOffset="7889.3549">25931 8951 0,'0'0'0,"45"62"16,-21-29-16,-8-7 15,2 13-15,2-3 16,-2-3-16,-1-7 16,-15-21-16,5 8 15,1-4-15,-7-10 0,-1 1 16,0 0 0</inkml:trace>
  <inkml:trace contextRef="#ctx0" brushRef="#br0" timeOffset="8076.8458">25708 8493 0,'0'0'0,"0"0"0,0 0 16,30 29-16,-23-21 0,-7-8 15</inkml:trace>
  <inkml:trace contextRef="#ctx0" brushRef="#br0" timeOffset="8498.6968">26335 8837 0,'-89'-10'16,"56"10"-16,7-1 16,-8 1-16,8-1 15,23 1-15,-8 2 16,12 1-16,19 12 15,11 4-15,9 4 16,8 1-16,5 3 16,-2 0-16,-4-2 0,-4-1 15,-11 0-15,-14 1 16,-11-1-16,-7-19 16,-5 10-16,-5 2 15,-2-1-15,-23 11 16,7-10-16,16-11 15,-7 0-15,-19-7 16,30-4-16,-7-4 16,7 4-16,8 5 15</inkml:trace>
  <inkml:trace contextRef="#ctx0" brushRef="#br0" timeOffset="8811.1709">26598 8272 0,'38'55'0,"-24"-24"15,3 18-15,-5-5 16,9 16-16,-1 5 15,-1 2-15,-2 4 16,1 1-16,1 2 16,0-3-16,-1-4 15,0-7-15,-4-3 16,-3-7-16,-4-5 16,-3-9-16,-3-10 15,-1-22-15,-2 5 16,2-9-16,0 0 0</inkml:trace>
  <inkml:trace contextRef="#ctx0" brushRef="#br0" timeOffset="9029.9882">26473 8681 0,'0'0'0,"0"0"0,85-34 16,-32 32-16,16 4 16,8 7-16,0 5 15,-4 2-15,-7 0 16,-32-8-16,-34-8 16</inkml:trace>
  <inkml:trace contextRef="#ctx0" brushRef="#br0" timeOffset="9608.0699">27096 8914 0,'0'0'0,"0"0"15,0 0-15,0 0 0,19 61 16,10-39 0,7 0-16,6 1 15,4-5-15,3-4 0,5-5 16,-3 0-16,-1-7 16,-13-2-16,-8-2 15,-21-1 1,6-2-16,-8-3 0,-4-2 15,-24-18-15,-9 5 16,-16 0-16,-7 0 16,-4 4-16,-2 5 15,1 2-15,7 3 16,5 2-16,12 2 16,9 2-16,34 4 15,-12-1-15,4 2 16,6-1-16,13 8 15,8-5-15,8 1 0,-15-2 16,-20-3-16</inkml:trace>
  <inkml:trace contextRef="#ctx0" brushRef="#br0" timeOffset="10108.0466">27625 8847 0,'0'0'0,"0"0"15,52 36-15,-35-13 16,2 8-16,-3 3 16,-3-1-16,0 0 15,1-3-15,0-2 16,-13-22-16,6 10 15,1 0-15,-3-3 16,-1-1-16,-3-9 16,1 6-16,-2-9 15,-1-1-15,-2-4 0,-2-1 16,-16-30-16,5 1 16,4-6-16,2-2 15,4 2-15,3 1 16,1 5-16,5 2 15,-2 26-15,2-10 16,3 0-16,1 2 16,6 3-16,2 2 15,4 6-15,2 6 16,23 12-16,-31-10 16,9 7-16,0 0 15,-3 2-15,-1-1 16,-2 2-16,-2-3 15,-4-1-15,-7-8 16,3 5-16,-6-7 0</inkml:trace>
  <inkml:trace contextRef="#ctx0" brushRef="#br0" timeOffset="10592.3748">28025 8663 0,'0'0'0,"0"0"16,28 47-16,-14-33 15,5-3-15,25-4 16,-8-9-16,0-3 16,0-4-16,0 0 15,-5-1-15,-5-1 0,-21 10 16,9-4-16,-1 2 16,-7 3-16,9 3 15,-1 7-15,13 26 16,-7 3-16,-4 8 15,-1 8-15,-8 0 16,-1 1-16,-5-1 16,-1 3-16,-7 2 15,-8-1-15,-7 0 16,-10-3-16,-9-2 16,-11-8-16,-11-6 15,-9-9-15,-6-8 16,-12-10-16,-16-12 15,-5-12-15,54 7 0,57 4 16</inkml:trace>
  <inkml:trace contextRef="#ctx0" brushRef="#br0" timeOffset="12389.0632">29243 8840 0,'-15'28'0,"-4"6"0,8-8 15,-1 8-15,7-3 16,7-2-16,3 0 16,8-6-16,9-5 15,8-7-15,3-7 16,1-8-16,2-7 15,1-9-15,-2 0 16,-5-5-16,-11 2 16,-7-2-16,-18 2 15,-14-4-15,-14 2 16,-12 2-16,-4 3 16,-4 2-16,2 4 15,6 1-15,9 4 16,19 5-16,13 4 15,2 0-15,-1 0 16,24 10-16,11-1 0,11 3 16,9-3-16,10-2 15,7-4-15,3-3 16,1-3-16,-3-2 16,-3-1-16,-5-2 15,-7-6-15,-6-5 16,-6-5-1,-6-6-15,-8-3 0,-7-6 16,-6-4-16,-2-5 16,-7-4-16,-3 0 15,-5 2-15,-4 2 16,-4 0-16,-1 2 16,-1 6-16,0 7 15,2 7-15,9 21 16,-4-6-16,0 4 15,2 9-15,-1 3 16,1 28-16,4 8 16,3 10-16,4 7 0,2 8 15,3 8-15,3 5 16,0 6-16,0 3 16,1 0-16,-1 3 15,-1-1-15,-4-5 16,-2-8-16,-3-7 15,-1-5-15,-1-9 16,-3-10-16,0-8 16,0-11-16,-1-24 15,0 4-15,0-7 16,0 0-16</inkml:trace>
  <inkml:trace contextRef="#ctx0" brushRef="#br0" timeOffset="12582.3508">29819 9072 0,'0'0'16,"0"0"-16,90 38 0,-48-24 16,17 5-16,6-2 15,4-2-15,-2-2 16,2-5-16,-35-3 0,-34-5 15</inkml:trace>
  <inkml:trace contextRef="#ctx0" brushRef="#br0" timeOffset="13066.7023">31110 8888 0,'0'0'16,"0"0"-16,0 0 16,0 0-16,0 0 15,-100 26-15,59-5 16,0 6-16,7 4 16,6 4-16,7 3 15,9 2-15,10-2 16,9-5-16,8-5 0,2-5 15,-11-18-15,30 10 16,-2-15-16,4-8 16,0-10-16,0-5 15,-6-7-15,-7-2 16,-7-2-16,-7 2 16,-4 3-16,-6 23 15,-1-13-15,-1 1 16,-3 1-16,1 3 15,-2 2-15,3 12 16,1 2-16,-1 3 16,-1 1-16,5 32 15,6 1-15,7 8 16,7 0-16,8 6 16,7 1-16,4 6 15,6 5-15,2 3 16,-25-34-16,-24-34 0</inkml:trace>
  <inkml:trace contextRef="#ctx0" brushRef="#br0" timeOffset="14663.5317">15086 10124 0,'0'0'31,"0"0"-31,9 81 16,0-37-16,1 8 15,-2 2-15,-2-1 16,-1 1-16,-5 45 16,-4-59-1,-1-8-15,2-10 16,3-9 0,1-5-16,3-8 15,19-16 1,1-16-16,5-18 15,2-4 1,1-12-16,6 1 16,0 2-16,2 17 15,-6 11-15,-9 10 32,3 16-32,5 15 0,2 13 15,-7 5 1,-6 5-16,-7 1 15,-4 5-15,-1 0 0,5 0 16,3-2-16,4 3 16,-2-1-16,-4-4 15,-1 2-15,0-1 16,5-3-16,-11-13 16,-9-16-16</inkml:trace>
  <inkml:trace contextRef="#ctx0" brushRef="#br0" timeOffset="15241.6088">16181 10560 0,'0'0'15,"18"-55"-15,-8 19 16,-3 14-16,-3 0 31,-10 4-31,-15 13 16,-11 11-16,-4 15 15,-3 8-15,2 7 16,7 0-16,6-3 16,5 3-1,12-2-15,9-2 16,13-6-16,4-9 0,10-8 16,6-8-16,5-8 15,-2-8 1,-6-9-16,-6-9 0,2 1 15,-3 3-15,-2 9 16,-11 11-16,-9 6 16,-9 6-16,11-5 15,-4 2-15,-1 2 16,0-1-16,8 2 16,-2 6-16,-1 8 15,3 25-15,0-14 16,-5-19-16,5 9 15,0 2-15,14 16 16,-16-29-16,23 14 16,-10-25-16,2-15 15,-10 8-15,-11 11 0</inkml:trace>
  <inkml:trace contextRef="#ctx0" brushRef="#br0" timeOffset="15538.4568">16720 10019 0,'0'0'16,"19"57"-16,-12-14 16,-5-1-1,-4 30-15,0 10 16,-3 4-1,9-6-15,4-3 16,5-9-16,2-15 16,-3-8-16,-1-11 15,-8-29-15,3 10 16,-2-3-16,0-9 0,-4-3 16,0 0-16</inkml:trace>
  <inkml:trace contextRef="#ctx0" brushRef="#br0" timeOffset="15710.327">16579 10358 0,'-30'-3'15,"124"31"-15,-52-8 16,-13-12-16,14 3 15,8-5 1,-26-4-16,-25-2 0</inkml:trace>
  <inkml:trace contextRef="#ctx0" brushRef="#br0" timeOffset="15897.814">17193 10623 0,'8'28'16,"-2"13"-16,-2-13 15,2 15 1,-1-2-16,-3-4 16,-1-11-16,0-22 15,-2 6-15,0-7 16,1-8-16,0 2 16,0 3-16</inkml:trace>
  <inkml:trace contextRef="#ctx0" brushRef="#br0" timeOffset="16069.6774">17075 10146 0,'0'0'16,"0"0"-16,0 0 0,0 0 15,1-4-15,7 12 16,-5-4-16,-3-4 15</inkml:trace>
  <inkml:trace contextRef="#ctx0" brushRef="#br0" timeOffset="16600.8958">17444 10598 0,'7'69'16,"1"-40"-16,4 5 16,48 33 15,-34-57-31,1-3 16,1-10-16,2-12 15,-3-8-15,-4-7 16,-4-1-16,-4-5 0,-8-1 15,-6 5-15,-9 5 16,-8 5-16,-11 7 16,-7 1-16,-5 4 15,-2-1-15,-1 6 16,2 1-16,7 1 16,9 3-16,32 0 15,-14 1-15,3 2 16,4 0-16,-9 5 15,10 4-15,8 1 16,27 12-16,-19-13 16,-18-12-16</inkml:trace>
  <inkml:trace contextRef="#ctx0" brushRef="#br0" timeOffset="17460.2037">17900 10407 0,'6'78'15,"-2"-38"-15,-3-7 0,1 12 16,-2 0-16,-1-9 16,-1-4-16,2-24 15,-2 8-15,2-10 16,0 4-16,2-3 15,1-7-15,3 0 16,2-9 0,21-42-1,4-14 1,16-18-16,1 4 16,0 18-16,-8 18 15,-6 18 1,-2 14-1,-2 18-15,0 17 16,-5 9-16,-8 2 16,-4 4-16,-4 3 15,-1 0-15,0 0 16,-2 0-16,-2 1 0,1-5 16,-1-5-1,2-2-15,2-3 16,8-4-16,3-8 15,-9-7-15,-12-9 16</inkml:trace>
  <inkml:trace contextRef="#ctx0" brushRef="#br0" timeOffset="18007.0337">18873 10676 0,'0'0'16,"1"24"-16,-1-25 15,0 1-15</inkml:trace>
  <inkml:trace contextRef="#ctx0" brushRef="#br0" timeOffset="36691.2951">5023 12925 0,'0'0'16,"0"0"-16,0 0 15,34 75-15,-22-41 16,-3 5-16,-2 3 15,-1 2-15,1 0 16,-1 3-16,2-3 16,0-2-16,1-1 15,2-3-15,-2-3 0,2-2 16,-5-5-16,-6-23 16,3 9-16,-3-3 15,0-11-15,0 0 16</inkml:trace>
  <inkml:trace contextRef="#ctx0" brushRef="#br0" timeOffset="37285.0055">5010 12966 0,'0'0'16,"0"0"-16,33-47 0,-16 33 16,5 1-16,22 1 15,-7 5 1,6 5-16,1 3 0,3 7 16,-3 6-16,3 4 15,-4 4-15,-2 3 16,-9 1-1,-11 1-15,-11 1 0,-15-3 16,-13-1-16,-11-4 16,-9-4-1,-8-4-15,1-5 0,2-4 16,8 0-16,16-3 16,12 1-16,4 2 15,-3 0-15,22 12 16,6-2-16,16 5 15,6 2-15,7 4 16,-6-1-16,-4-2 16,-5-1-16,-7-3 15,-24-13-15,7 6 0,-4 1 16,-2 0-16,-9 0 16,-8-1-16,-27 8 15,-4-6-15,-4-2 16,-5-2-16,3-2 15,-2-2-15,0-4 16,3-1-16,3-4 16,7-3-16,8-6 15,8-4-15,7-5 16,10-3-16,2 12 16,2 14-1</inkml:trace>
  <inkml:trace contextRef="#ctx0" brushRef="#br0" timeOffset="38128.8101">5658 13039 0,'0'0'16,"0"0"-1,47 36-15,39-36 16,-47-10-1,-3-3-15,29-16 16,-61 25-16,11-4 16,-11 5-16,-4 3 15,7-5-15,-2 4 16,5-1-16,-9 4 16,7 5-16,0 4 15,-1 8-15,6 28 16,2-4-16,-3 3 0,5 2 15,-1 2-15,3 2 16,-4 3 0,-2 3-16,-5 1 0,-10-1 15,-5-4-15,-12-1 16,-4-5-16,-7-6 16,-2-8-16,-7-8 15,1-11-15,0-9 16,1-11-16,4-10 15,3-6-15,7-7 16,3-4-16,5-2 16,4-3-16,8 1 15,5 1-15,5 4 16,5 6-16,7 2 16,4 5-16,6 1 15,2 5-15,3 3 16,1 2-16,1 6 15,1 2-15,1 4 0,1-1 16,-1 1 0,-1 1-16,-5-2 0,-16-1 15,-16-3 1</inkml:trace>
  <inkml:trace contextRef="#ctx0" brushRef="#br0" timeOffset="39480.4072">6764 13228 0,'0'0'0,"0"0"0,0 0 16,0 0-16,19 81 15,-12-39-15,-1 2 16,-2-3-16,-2 34 16,0-44-1,3-3-15,-4-23 16,4 8-16,-4-8 16,4 2-16,0-3 15,16-32 1,-1-5-16,0-8 0,37-61 15,-23 52 1,1 5-16,-1 4 16,-2 7-16,-1 7 15,-3 9-15,-3 6 16,-18 10-16,8 0 16,1 5-16,0 5 15,9 27-15,-9-3 16,-5 5-16,-2-1 15,-4 3-15,1-2 16,0-3-16,0-2 16,-3-3-16,-2-23 15,2 9-15,-2-9 16,2 4-16,0-2 16,0-8-16,4-1 15,8-27-15,3-7 0,3-11 16,3-6-1,3-3-15,2 2 0,4 2 16,-1 5-16,0 7 16,-4 11-16,-3 6 15,-21 19-15,10-5 16,-3 6-16,-6 7 16,6 5-16,0 29 15,-6-2-15,-4 6 16,-1 1-16,2-3 15,1-2-15,6-4 16,2-4-16,4-4 16,6-6-16,6-7 15,3-7-15,7-12 16,5-10-16,10-9 16,1-9-16,0-3 15,0-6-15,1 2 16,-5 1-16,-10 8 0,-11 10 15,-6 8-15,-30 17 16,10-4-16,-3 4 31,-9 14-31,-10 7 0,-11 11 16,-6 3 0,1 3-16,1 0 0,3-1 15,6-3-15,9-5 16,9-5-16,6-23 15,3 9-15,5-2 16,5-4-16,21-12 16,3-12-16,0-13 15,3-10-15,-4-1 16,1 1-16,-4 4 16,-6 5-16,-6 5 15,-10 7-15,-7 15 16,0-5-16,-2 5 15,0 0-15,0 3 16,-1 3-16,1 2 0,0 6 16,1 3-16,7 32 15,-1-7-15,2 3 16,7-2-16,1-2 16,4-4-16,-6-5 15,4-3-15,3-8 16,-17-18-16,9 3 15,16-19-15,-9-12 16,-1-13-16,-10 20 16,-10 21-16</inkml:trace>
  <inkml:trace contextRef="#ctx0" brushRef="#br0" timeOffset="39777.2481">8648 12839 0,'0'0'0,"0"0"15,0 0-15,0 0 16,0 0-16,32 76 0,-20-29 16,1 10-16,-3 4 15,1 2-15,-4 2 16,1 1-16,-1-2 16,5-1-16,1-4 15,-2-3-15,-1-7 16,-2-9-16,-2-8 15,-3-27-15,-1 7 16,2-7-16,-1-10 16,14-29-16,-2-7 15,-1-9-15,7-11 16,-12 28-16,-9 33 0</inkml:trace>
  <inkml:trace contextRef="#ctx0" brushRef="#br0" timeOffset="40201.8184">9154 12980 0,'0'0'16,"0"0"-16,-6 66 15,-5-32-15,-9 1 16,-8-3-16,-7-4 16,-3-3-16,-5-4 15,2-3-15,5-6 16,6-2-16,1-5 15,24-3-15,5-2 16,-10 0-16,4 0 16,1-3-16,-8 2 15,16-1-15,2 0 16,-3 0-16,6 4 16,6-1-16,6 7 15,22 16-15,-6 1 16,-2 2-16,-3 1 15,-2 1-15,0-1 16,0 0-16,-1-1 16,1-1-16,-3-3 0,2-2 15,-2-3-15,0-2 16,-22-11-16,11 1 16,1-1-16,1-7 15,19-21-15,-18 13 16,-18 10-16</inkml:trace>
  <inkml:trace contextRef="#ctx0" brushRef="#br0" timeOffset="40373.6815">9597 13412 0,'0'0'0,"9"79"16,3-42-16,-7-8 15,6 9 1,0-5-16,0-2 0,-3-2 15,-7-23-15,4 9 16,1-3-16,-4-5 16,-2-11-16,0 4 15,0 0-15</inkml:trace>
  <inkml:trace contextRef="#ctx0" brushRef="#br0" timeOffset="40529.9213">9476 12947 0,'0'0'15,"0"0"-15,0 0 16,0 0-16,0 0 0,0 0 16,0 0-16,0 0 15</inkml:trace>
  <inkml:trace contextRef="#ctx0" brushRef="#br0" timeOffset="41626.2269">9760 13332 0,'20'63'15,"-12"-43"-15,-5-15 16,3 9-16,0-2 16,-1-3-16,-3-8 0,-2-2 15,3-3-15,3-2 16,7-30-16,0 0 16,3-4-1,0-6-15,0 3 16,-1 4-16,-3 7 15,1 4-15,-9 22 16,6-7-16,2 2 16,4 4-16,-1 4 0,2 4 15,-1 5-15,9 27 16,-8-3-16,-3 4 16,2 0-16,-3 2 15,-1-1-15,-2 1 0,1-3 16,5-2-16,2-4 15,3-6-15,-17-15 16,13 3-16,22-4 16,-1-17-16,5-13 15,2-11-15,-1-9 16,-1-7-16,-2 0 16,-6 4-16,-8 7 15,-4 8-15,-10 10 16,-12 20-16,4-4 15,-2 5-15,-6 6 16,-3 4-16,-13 22 16,-2-2-16,-5 4 15,3-4-15,3-1 16,17-21-16,-5 8 16,2 1-16,2-2 0,3-3 15,4-9-15,2-4 16,18-13-16,1-7 15,-1-11-15,-3-4 16,-3 1-16,-5 3 16,-2 7-16,-9 23 15,3-9-15,-3 9 16,-1 4-16,2-4 16,-2 5-16,0 5 15,0 24-15,2 4 16,5 9-16,3 7 15,-2 7-15,-1 6 16,0 6-16,-3 8 16,2 3-16,-6 3 15,-1-1-15,-9-1 16,-2-6-16,-8-6 16,-7-10-16,-5-10 0,-7-12 15,-3-12 1,-6-16-16,-2-12 0,-1-16 15,2-9-15,4-12 16,9-6-16,5-6 16,7 0-16,6 4 15,7 4-15,5 8 16,10 4-16,9 6 16,11 7-16,7 7 15,8 8-15,4 8 16,2 5-16,-1 3 15,3 4-15,-5 5 16,0 0-16,-7 3 16,2-3-16,-6-2 15,-15-9-15,-16-10 16</inkml:trace>
  <inkml:trace contextRef="#ctx0" brushRef="#br0" timeOffset="42409.5087">11776 13321 0,'0'0'16,"0"0"-1,-137 9 1,86 11-16,5 3 31,1 2-31,8 3 0,11 1 0,10 0 16,9 1-16,11-1 16,11-4-16,13-5 15,8-5-15,9-5 16,2-9-16,6-10 15,0-8-15,0-3 16,-5-3-16,-6 3 16,-9 0-16,-10 4 15,-19 14-15,3-6 16,-1 1-16,-6 6 16,-2-2-16,-2 6 15,-1 2-15,0 6 16,-2 6-16,3 30 15,9-9-15,8-2 16,5-1-16,8-5 16,1-6-16,5-6 15,-1-7-15,2-8 16,-1-14-16,-4-9 0,-14 10 16,-14 10-16</inkml:trace>
  <inkml:trace contextRef="#ctx0" brushRef="#br0" timeOffset="43300.0902">12411 13427 0,'14'79'16,"-13"-49"-16,-3 11 16,-3-13-16,2 8 15,0-8-15,2-22 0,0 7 16,0-3-16,2-8 15,-1 3-15,2-9 16,11-15-16,7-11 16,5-9-16,4-8 15,2 2-15,0 3 16,2 9-16,-5 6 16,-4 10-16,-20 15 15,9-2-15,-1 6 16,-2 4-16,-1 5 15,-1 4-15,0 6 16,-4 3-16,0 24 16,-3-34-16,6 34 15,-4-36-15,18 26 16,2-14 0,6-3-16,8-6 0,6-8 15,7-8-15,3-8 0,3-7 16,3-6-16,0-2 15,-4 4-15,-8 5 16,-14 5-16,-33 10 16,2 0-16,7-3 15,-10 3-15,-19 9 16,-6 7-16,-10 7 16,-2 5-16,2 2 15,6 3-15,9 1 16,6 1-16,9 0 15,9-3-15,8-3 16,5-6-16,6-7 16,6-11-16,7-9 15,2-13-15,4-15 16,-3-11-16,-2-11 16,-7-1-16,-6-7 15,-11-1-15,-4-2 16,-7 1-16,-4-2 0,-4 1 15,1 2 1,0-2-16,-4 10 0,-1 3 16,0 11-16,3 10 15,6 27-15,-3-9 16,2 6-16,1 10 16,0 22-16,0 10 15,0 12-15,0 9 16,0 6-16,3 4 15,3 5-15,4 1 16,5 0-16,2 1 16,4-5-16,2-2 15,-3-11-15,0-8 16,0-9-16,0-13 16,-15-22-16,0 0 0,-3-3 15</inkml:trace>
  <inkml:trace contextRef="#ctx0" brushRef="#br0" timeOffset="43831.3042">14419 13388 0,'0'0'16,"-87"-29"-16,47 21 15,-25 0-15,-3 4 16,2 4-16,14 1 15,14 2 1,14 6 0,25 13-16,22 11 15,34 15 1,23 9 0,10 7-1,-13-4-15,-22-11 0,-17-5 16,-18-9-16,-18-5 15,-11-5 1,-18-6-16,-8-6 16,-6-6-16,3-6 31,-1-19-15,11-14-16,8-12 15,20 1-15,8-6 16,11-1-16,-8 25 0,-11 25 15</inkml:trace>
  <inkml:trace contextRef="#ctx0" brushRef="#br0" timeOffset="44206.2783">14553 13532 0,'39'27'16,"9"-4"-16,22 3 15,-12-13-15,8 0 16,-5-10 31,-24-27-47,-28-15 16,-30-9-16,-17 17 15,-11 8-15,-6 12 0,2 8 16,8 7-16,8 7 15,9 5-15,9 9 16,13 4-16,12 7 31,24 18-31,17 7 16,18 4-16,-3-12 16,-1-8-16,-4-7 15,-4-14-15,-5-10 16,-4-11-16,-9-13 15,-17 6-15,-18 4 16</inkml:trace>
  <inkml:trace contextRef="#ctx0" brushRef="#br0" timeOffset="44487.5044">15117 13014 0,'0'0'0,"6"84"16,-1-35-16,-2-2 15,4 17-15,1 6 16,2 3-16,-2 3 16,6 11-1,1 4-15,4-1 16,1-19-16,0-10 15,-2-15-15,-3-16 16,-1-22-16,-8-3 16,-6-5-16</inkml:trace>
  <inkml:trace contextRef="#ctx0" brushRef="#br0" timeOffset="44784.3539">15351 12969 0,'0'0'15,"0"0"-15,4 60 16,8 37 0,-3-38-16,4 6 15,3 1-15,1 2 16,0 3-16,1-3 15,7 7 1,3 1-16,-3-7 16,-4-16-16,-1-17 15,-11-18-15,-9-18 16</inkml:trace>
  <inkml:trace contextRef="#ctx0" brushRef="#br0" timeOffset="45003.0988">15790 13377 0,'28'58'16,"-15"-27"-16,9 9 15,-7-12 1,5 13-16,-3-5 0,-3-7 15,-4-6-15,-7-18 16,5 3-16,-6-7 16,5-1-16,-7 0 0,0 0 15</inkml:trace>
  <inkml:trace contextRef="#ctx0" brushRef="#br0" timeOffset="45174.9625">15710 12990 0,'0'0'16,"0"0"-16,15 10 16,-15-10-16,0 0 15</inkml:trace>
  <inkml:trace contextRef="#ctx0" brushRef="#br0" timeOffset="46174.8947">16127 13423 0,'10'27'0,"2"2"15,-2-10-15,-9-13 16,5 8-16,-4-9 16,-2-5-16,3 4 15,0-5-15,1-4 16,14-24-16,-4-2 16,2-8-16,4-6 15,0 1-15,5 2 16,-1 6-16,3 10 15,-4 8-15,-17 14 16,7-2-16,-3 6 16,-2 4-16,5 3 15,-3 7-15,7 25 16,-8-1 0,-3 12-1,10 20 1,10 3-1,7-9-15,3-22 16,-2-18-16,1-18 16,3-16-16,1-12 15,1-16-15,-19 20 16,-21 18-16,41-58 16,5-16-16,-2-6 15,-15 19 1,-11 19-1,-9 16-15,-12 31 16,0-6-16,-16 8 16,-1 16-16,-2 9 15,0-1-15,5 6 16,3 0 0,4 3-16,4-7 15,5-5-15,1-26 16,2 6-16,3-6 15,3-4-15,3-7 16,18-30-16,-3 3 16,-2 0 15,-2 8-31,-2 9 16,-18 13-16,7 2 15,-2 4 1,9 27-1,-5 17-15,-6 19 16,-3 1-16,-3 7 16,-3 2-16,-6 6 15,-2 2-15,-4-1 16,-3-1-16,-7-9 16,-6-7-16,-5-8 15,-7-9-15,-6-8 16,-7-14-16,2-12 0,-3-12 15,4-11-15,1-12 16,6-6-16,4-9 16,7-4-16,8-3 15,7-4-15,12 0 16,8 4-16,6 2 16,5 8-16,5 3 15,-8 16-15,-7 16 16</inkml:trace>
  <inkml:trace contextRef="#ctx0" brushRef="#br0" timeOffset="47002.9606">17552 12858 0,'0'0'15,"0"0"-15,0 0 16,28 90-16,-14-38 16,3 5-16,-1 4 15,7 13 1,30 82-1,-31-92-15,-4-8 16,-4-14-16,-6-13 16,-6-24-16,1 6 15,-1-6-15,-2-7 16,2-4-16,0-30 0,1-3 16,1-4-16,5-3 15,2-3-15,5 6 16,0 4-16,4 11 15,0 8-15,8 11 16,3 9-16,2 9 16,4 11-16,-1 8 15,-2 8-15,-3 0 16,-3 4-16,-3 0 16,-5 2-16,-5-3 15,-2-5-15,-3-3 16,-6-25-16,3 12 15,0-3-15,1-6 16,-2-7-16,5 1 16,2-8-16,-6 3 0,-7 2 15</inkml:trace>
  <inkml:trace contextRef="#ctx0" brushRef="#br0" timeOffset="47478.0002">18710 13312 0,'0'0'0,"19"49"16,-26-22-16,-9-3 16,-6 12-16,-6 2 15,-4 1-15,-3 0 16,0-2-16,8 1 16,6-2-16,8-3 15,9-2-15,10-2 16,7-4-16,9-5 15,7-8-15,3-12 16,2-11-16,2-11 16,-1-8-16,-2-9 15,-5-4-15,-7 0 16,-10 3-16,-7 3 0,-8 6 16,-4 3-16,6 22 15,-7-12-15,0 3 16,0 3-16,1 1 15,5 11-15,-1 4 16,-3-2-16,3 7 16,7 34-16,7-5 15,7 4-15,5-1 16,3-5-16,-1-2 16,-1-4-16,-2-3 15,-2-9-15,-13-17 16,9 3-16,15-17 15,-17 6-15,-13 7 0</inkml:trace>
  <inkml:trace contextRef="#ctx0" brushRef="#br0" timeOffset="48434.6275">19051 13348 0,'0'0'0,"0"0"15,23 68-15,-13-33 0,0 10 16,-3-1-16,-3-2 16,-3-3-16,-2-2 0,2-6 15,-1-2-15,1-24 16,-1 10-16,1-2 16,-1-8-16,0 0 15,1-7-15,2-4 16,10-22-16,0-5 15,6-8-15,3-3 16,-2-2-16,1 4 16,-4 8-16,-3 7 15,-9 21-15,5-7 16,-2 4-16,-3 8 16,6-1-16,-1 5 15,-2 8-15,1 31 16,-6-3-16,1 5 0,1 0 15,3 1 1,3-2-16,6-1 0,4 0 16,10-5-16,9-3 15,5-5-15,4-10 16,4-8-16,0-12 16,7-9-16,0-8 15,-4-4-15,-8-3 16,-11 0-16,-10 1 15,-11 3-15,-16 16 16,0-9-16,-7 0 16,-28-10-16,1 12 15,-4 5-15,-1 10 16,2 7-16,2 11 16,6 8-16,9 5 15,11 4-15,11 3 16,10 1-16,7-3 15,9-3-15,5-7 16,7-8-16,-2-6 0,1-11 16,-1-9-16,0-19 15,-4-11-15,-6-15 16,-5-8-16,-8-10 16,-11-6-16,-10-6 15,-5-5-15,-2-2 16,-4-3-16,0-1 15,-1 4 1,0 4-16,2 9 0,0 6 16,1 10-1,2 12-15,5 13 0,3 11 16,4 20-16,-1-4 16,3 10-16,3 23 15,3 11-15,-1 13 16,2 11-16,0 10 15,5 6-15,0 4 16,3 2-16,1-1 16,5-2-16,0-7 15,1-4-15,-3-11 16,-3-9-16,0-14 16,-2-12-16,-12-23 15,7 2-15,-10-3 16,0 0-16</inkml:trace>
  <inkml:trace contextRef="#ctx0" brushRef="#br0" timeOffset="48668.9951">20275 13262 0,'0'0'0,"0"0"0,11 85 15,-8-48-15,4 16 16,3 5-16,1 2 15,0 1-15,-1 1 16,2-5-16,-3-2 16,1-8-16,0-4 15,-3-9-15,-2-11 16,-3-21-16,0 2 16,-2-11-16,0 4 15,0 3-15</inkml:trace>
  <inkml:trace contextRef="#ctx0" brushRef="#br0" timeOffset="48840.8684">20092 12905 0,'0'0'0,"0"0"0,0 0 15,0 0-15,0 0 16,17 51-16,3-20 15,-10-14-15,-10-17 16</inkml:trace>
  <inkml:trace contextRef="#ctx0" brushRef="#br0" timeOffset="49861.6534">20905 13198 0,'0'0'0,"0"0"16,-124 17-16,74 1 0,0 7 15,2 6-15,6 3 16,4 0-16,9 4 16,10 0-16,10 5 15,10-1-15,13 1 16,12-1-16,11-3 16,12-6-16,5-4 15,9-10-15,-2-5 16,1-10-1,-4-8-15,-4-14 16,-27 10-16,-27 8 16</inkml:trace>
  <inkml:trace contextRef="#ctx0" brushRef="#br0" timeOffset="50285.9751">21154 13184 0,'0'0'0,"20"61"16,-10-13-16,-2-5 0,1 17 15,-2 1-15,-2-2 16,-3 1-16,1-7 16,0-5-16,1-10 15,2-10-15,-5-23 16,3 6-16,0-6 15,-4-8-15,0-26 16,-4-7-16,-1-13 16,-2-8-16,0-7 15,-3 0-15,-1-1 0,1 1 16,3 2-16,2 6 16,2 7-16,2 9 15,5 4-15,2 11 16,-2 21-16,8-7 15,29 4-15,-5 14 16,4 8-16,2 8 16,2 4-16,-3 5 15,1 3-15,-21-17 16,-21-18-16</inkml:trace>
  <inkml:trace contextRef="#ctx0" brushRef="#br0" timeOffset="50739.0836">21901 13343 0,'0'0'15,"-49"-32"-15,18 21 0,3 6 16,-14 3-16,-1 6 16,0 8-16,8 7 15,7 6 1,9 5-16,11 5 0,9 1 15,7 3-15,7-2 16,12 1-16,5-4 16,4-3-16,1-6 15,1-8-15,-2-10 16,-1-10-16,-1-10 16,-3-6-16,-5-6 15,-10-2-15,-8-3 16,-9 2-16,-6 0 15,6 21-15,-7-11 16,0 2-16,0 0 16,0 2-16,0 3 15,7 9-15,2 6 0,-2-1 16,17 29-16,0 0 16,7 5-16,1 3 15,3 2-15,3-3 16,-3-2-16,0-2 15,-4-8-15,1-8 16,-14-9-16,-10-10 16</inkml:trace>
  <inkml:trace contextRef="#ctx0" brushRef="#br0" timeOffset="51192.173">22473 13215 0,'0'0'0,"0"0"0,61-42 15,-29 15-15,3-5 16,-5-2-16,-6 0 15,-9 0-15,-6 4 16,-9 2-16,-11 6 16,-10 5-16,-7 9 15,-4 9-15,-3 8 16,2 13-16,3 7 16,3 11-16,7 9 15,3 6-15,8 8 16,5 3-16,10 4 15,4 3-15,3 2 16,1-1-16,2 0 16,-2-4-16,2-2 15,-2-11-15,-3-2 0,-4-14 16,-6-9-16,0-26 16,-3 4-1,-7-19-15,5 5 16,4 4-16</inkml:trace>
  <inkml:trace contextRef="#ctx0" brushRef="#br0" timeOffset="51364.0405">22300 13423 0,'0'0'0,"0"0"16,0 0-16,0 0 15,0 0-15,0 0 16,88 39-16,-34-21 15,5-1-15,6-6 16,2-4-16,0-1 16,-33-4-16,-34-2 0</inkml:trace>
  <inkml:trace contextRef="#ctx0" brushRef="#br0" timeOffset="51645.2686">22962 12950 0,'0'0'16,"20"77"-16,-14-32 16,-1-5-16,-1 19 15,0 4-15,2 7 16,1 2-16,1 3 15,1-1-15,0 1 16,7-4-16,0-3 16,4-6-16,-3-8 15,0-11-15,-7-16 0,-10-27 16,0 0-16</inkml:trace>
  <inkml:trace contextRef="#ctx0" brushRef="#br0" timeOffset="51879.6285">22738 13271 0,'0'0'16,"0"0"-16,0 0 15,0 0-15,125-12 16,-70 13-16,2 1 15,6 5-15,-2 3 16,-2 4-16,-10 1 0,-10 0 16,-9-2-16,-16-6 15,-14-7-15</inkml:trace>
  <inkml:trace contextRef="#ctx0" brushRef="#br0" timeOffset="52270.2356">23602 13277 0,'0'0'0,"0"0"16,-74 26-16,63-20 15,-9 4-15,3 4 16,4 3-16,7 23 16,8-3-16,8 2 0,9-1 15,4 1-15,0-3 16,-1 0-16,-2-3 16,-5-2-16,-7-2 15,-9-23-15,0 10 16,-5 1-16,-5-1 15,-4-2-15,-1-1 16,-4-3-16,3-7 16,9-5-16,-9-3 15,5-6-15,6 5 16,6 6-16</inkml:trace>
  <inkml:trace contextRef="#ctx0" brushRef="#br0" timeOffset="52395.2202">23912 13629 0,'0'0'15,"0"0"-15,0 0 0,0 0 16,0 0-16</inkml:trace>
  <inkml:trace contextRef="#ctx0" brushRef="#br0" timeOffset="65655.4288">3452 16141 0,'9'31'16,"2"15"-16,-4-6 0,4 16 15,3 4-15,-2 0 16,-1 1-16,-4 0 15,1 1-15,-3-5 16,1-6 0,1-5-16,1-6 0,-4-7 15,-4-27-15,3 7 16,0-4-16,-3-10 16,0 1-16,0 0 0</inkml:trace>
  <inkml:trace contextRef="#ctx0" brushRef="#br0" timeOffset="66280.387">3394 16248 0,'-26'-66'16,"19"40"-16,1-11 0,4 10 15,4-8-15,7 2 16,5-2-16,7 3 15,7 4-15,9 3 16,3 7-16,5 7 16,5 9-16,5 5 15,1 8-15,-3 7 16,-4 6-16,-7 6 16,-7 5-16,-12 2 15,-7-1-15,-12-3 16,-11-2-16,-8-4 15,-6-3-15,-10-5 16,-5-4-16,0-6 0,3-3 16,7-6-16,26 0 15,9 2-15,-14 1 16,7 1-16,16 18 16,14-1-16,15 4 15,6 3-15,-1 0 16,-4 1-16,-2 1 15,-7 1-15,-4 2 16,-9-2-16,-11 1 16,-10 1-16,-11 3 15,-11 1-15,-8-2 16,-11-1-16,-7-3 16,-9-4-16,-5-3 15,4-6-15,1-6 16,5-5-16,4-7 15,7-6-15,4-7 16,9-7-16,4-6 0,9-6 16,7-5-16,4-3 15,5 0-15,-3 20 16,-3 20-16</inkml:trace>
  <inkml:trace contextRef="#ctx0" brushRef="#br0" timeOffset="66858.4725">4457 16461 0,'67'30'0,"-28"-24"0,-7-8 16,14 0-16,-3-8 15,-1-8-15,-4-6 16,-7-4-16,-7-2 16,-10-2-16,-11 5 15,-10 3-15,-15 7 16,-11 7-16,-16 9 0,-8 8 15,-5 5-15,6 4 16,2 4-16,9 4 16,8 3-16,9 4 15,14 7-15,9 2 16,13 4-16,9 0 16,13 3-16,6 0 15,5-1-15,5-2 16,1-4-16,3-2 15,0-7-15,3-7 16,0-8-16,-3-7 16,-24-6-16,-26-3 0</inkml:trace>
  <inkml:trace contextRef="#ctx0" brushRef="#br0" timeOffset="67811.5322">5506 16322 0,'0'0'16,"0"0"-16,-146 22 16,91 4-1,-1 5-15,3 2 16,9 3-16,10 0 0,10 2 15,11 1-15,11-2 16,8 2-16,13 1 16,7-2-16,8-5 15,4-4-15,6-9 16,8-7-16,4-12 16,3-11-16,-1-11 15,5-11-15,1-7 16,0-5-16,-2-3 15,3-2-15,-1 1 16,-3 4-16,-8 6 16,-7 9-16,-9 8 15,-14 9-15,-20 9 16,6 0-16,-11 7 16,-16 16-16,-10 5 15,-10 8-15,-11 11 0,-8 5 16,4 2-16,7 0 15,8 1-15,12-2 16,10-4-16,12-6 16,14-7-16,7-5 15,8-9-15,7-9 16,5-11-16,2-13 16,6-13-16,1-10 15,-2-5-15,-9 0 16,-7 0-16,-7-3 15,-8 2-15,-4 3 16,-5 5-16,-7 5 16,3 25-16,-2-10 15,-2 3-15,0 1 16,2 9-16,-2-5 16,4 10-16,-5 0 0,0 30 15,3 6-15,3 10 16,0 5-16,2 3 15,1 1-15,2-2 16,0-5-16,4-7 16,3-6-16,1-9 15,4-14-15,4-10 16,5-15-16,4-13 16,5-11-16,1-12 15,-4-10-15,-16 29 16,-17 27-16</inkml:trace>
  <inkml:trace contextRef="#ctx0" brushRef="#br0" timeOffset="68295.8748">6562 16402 0,'0'0'31,"0"0"-31,0 0 16,-22 65-16,15-25 15,1 8-15,1 3 16,4 0-16,3-2 15,5-4-15,3-4 0,7-5 16,3-8-16,4-5 16,2-8-16,3-10 15,-1-10-15,0-15 16,4-13-16,3-13 16,5-9-16,1-7 15,-4-1-15,-3 0 16,-4 2-16,-3 7 15,-2 4-15,-5 9 16,-4 9-16,-10 11 16,-6 21-16,0-2 15,0-2-15,-4 7 16,-1 6-16,-11 30 16,6 0-16,1 7 15,3 3-15,3 2 16,9-1-16,4 1 0,4-1 15,1-2-15,2-6 16,0-5-16,2-6 16,1-8-16,1-10 15,-14-13-15,31-8 16,-7-14-16,-13 11 16,-18 11-16</inkml:trace>
  <inkml:trace contextRef="#ctx0" brushRef="#br0" timeOffset="68670.8488">7673 16307 0,'0'0'16,"-89"25"-16,56-11 15,-9 6-15,3 0 16,3 1-16,6 3 15,11 5-15,11 4 0,13 6 16,15 2-16,15 4 16,10 1-16,9 3 15,-1-3-15,-2 0 16,-10-4-16,-9-2 16,-10-4-16,-10-3 15,-8-3-15,-13-7 16,-10-5-16,-9-4 15,-5-5-15,-1-3 16,2-4-16,5-5 16,22 0-16,-9-5 15,8-3-15,11-26 16,17 2-16,9-3 16,8-5-16,-18 22 0,-21 21 15</inkml:trace>
  <inkml:trace contextRef="#ctx0" brushRef="#br0" timeOffset="69045.8235">7923 16669 0,'0'0'16,"0"0"-16,0 0 15,0 0-15,0 0 16,0 0-16,102-2 16,-47-10-16,8-3 15,3-1-15,-7-2 16,-9 0-16,-11-1 15,-11-1-15,-15 2 16,-16 0-16,-18 1 16,-16 3-16,-13 6 15,-8 4-15,-7 4 16,0 7-16,3 2 16,8 3-16,11 5 15,11 2-15,14 7 16,14 4-16,13 2 15,10 4-15,8 1 16,7 2-16,11-1 0,8 2 16,7-3-16,1-1 15,2-3-15,-3-4 16,0-6-16,-31-11 16,-29-12-16</inkml:trace>
  <inkml:trace contextRef="#ctx0" brushRef="#br0" timeOffset="69436.4271">9145 16404 0,'16'128'15,"-9"-86"-15,-1 13 16,0 1-16,3 0 16,1-3-16,3-2 15,4-2-15,3-5 16,2-10 0,3-11-16,-1-19 0,-13-1 0,-11-3 15</inkml:trace>
  <inkml:trace contextRef="#ctx0" brushRef="#br0" timeOffset="69702.0422">9653 16040 0,'-7'72'15,"-1"-8"-15,0-6 16,1 12-16,1 2 16,6-3-16,2 1 15,8-1-15,1 1 16,8-2-16,1-5 0,6-7 16,-3-6-1,1-10-15,-5-12 0,-2-12 16,-17-16-16,0 0 15</inkml:trace>
  <inkml:trace contextRef="#ctx0" brushRef="#br0" timeOffset="69873.8919">9554 16540 0,'0'0'16,"0"0"-16,0 0 15,0 0-15,79 34 16,-25-22-16,10-4 16,2-6-16,-32 0 15,-34-2-15</inkml:trace>
  <inkml:trace contextRef="#ctx0" brushRef="#br0" timeOffset="70108.2545">9122 16052 0,'0'0'0,"41"76"15,-17-66-15,-9 0 0,-15-10 16</inkml:trace>
  <inkml:trace contextRef="#ctx0" brushRef="#br0" timeOffset="70998.8158">10435 16225 0,'0'0'15,"4"80"1,22 13-16,-7-36 15,3-1-15,2 1 16,-2-1-16,-1-1 16,0-4-16,-4-11 15,-3-8-15,-7-11 16,-4-17-16,0 4 16,-3-13-1,-7-19-15,-3-10 16,-4-13-16,1-6 15,0-8-15,1-2 0,-1-1 16,2 3-16,1 0 16,4 5-16,0 7 15,1 11-15,5 7 16,1 24-16,1-5 16,3 3-16,0 8 15,7 1-15,18 22 16,-3 2-16,1 5 15,4 6-15,5-2 16,5 2-16,7-2 16,7-3-16,5-6 15,0-5-15,2-5 16,-2-6-16,-6-5 16,-12-4-16,-12-3 15,-26 2-15,4-4 16,-9-2-16,-28-17 15,-3 7-15,-8 1 0,-6 4 16,1 6-16,0 6 16,7 5-16,5 5 15,7 7-15,7 7 16,9 8-16,13 7 16,10 3-16,10 5 15,8 4-15,5 1 16,5 2-16,4-1 15,1 1-15,3-1 16,-3-9-16,0-8 16,-6-11-16,-7-11 15,-16-7-15,-18-6 16</inkml:trace>
  <inkml:trace contextRef="#ctx0" brushRef="#br0" timeOffset="71467.534">11646 16284 0,'67'-22'16,"-42"6"-16,-6-2 15,0-6-15,-3-6 16,-10-2-16,-11-4 16,-12 3-16,-8 2 15,-13 7-15,-6 6 16,-2 8-16,2 6 16,4 5-16,2 7 15,8 9-15,9 7 16,6 12-16,12 9 0,7 5 15,8 5-15,3 5 16,7 7 0,3 2-16,3 1 15,-1-1-15,-6-1 0,-1-2 16,-6-5-16,0-7 16,-4-5-16,-5-7 15,-2-7-15,-1-29 16,-1 8-16,2-5 15,-3-11-15,5-22 16,-3 14-16,-2 10 0</inkml:trace>
  <inkml:trace contextRef="#ctx0" brushRef="#br0" timeOffset="71686.271">11369 16434 0,'0'0'0,"0"0"15,0 0-15,29 54 16,4-29-16,12 2 16,7-5-16,6-2 15,5-1-15,0-1 16,-3-6-16,-8-3 16,-25-4-16,-27-5 15</inkml:trace>
  <inkml:trace contextRef="#ctx0" brushRef="#br0" timeOffset="72451.8426">12013 15989 0,'-1'7'15,"4"-14"-15,-2 4 16,2-7-16,0 6 0,-2 9 16,6 25-1,1 56-15,-6-30 16,-1 6-16,1 2 16,4-1-16,1 1 15,7-2 1,2-2-16,4-3 0,-4-5 15,-2-6-15,-3-9 16,2-9-16,-11-22 16,1 7-1,-1-4-15,-2-8 0,-1 1 16,-2-7-16,-2-4 16,0-6-16,2-31 15,6 4-15,2-1 16,-2 19-16,-3 24 0</inkml:trace>
  <inkml:trace contextRef="#ctx0" brushRef="#br0" timeOffset="72889.3191">12260 16362 0,'0'0'0,"0"0"15,0 0-15,0 0 16,0 0-16,107 19 16,-56-26-16,6-5 15,1-3-15,-1-2 16,-2 0-16,-10 4 16,-13 1-16,-14-1 15,-17 8-15,-1-4 16,-30-18-16,-11 8 15,-8-1-15,-8 5 16,-1 3-16,1 5 0,0 5 16,7 5-16,6 3 15,9 4-15,7 5 16,24-11-16,-11 29 16,15 0-16,11 4 15,10 5-15,9 0 16,7 1-16,6-1 15,3 1-15,4-3 16,4-2-16,1-6 16,0-10-16,-6-10 15,-23-5-15,-26-7 16</inkml:trace>
  <inkml:trace contextRef="#ctx0" brushRef="#br0" timeOffset="73170.5617">13089 16251 0,'0'0'0,"0"0"0,-95 18 16,67-4-16,-9 9 16,4 7-16,10 6 15,11 4-15,8 7 16,14 3-16,10 4 15,14 1-15,9 0 16,10-6-16,5-6 16,-1-7-16,2-10 15,-2-13-15,-3-16 16,-7-15-16,-5-11 16,-11-13-16,-16 21 0,-15 21 15</inkml:trace>
  <inkml:trace contextRef="#ctx0" brushRef="#br0" timeOffset="73436.1505">13343 15854 0,'0'0'0,"0"0"0,0 0 15,0 0-15,-5 72 16,8-26-16,3 10 15,0 5-15,3 4 16,2 3-16,4 1 16,0 0-16,3 1 15,-3-1-15,0-2 16,-3-5-16,2-5 16,1-8-16,-5-11 15,-3-13-15,-4-11 16,-3-14-16</inkml:trace>
  <inkml:trace contextRef="#ctx0" brushRef="#br0" timeOffset="73701.7619">13092 16123 0,'0'0'0,"0"0"0,0 0 15,0 0-15,90-22 16,-36 23-16,9 9 16,5 4-16,3 3 15,0-1-15,-3 2 16,-34-9-16,-34-9 0</inkml:trace>
  <inkml:trace contextRef="#ctx0" brushRef="#br0" timeOffset="74217.3483">13928 16218 0,'0'0'0,"0"0"16,0 0-16,0 0 15,-98 12-15,79-5 16,4 3-16,6 5 16,13 22-16,13 0 15,11 4-15,6 2 16,43 36-1,-44-42-15,-10-5 16,-8-4-16,-9-1 16,-7-21-16,-3 8 15,-5-1-15,-24 10 16,11-14 0,-23 2-16,30-8 0,-7 2 15,2-1-15,14-3 16,-12 1-16,17-2 15,3-1-15,-2 1 16,0 0-16</inkml:trace>
  <inkml:trace contextRef="#ctx0" brushRef="#br0" timeOffset="74748.5803">14474 16868 0,'0'0'15,"0"0"-15,-79 28 0,35-22 16,-13 0-16,-9-5 15,-8-1-15,-7 0 16,-7-1 0,-107 1-16,91-2 15,-7 4-15,-3 0 16,-6 3-16,-4 2 16,-6 0-16,-3 0 15,-6 1-15,0 2 16,-3 0-16,0 0 15,1 2-15,2 0 16,5 1-16,1-1 16,2 0-16,4-4 15,4 1-15,5-1 16,9-1-16,8-1 0,8 1 16,8 1-16,11 0 15,12 1-15,13-1 16,8-2-16,13 0 15,38-6-15,-30 7 16,7-1-16,11-2 16,-4 1-16,6-5 15,0 0-15</inkml:trace>
  <inkml:trace contextRef="#ctx0" brushRef="#br0" timeOffset="75451.6728">11390 17263 0,'0'0'0,"0"0"15,0 0-15,0 0 0,0 0 16,-101 16-16,52-11 16,5 1-1,3 0-15,11 0 0,6 4 16,21-7-16,-4 7 15,17 21-15,18-1 16,15 4-16,4 5 16,2 0-16,0 0 15,-4-4-15,-10-3 16,-12-9-16,-12-2 16,-12-17-16,-2 6 15,-28 4-15,-2-6 16,-5-2-16,-3-4 15,3-1-15,4-2 0,27 1 16,-11-1-16,12 1 16,6 0-16,-7-1 15,5-1-15,-4-2 16,9-4-16,27-17 16,1-4-16,2-8 15,3-5-15,-18 21 16,-18 21-16</inkml:trace>
  <inkml:trace contextRef="#ctx0" brushRef="#br0" timeOffset="75951.6136">11622 17016 0,'0'0'0,"0"0"16,0 0-16,0 0 15,0 0-15,0 0 16,27 76-16,-28-32 15,-1 3-15,0 4 16,0 1-16,2 0 16,2 0-16,0 0 15,2 0-15,1 0 0,1-5 16,0-3-16,-1-5 16,3-9-16,1-6 15,-7-20-15,3 6 16,2-3-16,-1-9 15,5 0-15,14-26 16,6-4-16,2-8 16,5 1-16,-1 4 15,1 6-15,-1 7 16,-4 6-16,-6 5 16,-23 9-16,10-1 15,-8 4-15,5 0 16,-7 3-16,4 5 15,-1 3-15,-2 4 0,-3 4 16,0 2-16,1 25 16,-1-34-16,10 34 15,2-15-15,7-4 16,6-7-16,3-7 16,1-8-16,1-10 15,0-9-15,2-9 16,-16 11-16,-18 11 15</inkml:trace>
  <inkml:trace contextRef="#ctx0" brushRef="#br0" timeOffset="76295.3494">12455 17486 0,'0'0'16,"0"0"0,0 0-16,0 0 15,-47 36-15,43-21 16,12 23-16,12-7 0,10 1 15,11-4-15,11-3 16,3-5-16,3-5 16,-6-5-16,-1-8 15,-9-2-15,-10-5 16,-14-4-16,-11-6 16,-15-6-16,-15-1 15,-14-3-15,-12-2 16,-8-2-16,-4-1 15,2 4-15,1 1 16,8 4-16,7 7 16,13 4-16,30 10 15,-4-3-15,-5 0 16,9 2-16,5 2 16,6-1-16,-6 0 0,-5 0 15</inkml:trace>
  <inkml:trace contextRef="#ctx0" brushRef="#br0" timeOffset="77757.8568">13014 17332 0,'0'0'0,"0"0"15,0 0-15,0 0 16,0 0 0,0 0-16,0 0 0,0 0 15,0 0-15,0 0 16,-43 73-16,54-38 15,7-2-15,5-2 16,3-4-16,2-4 16,6-3-16,3-6 15,-1-4-15,1-4 16,-4-4-16,-8-3 16,-8-3-16,-2-2 15,-1-2 1,-3-1-16,-4 0 15,-6 4-15,3-1 0,-4 3 16,0 1-16,0 2 16,2 1-16,3 1 15,1 1-15,9-3 16,4 4-16,2 2 16,2 2-16,0-2 15,1-1-15,-2 0 16,-2-3-16,0-4 15,-4-3-15,1-2 16,-4-2-16,1-7 16,-3 0-16,-3-5 15,3-21-15,-6 6 0,-4-2 16,-5-2-16,-1 1 16,-4 3-16,2 3 15,-5 2-15,9 25 16,-7-10-16,0 2 15,-1 2-15,-4 3 16,9 8-16,-10-4 16,12 6-16,3 3 15,-8 0-15,6 5 16,2-4-16,1-5 16</inkml:trace>
  <inkml:trace contextRef="#ctx0" brushRef="#br0" timeOffset="78164.081">14029 17209 0,'0'0'0,"0"0"16,0 0-16,0 0 15,0 0-15,0 0 16,-98 4-16,84 3 16,8 6-16,10 24 15,12-1-15,9 0 16,8 4-16,0 0 15,0-1-15,-4-2 16,-7-4-16,-7-4 16,-13-23-16,0 13 0,-4-3 15,-6-1-15,-4-1 16,-26-1-16,3-8 16,-1-8-16,17 2 15,19 1-15</inkml:trace>
  <inkml:trace contextRef="#ctx0" brushRef="#br0" timeOffset="80478.6469">15147 16040 0,'4'73'15,"-1"-28"-15,1-6 16,3 15-16,2 0 16,-1 3-16,3-2 15,2 0-15,-1-2 0,3-4 16,0-4-16,3-8 15,2-6-15,-1-10 16,-17-18-16,1-1 16,-3-2-16</inkml:trace>
  <inkml:trace contextRef="#ctx0" brushRef="#br0" timeOffset="80728.6327">15011 16340 0,'0'0'16,"0"0"-16,0 0 0,0 0 16,0 0-16,123 47 15,-78-39 1,-3-1-16,-1 0 15,-7-5-15,-3-5 16,-25 1-16,-6 2 16,0 0-16</inkml:trace>
  <inkml:trace contextRef="#ctx0" brushRef="#br0" timeOffset="81541.0749">15609 15940 0,'0'0'0,"0"0"16,0 0-16,0 0 0,0 0 16,5 83-16,-2-41 15,2 5-15,0 3 16,1 7-16,1 3 15,1 1-15,0-2 16,4 3-16,0-4 16,2-4-16,-2-4 15,-1-5-15,4-8 16,-3-7-16,-9-25 16,7 9-16,-1-5 15,-2-11-15,6-1 16,18-32-16,-8-1 15,1-6-15,-4 1 16,-3 1-16,-3 7 16,-4 7-16,-10 22 15,5-7-15,-3 3 16,0 6-16,1-1 0,0 7 16,2 1-16,2 6 15,12 26-15,-1-6 16,5 2-16,9 0 15,7-2-15,8-6 16,1-3-16,4-3 16,6-3-16,3-8 15,-1-5-15,-3-7 16,-6-6-16,-6-2 16,-9-2-16,-11 0 15,-10-1-15,-12 8 16,0-6-16,-13-24 15,-7 7-15,-7 0 16,-3-1-16,-2 2 16,0 3-16,2 4 15,-1 3-15,23 14 16,-8-3-16,0 1 0,2 4 16,8 6-16,-5 5 15,10 32-15,7 1 16,8 7-16,4 4 15,5 0-15,4 0 16,6 0-16,5 0 16,10-1-16,6-2 15,8-5-15,2-8 16,2-10-16,-33-11 16,-36-15-16</inkml:trace>
  <inkml:trace contextRef="#ctx0" brushRef="#br0" timeOffset="83780.9063">17171 16231 0,'0'0'15,"0"0"-15,31 51 16,-11-18-16,2 6 16,-2 2-16,1 2 15,0-1-15,3 1 16,-3-4-16,-1 0 15,-2-5-15,-5-7 16,-11-23-16,6 9 16,-5-9-16,1 1 0,0-5 15,3-1-15,6-24 16,-1-6-16,-2-8 16,4-5-16,-2-3 15,4-2-15,-1 6 16,0 4-16,1 9 15,0 4-15,-12 21 16,4-6-16,3 4 16,-4 7-16,8 0 15,1 7-15,15 24 16,-7 2-16,-2 3 16,0 0-16,-2 3 15,0-1-15,-2-1 16,-1-4-16,-2-3 15,0-5-15,-11-20 16,4 8-16,1-4 16,-4-9-16,6 1 15,1-8-15,7-32 0,-3-1 16,0-7-16,1-4 16,1 0-16,-1 2 15,2 3-15,-1 4 16,2 2-16,-2 6 15,-1 2-15,-1 7 16,-13 20-16,4-8 16,1 3-16,1 5 15,-3 6-15,6 3 16,16 22-16,-6 3 16,-3 10-16,-1 4 15,0 2-15,0-1 16,1-1-16,1 1 15,3-2-15,-2-2 16,1-3-16,-4-8 16,1-5-16,-15-20 15,8 2-15,-1-2 0,-11-4 16,0 0-16</inkml:trace>
  <inkml:trace contextRef="#ctx0" brushRef="#br0" timeOffset="84202.7573">18512 16445 0,'27'36'15,"0"-12"-15,13 9 16,4-3-16,4-4 16,3-6-16,0-5 0,1-4 15,-7-7-15,-9-8 16,-6-6-16,-11-7 16,-12-6-16,-14-5 15,-13-3-15,-13-4 16,-11-1-16,-4-1 15,-4 4-15,-2-1 16,4 4-16,2 5 16,7 3-16,5 5 15,2 4-15,8 4 16,19 7-16,-8 0 16,2 2-16,9 4 15,-2 1-15,17 18 16,12 0-16,8 3 15,-14-13-15,-17-13 0</inkml:trace>
  <inkml:trace contextRef="#ctx0" brushRef="#br0" timeOffset="84734.1347">18928 16026 0,'0'0'0,"0"0"15,0 0-15,39 74 16,-17-31-16,29 58 15,-24-51 1,-2 1-16,1-2 16,-5-3-16,0-5 0,-5-8 15,-4-7-15,-6-14 16,-6-12-16,-1-2 16,3 6-16,-3-7 15,-9-23-15,-4-5 16,-1-11-16,2-5 15,0-4-15,4-2 16,1-10 0,3-3-16,1 5 15,3 10-15,0 9 16,3 8-16,-1 29 16,1-8-16,5 2 15,1 10 1,16 20-16,-3 4 15,-1 5-15,2 5 16,-12-15-16,-10-18 0</inkml:trace>
  <inkml:trace contextRef="#ctx0" brushRef="#br0" timeOffset="85234.1213">19685 16222 0,'0'0'16,"0"0"-16,-91-26 16,49 28-1,-1 9-15,3 9 16,8 5-16,10 4 15,12 3-15,10 2 16,10 0-16,11-2 16,7-1-16,6-3 0,5-5 15,4-7-15,2-7 16,0-9-16,-3-9 16,-7-3-16,-7-2 15,-24 11-15,8-7 16,-5-4-16,-5-1 15,-3-2-15,-2-2 16,-2 1-16,-3 3 16,2 4-16,3 10 15,1 4-15,-5-1 16,3 7-16,7 31 16,7-6-16,8 4 15,7 3 1,9 1-16,5-3 15,-3-11 1,0-18-16,-17-4 0,-19-6 16</inkml:trace>
  <inkml:trace contextRef="#ctx0" brushRef="#br0" timeOffset="85499.7076">20000 15792 0,'0'0'15,"-20"73"-15,17-34 16,6 18-16,6 6 16,7 4-16,2 3 15,6 2-15,3 1 16,2-2-16,0 1 15,0-9-15,-4-3 16,-1-12-16,-1-7 16,-13-22-16,-10-19 0</inkml:trace>
  <inkml:trace contextRef="#ctx0" brushRef="#br0" timeOffset="87533.206">21000 16142 0,'0'0'0,"0"0"0,0 0 16,0 0-1,-91-16-15,50 17 16,-8 8-1,0 6-15,7 6 16,11 2-16,11 1 16,10 4-16,11 0 15,8 4-15,9-2 16,7 0 0,6-4-1,20-10-15,9-9 0,6-16 16,-19-3-16,-9-7 15,-12 0-15,-10-4 16,-14 18-16,3-12 16,-3-1-16,-1-1 15,0 0-15,-2 0 16,0 10-16,1 4 16,0 1-16,-2-5 15,2 12-15,-1 2 16,0 7-16,2 33 15,2-3-15,3 0 16,1-1-16,4-1 0,-1-6 16,5-2-16,-1-6 15,-7-13 1,-7-13-16</inkml:trace>
  <inkml:trace contextRef="#ctx0" brushRef="#br0" timeOffset="88673.7962">21143 16034 0,'0'0'16,"0"0"-16,0 0 16,36 73-16,-23-36 15,-3 6 1,1-1-16,-4-1 0,0-4 15,-3-6-15,-3-24 16,1 11-16,1-2 16,0-1-16,-1-3 15,0-7-15,3 4 16,0-11-16,4 1 16,3-8-16,13-29 15,-5 2-15,-2-2 0,-3 0 16,1 0-16,-5 6 15,1 6-15,-10 20 16,4-9-16,2 3 16,1 2-16,-1 8 15,8-5-15,3 4 16,-1 8-16,1 3 16,-3 6-16,-3 3 15,-3 2-15,-2 5 16,1 23-16,0-9 15,1 1 1,-1 2-16,0 2 16,3-1-1,3-9-15,1-8 16,-10-21-16,7 4 0,3-5 16,-9-2-16,-7-1 15</inkml:trace>
  <inkml:trace contextRef="#ctx0" brushRef="#br0" timeOffset="89267.5193">21983 16249 0,'0'0'16,"0"0"-16,0 0 16,0 0-1,0 0-15,-84 16 16,48-4-16,0 4 15,4 2 1,3 5-16,5 6 16,7 2-16,10-1 15,8 0-15,10-3 16,6-1-16,7-4 0,4-4 16,3-8-16,5-5 15,3-11-15,0-7 16,-2-14-1,-4-8-15,-9-9 16,-10-9 0,-10-8-16,-5-6 15,-5 2-15,-2 2 16,-2-3-16,-1 3 16,2-2-16,-1 4 15,2-1-15,3 5 16,1 1-16,2 7 15,2 5-15,3 8 16,1 10-16,-1 13 16,-3 13-16,-2 4 15,3-4-15,-4 22 16,1 11-16,0 14 16,1 8-16,-2 10 0,4 6 15,5 20 1,6 9-16,7 8 15,4-12-15,0-6 16,2-9-16,-1-8 16,0-10-16,-1-12 15,-12-26-15,-11-25 16</inkml:trace>
  <inkml:trace contextRef="#ctx0" brushRef="#br0" timeOffset="90711.5713">22708 15822 0,'0'0'16,"0"0"-16,0 0 31,0 0-15,-116 32-16,71-14 15,12-2-15,12 0 16,17-12-16,0 7 15,25 36 1,2-18-16,6 5 16,6 2-16,4 0 15,1 3-15,-1 0 16,-1 5-16,-6-4 16,-11 2-16,-10-10 15,-10-1 1,-14-4-16,-6-3 15,-8-5-15,4-6 16,-1-5-16,17-6 16,-8 0-16,-3-2 15,-1 0-15,-1-1 16,-2-2-16,3-1 16,13 1-16,-10-4 15,15 2-15,-7-5 16,9-1-16,10-1 15,-6 6-15,-5 6 0</inkml:trace>
  <inkml:trace contextRef="#ctx0" brushRef="#br0" timeOffset="91180.2939">23016 16207 0,'0'0'0,"0"0"15,0 0-15,0 0 16,-61 42-16,54-29 16,4 2-1,18 20-15,10-4 16,7-5-16,9-5 15,4-9-15,3-4 16,-3-5-16,-4-7 16,-7-6-1,-8-6-15,-8-5 0,-12-3 16,-17-6 0,-15-4-16,-10 0 15,0 5 1,1 5-16,-2 2 15,-2 0-15,-1 2 16,4 3-16,7 6 16,20 11-16,-3-4 15,5 4-15,3 3 16,-10 2-16,10 2 16,8 6-16,-2-7 15,-2-6-15</inkml:trace>
  <inkml:trace contextRef="#ctx0" brushRef="#br0" timeOffset="91617.7634">23545 15973 0,'0'0'0,"-65"32"16,38-14-16,-1 4 16,-2 31-1,28-23-15,7 3 0,10-1 16,9 2-16,12 1 16,8-1-16,5-4 15,1-4-15,-1-6 16,-1-4-16,-2-6 15,-3-10-15,-8-10 16,-6-6 0,-15 6-16,-14 10 15</inkml:trace>
  <inkml:trace contextRef="#ctx0" brushRef="#br0" timeOffset="91805.2533">23952 16093 0,'0'0'0,"11"63"0,-5-22 16,0-10-16,2 13 15,-2-5 1,0-4-16,0-4 0,5-7 16,-8-20-16,3 4 15,-6-8-15,0 0 16</inkml:trace>
  <inkml:trace contextRef="#ctx0" brushRef="#br0" timeOffset="91961.4886">23770 15631 0,'0'0'0,"0"0"16,0 0-16,0 0 15,0 0-15,0 0 16,0 0-16,0 0 0</inkml:trace>
  <inkml:trace contextRef="#ctx0" brushRef="#br0" timeOffset="92508.3432">24382 16055 0,'0'0'15,"0"0"-15,0 0 16,0 0-16,0 0 15,-102 25-15,69-4 16,4 2-16,7 2 0,7 3 16,8 3-16,9 2 15,7-1 1,8-3-16,4-1 0,2-8 16,1-4-16,-18-15 15,12 4-15,19-15 16,-8-5-16,-6-8 15,-3-1-15,-7-4 16,-6-2-16,-5 0 16,-2 24-16,0-13 15,-2 0-15,-2-2 16,2 4-16,0 7 16,2 10-16,-3-12 15,1 4-15,2 10 16,2 1-16,1 8 15,9 28-15,1-3 16,2-1-16,0 1 0,0-5 16,1-7-16,2-5 15,-13-17-15,8 6 16,-8-5-16,-5-3 16</inkml:trace>
  <inkml:trace contextRef="#ctx0" brushRef="#br0" timeOffset="92773.9298">24539 15651 0,'0'0'0,"-12"53"16,12-7-16,6-6 15,4 20-15,6 1 0,10 3 16,3-2 0,2 0-16,-1-6 0,2-4 15,-6-7-15,-2-9 16,-12-18-16,-12-18 16</inkml:trace>
  <inkml:trace contextRef="#ctx0" brushRef="#br0" timeOffset="93414.5193">25046 15719 0,'0'0'16,"19"108"0,-4-58-16,3 3 15,5 0-15,3-3 16,3 0-16,3-7 0,0-2 15,-1-9-15,-3-5 16,-1-8-16,-3-8 16,-21-10-16,12-2 15,-1-5-15,11-28 16,-12-3-16,-4-9 16,-8-6-16,-6-4 15,-3-2-15,-1-4 16,0 3-16,-1 0 15,3 3-15,2 4 16,3 6-16,2 8 16,1 5-16,-2 27 15,1-10-15,1 4 16,1 4-16,1 8 16,1 4-16,-4-4 0,0 0 15</inkml:trace>
  <inkml:trace contextRef="#ctx0" brushRef="#br0" timeOffset="93945.7257">25912 15963 0,'0'0'0,"0"0"16,-87 12-1,53 1-15,4 4 16,6 3-16,6 4 16,7 3-16,7 3 15,7 1-15,7 0 0,5-3 16,4-2-16,3-5 15,4-8-15,2-6 16,1-8 0,1-9-16,-2-4 0,-3-7 15,-6-2-15,-8-6 16,-5-3-16,-5 0 16,-5-2-16,-3 1 15,-1 3-15,-3 4 16,9 21-16,-3-11 15,3 11-15,2 5 16,-4-7-16,-1-1 16,5 9-16,-1 1 15,7 30-15,-2 1 16,4 9-16,2 2 16,2 5-16,5-2 15,3-3-15,3-6 16,0-12-16,2-10 15,-13-8-15,-12-8 0</inkml:trace>
  <inkml:trace contextRef="#ctx0" brushRef="#br0" timeOffset="94242.5832">26073 15431 0,'0'0'0,"0"0"16,0 0-16,-18 52 15,15-6-15,8 13 16,2 9-16,6 4 16,2 2-16,4 1 15,0-2-15,0-4 16,1-7-16,-1-6 0,2-9 15,0-11-15,-2-11 16,-15-23 0,0 0-16,-4-2 15</inkml:trace>
  <inkml:trace contextRef="#ctx0" brushRef="#br0" timeOffset="94711.2986">26325 15731 0,'0'0'15,"15"83"-15,0-36 16,0-8-16,7 11 16,3-2-16,3-4 15,2-2-15,0-4 16,1-3-16,0-6 15,-2-8-15,-4-10 0,1-7 16,-20-6-16,28-17 16,-17-8-16,-3-7 15,-6-9-15,-7-3 16,-5-4-16,-5-1 16,-3 0-16,-2 3 15,-2 4-15,5 6 16,1 6-16,9 26 15,-2-9-15,1 4 16,1 5-16,1 8 16,1 2-16,0 7 15,13 35-15,0-3 16,4 6-16,-2 2 16,2 0-16,-1-1 15,5-2-15,-1-2 16,0-3-16,0-11 15,0-7-15,-2-13 16,-19-12-16,0 0 0</inkml:trace>
  <inkml:trace contextRef="#ctx0" brushRef="#br0" timeOffset="95414.3761">26847 15778 0,'0'0'0,"0"0"16,39 48-16,-8-32 15,8-2-15,6-7 16,2-3-16,3-7 16,-4-4-16,-4-4 15,-13-4-15,-12-3 16,-16 14-16,-7-26 16,-16 6-16,-9 2 15,-7 5-15,-1 5 16,-4 6-16,-1 4 0,6 6 15,4 5-15,8 7 16,4 4-16,11 8 16,8 4-16,10 6 15,8 2-15,10 1 16,6 2-16,5-3 16,4-1-16,3-2 15,3-4-15,0-2 16,1-5-16,-6-3 15,-7-4-15,-5-5 16,-24-13-16,9 2 16,-8-5-16,4-3 15,-3-6-15,0-3 16,-2-5-16,-2-4 16,-2 13-16,-1 10 0</inkml:trace>
  <inkml:trace contextRef="#ctx0" brushRef="#br0" timeOffset="95742.4792">27574 15759 0,'0'0'16,"0"0"-16,0 0 16,0 0-1,0 0-15,0 0 0,0 0 16,0 0-16,-101 25 15,90 7-15,10 9 16,13 7-16,11 2 16,6 2-16,2-2 15,-3-2-15,-7-6 16,-6-8-16,-8-5 16,-8-22-16,0 7 15,-5-1-15,-5-2 16,0-3-16,2-7 0,-7 4 15,8-8-15,-10-1 16,4-3-16,6-5 16,6-4-16,2 9 15,0 7-15</inkml:trace>
  <inkml:trace contextRef="#ctx0" brushRef="#br0" timeOffset="96742.4115">28152 15663 0,'0'0'16,"0"0"-16,0 0 0,0 0 15,0 0-15,0 0 16,-81 39-16,66 32 16,24-29-1,13 3-15,10 0 16,6 1-16,8-3 15,-1-6-15,2-9 16,-4-8-16,-5-11 16,-9-11-16,-12-11 15,-12-10-15,-13-10 16,-14-11-16,-11-7 16,-8-7-16,-7-4 15,-3 4-15,1 4 16,4 7-16,8 9 0,12 12 15,13 12-15,11 12 16,2-1-16,3-1 16,30 7-16,5 3 15,9 4-15,7-1 16,4-1-16,-1-2 16,1-5-16,-4-5 15,-6-8-15,-10-7 16,-12-8-16,-10-10 15,-15-9-15,-14-6 16,-11-3-16,-5-3 16,-6 3-16,-2 4 15,-1 6-15,5 11 16,5 9-16,8 10 16,14 14-16,-3 1 15,2 7-15,4 34 16,8 5-16,8 13 15,4 9-15,7 7 0,3 3 16,6 5-16,3 8 16,2 0-16,-4 4 15,4-4 1,2-2-16,-3-4 0,-5-10 16,-3-10-16,-7-11 15,-5-11-15,-7-15 16,-8-17-16,-3-11 15,-15-19-15,-2-10 16,-10-18 0,-8-10-16,-6-7 15,1 11-15,3 10 16,11 12-16,11 13 16,13 15-16,-3-2 15,7 3-15,4 4 16,23 6-16,6 3 15,11 3-15,7 4 16,7 2-16,-2-2 16,-2-3-16,-27-7 0,-28-8 15</inkml:trace>
  <inkml:trace contextRef="#ctx0" brushRef="#br0" timeOffset="97211.1303">29155 15384 0,'22'97'16,"-12"-47"-16,7 14 16,6 3-16,4-3 15,0-2-15,1-7 0,-4-10 16,-3-11-16,-11-19 15,-10-15 1</inkml:trace>
  <inkml:trace contextRef="#ctx0" brushRef="#br0" timeOffset="97492.3593">29159 15966 0,'0'0'0,"0"0"0,0 0 16,0 0-16,0 0 15,118-21-15,-63 16 16,7 2-16,-31 2 16,-31 1-16</inkml:trace>
  <inkml:trace contextRef="#ctx0" brushRef="#br0" timeOffset="97820.4618">28886 15181 0,'0'0'16,"0"0"-16,0 0 16,132-9-16,-75 3 15,3 2-15,-30 1 0,-30 3 16</inkml:trace>
  <inkml:trace contextRef="#ctx0" brushRef="#br0" timeOffset="98429.7957">29417 15354 0,'0'0'0,"0"0"0,0 0 16,29 51-16,-7-16 16,3 9-16,-1 8 15,1 3-15,-2 1 16,-3-2-1,-2 0-15,0-4 0,-4-9 16,-1-8-16,-6-8 16,-3-14-16,-4-11 15,-1-3-15,2 6 16,-2-5-16,-2-5 16,-8-32-16,1-6 15,-1-7-15,2-3 16,0-1-16,2 1 15,-2 1-15,-1 5 16,1 6-16,4 7 0,7 7 16,0 23-16,20-18 15,-18 22-15,35 2 16,-7 12-16,7 4 16,-2 8-16,0-3 15,-18-10-15,-19-11 16</inkml:trace>
  <inkml:trace contextRef="#ctx0" brushRef="#br0" timeOffset="98976.6359">30117 15481 0,'0'0'0,"0"0"0,0 0 16,-78 35-16,44-9 16,3 2-16,6 3 15,8 2-15,8 7 16,11 2-16,12 2 15,10-2-15,7-1 16,5-8-16,1-7 16,1-10-16,-3-11 15,-1-13-15,-5-7 16,-9-9-16,-7-3 16,-11-7-16,-9-3 15,-10-3-15,-8 2 16,-1 4-16,2 4 0,2 6 15,17 21-15,1-1 16,-5-2-16,1 2 16,6 7-16,-2 4 15,12 28-15,9 1 16,4 3-16,10 1 16,-2-4-16,1-4 15,-2-8-15,-1-4 16,-21-19-16,11 6 15,-2-7-15,-15 0 16,0 0-16</inkml:trace>
  <inkml:trace contextRef="#ctx0" brushRef="#br0" timeOffset="99585.9667">30417 15536 0,'0'0'15,"19"48"-15,-7-5 16,-4-4-16,2 11 16,-1 0-16,-1-6 0,0-2 15,-2-6-15,-2-4 16,-3-27-16,1 9 16,1-3-16,-1-5 15,0-8-15,2-3 16,8-29-16,2-1 15,1-7-15,5-4 16,-2-3-16,1 2 16,-2 7-16,-2 6 15,0 9-15,-8 12 16,-7 13-16,-2 2 16,8-7-16,1 5 15,10 19-15,-3 7 16,2 10-16,-3 6 15,-1 1-15,2-3 16,1-1-16,3-4 0,-1-6 16,2-5-16,-14-20 15,10 7-15,1-8 16,22-13-16,-10-13 16,-1-7-16,-2-6 15,-5-1-15,-5 0 16,-3 4-16,-6 6 15,-6 24 1,-1-6-16,-1 3 16,0 9-16,-2 6 15,-2 4-15,2 30 16,4-5-16,6 5 16,5-1-16,4-4 15,4-7-15,2-7 16,-17-21-16,9 4 15,1-6-15,-14-1 0,0 0 16</inkml:trace>
  <inkml:trace contextRef="#ctx0" brushRef="#br0" timeOffset="99742.2065">30827 15178 0,'0'0'15,"0"0"-15,0 0 0,0 0 16,0 0-16,0 0 16,0 0-16,49 69 15,-33-55-15,-16-14 16</inkml:trace>
  <inkml:trace contextRef="#ctx0" brushRef="#br0" timeOffset="100664.0326">31414 15627 0,'0'0'16,"0"0"-16,0 0 16,-90 42-16,58-21 15,3 3-15,7 5 16,9 6-16,18 44 16,13-40-1,9-6-15,5-8 16,4-11-16,-1-10 15,-2-9-15,0-8 16,-5-8-16,-7-5 0,-11-4 16,-8-4-16,-8 1 15,-8 3-15,-3 8 16,12 18 0,-8-5-16,-2 3 0,8 8 15,-7 4-15,6 33 16,15 2-16,12 5 15,12-1-15,6-7 16,5-6-16,-1-8 16,-1-11-16,-5-13 15,-5-13-15,-6-13 16,-7-10-16,-4-10 16,-11-10-16,-6-4 15,-5-1-15,-2 6 16,1 3-16,-1 9 15,4 8-15,3 17 16,2 2-16,3 20 0,2-4 16,13 22-16,-2 14 15,3 12-15,0 7 16,0 5 0,-2-1-16,1-6 0,-4-7 15,-3-11-15,-1-10 16,-5-13-16,-3-13 15,2 5-15,2-5 16,2-7-16,15-27 16,-5-3-16,4-8 15,0-5-15,-1 2 16,0 9-16,-1 8 16,0 9-16,-14 17 15,5-4-15,2 5 16,-4 5-16,8 1 15,-1 7-15,14 29 16,-6 6-16,0 7 16,3 1-16,0 0 0,0-5 15,0-1 1,-2-4-16,2-4 0,-1-10 16,-13-13-16,-11-14 15</inkml:trace>
  <inkml:trace contextRef="#ctx0" brushRef="#br0" timeOffset="101320.229">28803 16722 0,'9'48'0,"8"32"16,3-12-16,4 26 16,0 3-16,-5-1 15,-2-4 1,-1-6-16,-4-8 0,-3-9 16,-7-12-16,-5-14 15,-4-13-15,6-25 16,-7 2-16,1-9 0,2 2 15,5 0-15</inkml:trace>
  <inkml:trace contextRef="#ctx0" brushRef="#br0" timeOffset="101679.5751">28690 16820 0,'0'0'0,"2"-74"15,14 41-15,7 10 16,13-6-16,11 1 16,7 4-16,9 9 15,1 11-15,-7 10 16,-10 9-16,-13 10 16,-11 5-16,-14 5 15,-10 1-15,-9 0 16,-9-3-16,-4-1 15,-2-1-15,1-2 0,1-2 16,2-2-16,17-21 16,-6 9-16,0-3 15,0-2-15,6-8 16,-7 0-16,8-5 16,-9-3-16,4-5 15,3-2-15,3 7 16,2 8-16</inkml:trace>
  <inkml:trace contextRef="#ctx0" brushRef="#br0" timeOffset="102554.5152">29326 16887 0,'0'0'0,"0"0"16,9 64-1,34-41-15,13-3 16,6-5-16,5-5 15,2-6-15,-7-5 16,-13-3-16,-14-1 16,-11-3-16,-33 8 15,20-9-15,-11-4 16,-29-19-16,-12 7 16,-9 1-16,-7 5 15,2 5-15,6 12 16,5 4-16,8 8 0,5 7 15,6 9-15,11 6 16,9 5-16,10 2 16,7 3-16,8 2 15,3-1-15,4 0 16,7-2-16,5-1 16,6-5-16,4-5 15,4-8-15,4-7 16,6-12-16,5-10 15,3-8-15,4-11 16,1-8-16,-8-5 16,-10 2-16,-14 3 15,-18 7-15,-12 6 16,-14 15-16,-2-6 16,-9 1-16,-28-3 15,-4 13-15,-5 8 16,-2 11-16,6 9 15,8 9-15,9 7 0,12 5 16,13 3-16,13 0 16,14-3-16,12-4 15,8-8-15,7-12 16,6-14-16,4-15 16,-6-9-16,-12-9 15,-13-7-15,-14-4 16,-15-5-16,-16-5 15,-14-1-15,-8 1 16,-3 5-16,0 6 16,5 6-16,4 9 15,4 8-15,22 8 16,-10 2-16,9 3 16,-2 3-16,7 4 15,22 17-15,2-11 16,7-1-16,-15-8 0,-16-7 15</inkml:trace>
  <inkml:trace contextRef="#ctx0" brushRef="#br0" timeOffset="103179.4727">30549 16847 0,'0'143'16,"5"-98"-1,2 16-15,6 4 16,1 1-16,2-1 16,-1-2-16,0-3 15,-1-5-15,-1-5 16,0-7-16,-4-8 15,-1-7-15,-6-24 16,0 6-16,-1-9 0,-1-4 16,-11-27-16,7 16 15,4 14-15,-18-51 16,-11-15-16,-9-15 16,5 9-16,4 4 15,10 10-15,7 7 16,9 3-16,6 3 15,11 2-15,8 4 16,11 4-16,8 7 16,6 7-16,1 9 15,-3 11-15,-6 9 16,-4 8-16,-5 8 16,-9 2-16,-8 1 15,-9 2-15,-10-1 16,-8 0-16,-7-4 15,-6-1-15,0-3 16,2-2-16,3-2 0,16-11 16,-7 3-16,1 1 15,0-2-15,8-5 16,-4 2-16,9-8 16,-2-3-16,19-28 15,-9 19-15,-9 16 16</inkml:trace>
  <inkml:trace contextRef="#ctx0" brushRef="#br0" timeOffset="103413.8346">31113 16587 0,'0'0'16,"0"0"-16,-27 46 15,10-13-15,-1 14 16,0 8-16,2 4 15,3 4-15,4 2 16,6 2-16,6-2 0,6-5 16,5-6-16,6-6 15,7-7-15,2-14 16,2-9-16,-1-12 16,-16-2-16,-14-4 15</inkml:trace>
  <inkml:trace contextRef="#ctx0" brushRef="#br0" timeOffset="103851.3028">31177 17068 0,'0'0'0,"78"24"16,-26-12-16,-9-5 15,16 2-15,-3 0 16,-9-2-16,-9-3 0,-14-1 16,-31-5-1,11-2-15,-5 0 0,-10-21 16,-11 3-16,-10-3 16,-8 0-16,-5 2 15,2 8-15,7 5 16,5 8-16,24 2 15,-7 4-15,1 7 16,0 26-16,11 0 16,9 8-16,9 7 15,11 1-15,4 2 16,2-4-16,-1 1 16,-1-4-16,2-4 15,3-6-15,3-7 16,3-7-16,-1-8 15,1-8-15,0-8 16,-3-9-16,-19 5 0,-20 4 16</inkml:trace>
  <inkml:trace contextRef="#ctx0" brushRef="#br0" timeOffset="104023.1656">31873 17279 0,'0'0'16,"0"0"-16,0 0 15,0 0-15,0 0 16,-7 36-16,7-36 16</inkml:trace>
  <inkml:trace contextRef="#ctx0" brushRef="#br0" timeOffset="119322.6404">1413 7677 0,'0'0'0,"0"0"16,0 0-1,17 5-15,-13-5 0,-2 1 31,-2-1-31,0 0 0</inkml:trace>
  <inkml:trace contextRef="#ctx0" brushRef="#br0" timeOffset="119525.7634">1517 7731 0,'0'0'16,"0"0"-16,0 0 16,0 0-16,0 0 15,0 0-15,0 0 16,11 7-16,-11-7 0,0 0 16</inkml:trace>
  <inkml:trace contextRef="#ctx0" brushRef="#br0" timeOffset="120745.0022">1447 9940 0,'0'0'0,"0"0"16,0 0-16,0 0 15,0 0-15,99-15 16,-78 8-16,-3 0 15,-11 4-15,9-6 16,-10 5-16,9-6 16,-12 6-16,8-3 0,-11 7 31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DE69B4-1D3C-4C86-B2AE-51B65C469F90}" type="datetimeFigureOut">
              <a:rPr lang="en-US" smtClean="0"/>
              <a:t>2/17/2025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C96B9-3C3D-4B06-A309-C6E3E658F99E}" type="slidenum">
              <a:rPr lang="en-US" smtClean="0"/>
              <a:t>‹#›</a:t>
            </a:fld>
            <a:endParaRPr lang="en-US"/>
          </a:p>
        </p:txBody>
      </p:sp>
    </p:spTree>
    <p:extLst>
      <p:ext uri="{BB962C8B-B14F-4D97-AF65-F5344CB8AC3E}">
        <p14:creationId xmlns:p14="http://schemas.microsoft.com/office/powerpoint/2010/main" val="1077280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7C96B9-3C3D-4B06-A309-C6E3E658F99E}" type="slidenum">
              <a:rPr lang="en-US" smtClean="0"/>
              <a:t>3</a:t>
            </a:fld>
            <a:endParaRPr lang="en-US"/>
          </a:p>
        </p:txBody>
      </p:sp>
    </p:spTree>
    <p:extLst>
      <p:ext uri="{BB962C8B-B14F-4D97-AF65-F5344CB8AC3E}">
        <p14:creationId xmlns:p14="http://schemas.microsoft.com/office/powerpoint/2010/main" val="3296280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عنوان درس">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F85B76B-09ED-4AB0-86A5-B925E6F8FB4D}"/>
              </a:ext>
            </a:extLst>
          </p:cNvPr>
          <p:cNvSpPr>
            <a:spLocks noGrp="1"/>
          </p:cNvSpPr>
          <p:nvPr>
            <p:ph type="ctrTitle" hasCustomPrompt="1"/>
          </p:nvPr>
        </p:nvSpPr>
        <p:spPr>
          <a:xfrm>
            <a:off x="1524000" y="1022004"/>
            <a:ext cx="9144000" cy="2387600"/>
          </a:xfrm>
          <a:prstGeom prst="rect">
            <a:avLst/>
          </a:prstGeom>
        </p:spPr>
        <p:txBody>
          <a:bodyPr anchor="b"/>
          <a:lstStyle>
            <a:lvl1pPr algn="ctr">
              <a:defRPr sz="6000">
                <a:cs typeface="B Titr" panose="00000700000000000000" pitchFamily="2" charset="-78"/>
              </a:defRPr>
            </a:lvl1pPr>
          </a:lstStyle>
          <a:p>
            <a:r>
              <a:rPr lang="fa-IR" dirty="0"/>
              <a:t>درس – ریز مبحث</a:t>
            </a:r>
            <a:endParaRPr lang="en-US" dirty="0"/>
          </a:p>
        </p:txBody>
      </p:sp>
      <p:sp>
        <p:nvSpPr>
          <p:cNvPr id="8" name="Subtitle 2">
            <a:extLst>
              <a:ext uri="{FF2B5EF4-FFF2-40B4-BE49-F238E27FC236}">
                <a16:creationId xmlns:a16="http://schemas.microsoft.com/office/drawing/2014/main" id="{176143A4-CD93-466D-ADBA-CB531DDE7A14}"/>
              </a:ext>
            </a:extLst>
          </p:cNvPr>
          <p:cNvSpPr>
            <a:spLocks noGrp="1"/>
          </p:cNvSpPr>
          <p:nvPr>
            <p:ph type="subTitle" idx="1" hasCustomPrompt="1"/>
          </p:nvPr>
        </p:nvSpPr>
        <p:spPr>
          <a:xfrm>
            <a:off x="1524000" y="3769303"/>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a-IR" dirty="0"/>
              <a:t>نام استاد</a:t>
            </a:r>
            <a:endParaRPr lang="en-US" dirty="0"/>
          </a:p>
        </p:txBody>
      </p:sp>
      <p:cxnSp>
        <p:nvCxnSpPr>
          <p:cNvPr id="10" name="Straight Connector 9">
            <a:extLst>
              <a:ext uri="{FF2B5EF4-FFF2-40B4-BE49-F238E27FC236}">
                <a16:creationId xmlns:a16="http://schemas.microsoft.com/office/drawing/2014/main" id="{62370903-0F42-456E-9DB9-BFD17A216DB6}"/>
              </a:ext>
            </a:extLst>
          </p:cNvPr>
          <p:cNvCxnSpPr/>
          <p:nvPr userDrawn="1"/>
        </p:nvCxnSpPr>
        <p:spPr>
          <a:xfrm flipH="1">
            <a:off x="1092820" y="3590693"/>
            <a:ext cx="9846526"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721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متن جزو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25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سوال و جواب">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5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8867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26" name="TextBox 13"/>
          <p:cNvSpPr txBox="1"/>
          <p:nvPr userDrawn="1"/>
        </p:nvSpPr>
        <p:spPr>
          <a:xfrm rot="16200000">
            <a:off x="-894102" y="5277487"/>
            <a:ext cx="2010084"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smtClean="0">
                <a:solidFill>
                  <a:srgbClr val="FFC000"/>
                </a:solidFill>
              </a:rPr>
              <a:t>M. H. </a:t>
            </a:r>
            <a:r>
              <a:rPr lang="en-US" sz="2200" b="1" dirty="0" err="1" smtClean="0">
                <a:solidFill>
                  <a:srgbClr val="FFC000"/>
                </a:solidFill>
              </a:rPr>
              <a:t>Shakouri</a:t>
            </a:r>
            <a:endParaRPr lang="en-US" sz="2200" b="1" dirty="0">
              <a:solidFill>
                <a:srgbClr val="FFC000"/>
              </a:solidFill>
            </a:endParaRPr>
          </a:p>
        </p:txBody>
      </p:sp>
      <p:sp>
        <p:nvSpPr>
          <p:cNvPr id="27" name="TextBox 13"/>
          <p:cNvSpPr txBox="1"/>
          <p:nvPr userDrawn="1"/>
        </p:nvSpPr>
        <p:spPr>
          <a:xfrm>
            <a:off x="10146693" y="-23443"/>
            <a:ext cx="698862"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smtClean="0">
                <a:solidFill>
                  <a:srgbClr val="FFC000"/>
                </a:solidFill>
              </a:rPr>
              <a:t>سه</a:t>
            </a:r>
            <a:endParaRPr lang="en-US" sz="2200" b="1" dirty="0">
              <a:solidFill>
                <a:srgbClr val="FFC000"/>
              </a:solidFill>
            </a:endParaRPr>
          </a:p>
        </p:txBody>
      </p:sp>
      <p:sp>
        <p:nvSpPr>
          <p:cNvPr id="28" name="TextBox 13"/>
          <p:cNvSpPr txBox="1"/>
          <p:nvPr userDrawn="1"/>
        </p:nvSpPr>
        <p:spPr>
          <a:xfrm>
            <a:off x="7271386" y="1609"/>
            <a:ext cx="1528863"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smtClean="0">
                <a:solidFill>
                  <a:srgbClr val="FFC000"/>
                </a:solidFill>
              </a:rPr>
              <a:t>Reading</a:t>
            </a:r>
            <a:endParaRPr lang="en-US" sz="2200" b="1" dirty="0">
              <a:solidFill>
                <a:srgbClr val="FFC000"/>
              </a:solidFill>
            </a:endParaRPr>
          </a:p>
        </p:txBody>
      </p:sp>
      <p:sp>
        <p:nvSpPr>
          <p:cNvPr id="29" name="TextBox 13"/>
          <p:cNvSpPr txBox="1"/>
          <p:nvPr userDrawn="1"/>
        </p:nvSpPr>
        <p:spPr>
          <a:xfrm rot="16200000">
            <a:off x="-405045" y="2495099"/>
            <a:ext cx="1058094" cy="43088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a-IR" sz="2200" b="1" dirty="0" smtClean="0">
                <a:solidFill>
                  <a:srgbClr val="FFC000"/>
                </a:solidFill>
              </a:rPr>
              <a:t>یازدهم</a:t>
            </a:r>
            <a:endParaRPr lang="en-US" sz="2200" b="1" dirty="0">
              <a:solidFill>
                <a:srgbClr val="FFC000"/>
              </a:solidFill>
            </a:endParaRPr>
          </a:p>
        </p:txBody>
      </p:sp>
    </p:spTree>
    <p:extLst>
      <p:ext uri="{BB962C8B-B14F-4D97-AF65-F5344CB8AC3E}">
        <p14:creationId xmlns:p14="http://schemas.microsoft.com/office/powerpoint/2010/main" val="157016852"/>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50"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r" defTabSz="914400" rtl="1"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B Yekan" panose="00000400000000000000" pitchFamily="2" charset="-78"/>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12.emf"/><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customXml" Target="../ink/ink11.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customXml" Target="../ink/ink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customXml" Target="../ink/ink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customXml" Target="../ink/ink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customXml" Target="../ink/ink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customXml" Target="../ink/ink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customXml" Target="../ink/ink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customXml" Target="../ink/ink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ustomXml" Target="../ink/ink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8.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4800" b="1" dirty="0">
                <a:latin typeface="Times New Roman" panose="02020603050405020304" pitchFamily="18" charset="0"/>
                <a:cs typeface="Times New Roman" panose="02020603050405020304" pitchFamily="18" charset="0"/>
              </a:rPr>
              <a:t>Vision 2</a:t>
            </a:r>
            <a:br>
              <a:rPr lang="en-US" sz="4800" b="1" dirty="0">
                <a:latin typeface="Times New Roman" panose="02020603050405020304" pitchFamily="18" charset="0"/>
                <a:cs typeface="Times New Roman" panose="02020603050405020304" pitchFamily="18" charset="0"/>
              </a:rPr>
            </a:br>
            <a:r>
              <a:rPr lang="en-US" sz="4800" b="1" dirty="0">
                <a:latin typeface="Times New Roman" panose="02020603050405020304" pitchFamily="18" charset="0"/>
                <a:cs typeface="Times New Roman" panose="02020603050405020304" pitchFamily="18" charset="0"/>
              </a:rPr>
              <a:t>Lesson </a:t>
            </a:r>
            <a:r>
              <a:rPr lang="en-US" sz="4800" b="1" dirty="0" smtClean="0">
                <a:latin typeface="Times New Roman" panose="02020603050405020304" pitchFamily="18" charset="0"/>
                <a:cs typeface="Times New Roman" panose="02020603050405020304" pitchFamily="18" charset="0"/>
              </a:rPr>
              <a:t>3: </a:t>
            </a:r>
            <a:br>
              <a:rPr lang="en-US" sz="4800" b="1" dirty="0" smtClean="0">
                <a:latin typeface="Times New Roman" panose="02020603050405020304" pitchFamily="18" charset="0"/>
                <a:cs typeface="Times New Roman" panose="02020603050405020304" pitchFamily="18" charset="0"/>
              </a:rPr>
            </a:br>
            <a:r>
              <a:rPr lang="en-US" sz="4800" b="1" dirty="0" smtClean="0">
                <a:latin typeface="Times New Roman" panose="02020603050405020304" pitchFamily="18" charset="0"/>
                <a:cs typeface="Times New Roman" panose="02020603050405020304" pitchFamily="18" charset="0"/>
              </a:rPr>
              <a:t>Reading: Art</a:t>
            </a:r>
            <a:r>
              <a:rPr lang="en-US" sz="4800" b="1" dirty="0">
                <a:latin typeface="Times New Roman" panose="02020603050405020304" pitchFamily="18" charset="0"/>
                <a:cs typeface="Times New Roman" panose="02020603050405020304" pitchFamily="18" charset="0"/>
              </a:rPr>
              <a:t>, Culture and Society</a:t>
            </a:r>
            <a:endParaRPr lang="en-US" b="1" dirty="0">
              <a:latin typeface="Times New Roman" panose="02020603050405020304" pitchFamily="18" charset="0"/>
              <a:cs typeface="Times New Roman" panose="02020603050405020304" pitchFamily="18" charset="0"/>
            </a:endParaRPr>
          </a:p>
        </p:txBody>
      </p:sp>
      <p:sp>
        <p:nvSpPr>
          <p:cNvPr id="6" name="Subtitle 5"/>
          <p:cNvSpPr>
            <a:spLocks noGrp="1"/>
          </p:cNvSpPr>
          <p:nvPr>
            <p:ph type="subTitle" idx="1"/>
          </p:nvPr>
        </p:nvSpPr>
        <p:spPr/>
        <p:txBody>
          <a:bodyPr/>
          <a:lstStyle/>
          <a:p>
            <a:r>
              <a:rPr lang="en-US" b="1" dirty="0">
                <a:latin typeface="Times New Roman" panose="02020603050405020304" pitchFamily="18" charset="0"/>
                <a:cs typeface="Times New Roman" panose="02020603050405020304" pitchFamily="18" charset="0"/>
              </a:rPr>
              <a:t>Mohammad </a:t>
            </a:r>
            <a:r>
              <a:rPr lang="en-US" b="1" dirty="0" err="1">
                <a:latin typeface="Times New Roman" panose="02020603050405020304" pitchFamily="18" charset="0"/>
                <a:cs typeface="Times New Roman" panose="02020603050405020304" pitchFamily="18" charset="0"/>
              </a:rPr>
              <a:t>Hossein</a:t>
            </a:r>
            <a:r>
              <a:rPr lang="en-US" b="1" dirty="0">
                <a:latin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cs typeface="Times New Roman" panose="02020603050405020304" pitchFamily="18" charset="0"/>
              </a:rPr>
              <a:t>Shakouri</a:t>
            </a:r>
            <a:endParaRPr lang="fa-IR"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84847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89000" y="1130300"/>
            <a:ext cx="10591800" cy="5393330"/>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508680" y="2763720"/>
              <a:ext cx="11125080" cy="3638520"/>
            </p14:xfrm>
          </p:contentPart>
        </mc:Choice>
        <mc:Fallback>
          <p:pic>
            <p:nvPicPr>
              <p:cNvPr id="2" name="Ink 1"/>
              <p:cNvPicPr/>
              <p:nvPr/>
            </p:nvPicPr>
            <p:blipFill>
              <a:blip r:embed="rId4"/>
              <a:stretch>
                <a:fillRect/>
              </a:stretch>
            </p:blipFill>
            <p:spPr>
              <a:xfrm>
                <a:off x="499320" y="2754360"/>
                <a:ext cx="11143800" cy="3657240"/>
              </a:xfrm>
              <a:prstGeom prst="rect">
                <a:avLst/>
              </a:prstGeom>
            </p:spPr>
          </p:pic>
        </mc:Fallback>
      </mc:AlternateContent>
    </p:spTree>
    <p:extLst>
      <p:ext uri="{BB962C8B-B14F-4D97-AF65-F5344CB8AC3E}">
        <p14:creationId xmlns:p14="http://schemas.microsoft.com/office/powerpoint/2010/main" val="1887267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81903" y="1132764"/>
            <a:ext cx="10955172" cy="5128336"/>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1734840" y="2993040"/>
              <a:ext cx="9093240" cy="2842200"/>
            </p14:xfrm>
          </p:contentPart>
        </mc:Choice>
        <mc:Fallback>
          <p:pic>
            <p:nvPicPr>
              <p:cNvPr id="2" name="Ink 1"/>
              <p:cNvPicPr/>
              <p:nvPr/>
            </p:nvPicPr>
            <p:blipFill>
              <a:blip r:embed="rId4"/>
              <a:stretch>
                <a:fillRect/>
              </a:stretch>
            </p:blipFill>
            <p:spPr>
              <a:xfrm>
                <a:off x="1725480" y="2983680"/>
                <a:ext cx="9111960" cy="2860920"/>
              </a:xfrm>
              <a:prstGeom prst="rect">
                <a:avLst/>
              </a:prstGeom>
            </p:spPr>
          </p:pic>
        </mc:Fallback>
      </mc:AlternateContent>
    </p:spTree>
    <p:extLst>
      <p:ext uri="{BB962C8B-B14F-4D97-AF65-F5344CB8AC3E}">
        <p14:creationId xmlns:p14="http://schemas.microsoft.com/office/powerpoint/2010/main" val="3704926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9080" y="2930435"/>
            <a:ext cx="3994555" cy="1077218"/>
          </a:xfrm>
          <a:prstGeom prst="rect">
            <a:avLst/>
          </a:prstGeom>
        </p:spPr>
        <p:txBody>
          <a:bodyPr wrap="none">
            <a:spAutoFit/>
          </a:bodyPr>
          <a:lstStyle/>
          <a:p>
            <a:pPr algn="ctr"/>
            <a:r>
              <a:rPr lang="en-US" sz="3200" b="1" dirty="0" smtClean="0"/>
              <a:t>Workbook: Reading</a:t>
            </a:r>
          </a:p>
          <a:p>
            <a:pPr algn="ctr"/>
            <a:r>
              <a:rPr lang="en-US" sz="3200" b="1" dirty="0" smtClean="0">
                <a:solidFill>
                  <a:srgbClr val="FF0000"/>
                </a:solidFill>
              </a:rPr>
              <a:t>Cultures </a:t>
            </a:r>
            <a:r>
              <a:rPr lang="en-US" sz="3200" b="1" dirty="0">
                <a:solidFill>
                  <a:srgbClr val="FF0000"/>
                </a:solidFill>
              </a:rPr>
              <a:t>and Lifestyles</a:t>
            </a:r>
          </a:p>
        </p:txBody>
      </p:sp>
    </p:spTree>
    <p:extLst>
      <p:ext uri="{BB962C8B-B14F-4D97-AF65-F5344CB8AC3E}">
        <p14:creationId xmlns:p14="http://schemas.microsoft.com/office/powerpoint/2010/main" val="23965179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740" y="1355384"/>
            <a:ext cx="11232107" cy="3416320"/>
          </a:xfrm>
          <a:prstGeom prst="rect">
            <a:avLst/>
          </a:prstGeom>
        </p:spPr>
        <p:txBody>
          <a:bodyPr wrap="square">
            <a:spAutoFit/>
          </a:bodyPr>
          <a:lstStyle/>
          <a:p>
            <a:pPr algn="just">
              <a:lnSpc>
                <a:spcPct val="150000"/>
              </a:lnSpc>
            </a:pPr>
            <a:r>
              <a:rPr lang="en-US" sz="2400" b="1" dirty="0" smtClean="0">
                <a:latin typeface="Times New Roman" panose="02020603050405020304" pitchFamily="18" charset="0"/>
                <a:cs typeface="Times New Roman" panose="02020603050405020304" pitchFamily="18" charset="0"/>
              </a:rPr>
              <a:t>Culture </a:t>
            </a:r>
            <a:r>
              <a:rPr lang="en-US" sz="2400" b="1" dirty="0">
                <a:latin typeface="Times New Roman" panose="02020603050405020304" pitchFamily="18" charset="0"/>
                <a:cs typeface="Times New Roman" panose="02020603050405020304" pitchFamily="18" charset="0"/>
              </a:rPr>
              <a:t>is a system of shared beliefs that are common in a society. </a:t>
            </a:r>
            <a:r>
              <a:rPr lang="en-US" sz="2400" b="1" dirty="0" smtClean="0">
                <a:latin typeface="Times New Roman" panose="02020603050405020304" pitchFamily="18" charset="0"/>
                <a:cs typeface="Times New Roman" panose="02020603050405020304" pitchFamily="18" charset="0"/>
              </a:rPr>
              <a:t>Often, we </a:t>
            </a:r>
            <a:r>
              <a:rPr lang="en-US" sz="2400" b="1" dirty="0">
                <a:latin typeface="Times New Roman" panose="02020603050405020304" pitchFamily="18" charset="0"/>
                <a:cs typeface="Times New Roman" panose="02020603050405020304" pitchFamily="18" charset="0"/>
              </a:rPr>
              <a:t>think of the food, music, clothing, and holidays that are common </a:t>
            </a:r>
            <a:r>
              <a:rPr lang="en-US" sz="2400" b="1" dirty="0" smtClean="0">
                <a:latin typeface="Times New Roman" panose="02020603050405020304" pitchFamily="18" charset="0"/>
                <a:cs typeface="Times New Roman" panose="02020603050405020304" pitchFamily="18" charset="0"/>
              </a:rPr>
              <a:t>in a </a:t>
            </a:r>
            <a:r>
              <a:rPr lang="en-US" sz="2400" b="1" dirty="0">
                <a:latin typeface="Times New Roman" panose="02020603050405020304" pitchFamily="18" charset="0"/>
                <a:cs typeface="Times New Roman" panose="02020603050405020304" pitchFamily="18" charset="0"/>
              </a:rPr>
              <a:t>society as </a:t>
            </a:r>
            <a:r>
              <a:rPr lang="en-US" sz="2400" b="1" u="sng" dirty="0">
                <a:solidFill>
                  <a:srgbClr val="FF0000"/>
                </a:solidFill>
                <a:latin typeface="Times New Roman" panose="02020603050405020304" pitchFamily="18" charset="0"/>
                <a:cs typeface="Times New Roman" panose="02020603050405020304" pitchFamily="18" charset="0"/>
              </a:rPr>
              <a:t>its</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culture, but these are only some of the elements. </a:t>
            </a:r>
            <a:r>
              <a:rPr lang="en-US" sz="2400" b="1" dirty="0" smtClean="0">
                <a:latin typeface="Times New Roman" panose="02020603050405020304" pitchFamily="18" charset="0"/>
                <a:cs typeface="Times New Roman" panose="02020603050405020304" pitchFamily="18" charset="0"/>
              </a:rPr>
              <a:t>Other elements </a:t>
            </a:r>
            <a:r>
              <a:rPr lang="en-US" sz="2400" b="1" dirty="0">
                <a:latin typeface="Times New Roman" panose="02020603050405020304" pitchFamily="18" charset="0"/>
                <a:cs typeface="Times New Roman" panose="02020603050405020304" pitchFamily="18" charset="0"/>
              </a:rPr>
              <a:t>include customs, values, behaviors, and artifacts. Culture </a:t>
            </a:r>
            <a:r>
              <a:rPr lang="en-US" sz="2400" b="1" dirty="0" smtClean="0">
                <a:latin typeface="Times New Roman" panose="02020603050405020304" pitchFamily="18" charset="0"/>
                <a:cs typeface="Times New Roman" panose="02020603050405020304" pitchFamily="18" charset="0"/>
              </a:rPr>
              <a:t>is, therefore</a:t>
            </a:r>
            <a:r>
              <a:rPr lang="en-US" sz="2400" b="1" dirty="0">
                <a:latin typeface="Times New Roman" panose="02020603050405020304" pitchFamily="18" charset="0"/>
                <a:cs typeface="Times New Roman" panose="02020603050405020304" pitchFamily="18" charset="0"/>
              </a:rPr>
              <a:t>, a combination of thoughts, feelings, attitudes, and beliefs.</a:t>
            </a:r>
          </a:p>
          <a:p>
            <a:pPr algn="just">
              <a:lnSpc>
                <a:spcPct val="150000"/>
              </a:lnSpc>
            </a:pPr>
            <a:r>
              <a:rPr lang="en-US" sz="2400" b="1" dirty="0" smtClean="0">
                <a:latin typeface="Times New Roman" panose="02020603050405020304" pitchFamily="18" charset="0"/>
                <a:cs typeface="Times New Roman" panose="02020603050405020304" pitchFamily="18" charset="0"/>
              </a:rPr>
              <a:t>      </a:t>
            </a:r>
            <a:endParaRPr lang="en-US" sz="2400" b="1"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830880" y="1884960"/>
              <a:ext cx="10821960" cy="2298240"/>
            </p14:xfrm>
          </p:contentPart>
        </mc:Choice>
        <mc:Fallback>
          <p:pic>
            <p:nvPicPr>
              <p:cNvPr id="3" name="Ink 2"/>
              <p:cNvPicPr/>
              <p:nvPr/>
            </p:nvPicPr>
            <p:blipFill>
              <a:blip r:embed="rId3"/>
              <a:stretch>
                <a:fillRect/>
              </a:stretch>
            </p:blipFill>
            <p:spPr>
              <a:xfrm>
                <a:off x="821520" y="1875600"/>
                <a:ext cx="10840680" cy="23169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4" name="Ink 3"/>
              <p14:cNvContentPartPr/>
              <p14:nvPr/>
            </p14:nvContentPartPr>
            <p14:xfrm>
              <a:off x="852120" y="2421000"/>
              <a:ext cx="10901160" cy="1225440"/>
            </p14:xfrm>
          </p:contentPart>
        </mc:Choice>
        <mc:Fallback>
          <p:pic>
            <p:nvPicPr>
              <p:cNvPr id="4" name="Ink 3"/>
              <p:cNvPicPr/>
              <p:nvPr/>
            </p:nvPicPr>
            <p:blipFill>
              <a:blip r:embed="rId5"/>
              <a:stretch>
                <a:fillRect/>
              </a:stretch>
            </p:blipFill>
            <p:spPr>
              <a:xfrm>
                <a:off x="842760" y="2411640"/>
                <a:ext cx="10919880" cy="1244160"/>
              </a:xfrm>
              <a:prstGeom prst="rect">
                <a:avLst/>
              </a:prstGeom>
            </p:spPr>
          </p:pic>
        </mc:Fallback>
      </mc:AlternateContent>
    </p:spTree>
    <p:extLst>
      <p:ext uri="{BB962C8B-B14F-4D97-AF65-F5344CB8AC3E}">
        <p14:creationId xmlns:p14="http://schemas.microsoft.com/office/powerpoint/2010/main" val="1002104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91571" y="1237608"/>
            <a:ext cx="10918209" cy="3416320"/>
          </a:xfrm>
          <a:prstGeom prst="rect">
            <a:avLst/>
          </a:prstGeom>
        </p:spPr>
        <p:txBody>
          <a:bodyPr wrap="square">
            <a:spAutoFit/>
          </a:bodyPr>
          <a:lstStyle/>
          <a:p>
            <a:pPr algn="just">
              <a:lnSpc>
                <a:spcPct val="150000"/>
              </a:lnSpc>
            </a:pPr>
            <a:r>
              <a:rPr lang="en-US" sz="2400" b="1" dirty="0">
                <a:latin typeface="Times New Roman" panose="02020603050405020304" pitchFamily="18" charset="0"/>
                <a:cs typeface="Times New Roman" panose="02020603050405020304" pitchFamily="18" charset="0"/>
              </a:rPr>
              <a:t>With more than 190 countries and 7 billion people on earth, it is not hard to imagine that many cultures exist. No matter where you go around the world, you will face people, lifestyles and cultures that are different to what you have. People around the world have very different lives and ways of living . </a:t>
            </a:r>
            <a:r>
              <a:rPr lang="en-US" sz="2400" b="1" u="sng" dirty="0">
                <a:solidFill>
                  <a:srgbClr val="FF0000"/>
                </a:solidFill>
                <a:latin typeface="Times New Roman" panose="02020603050405020304" pitchFamily="18" charset="0"/>
                <a:cs typeface="Times New Roman" panose="02020603050405020304" pitchFamily="18" charset="0"/>
              </a:rPr>
              <a:t>They</a:t>
            </a:r>
            <a:r>
              <a:rPr lang="en-US" sz="2400" b="1" dirty="0">
                <a:latin typeface="Times New Roman" panose="02020603050405020304" pitchFamily="18" charset="0"/>
                <a:cs typeface="Times New Roman" panose="02020603050405020304" pitchFamily="18" charset="0"/>
              </a:rPr>
              <a:t> have different beliefs and customs. So they usually live and behave according to what they believe to be right and wrong.</a:t>
            </a:r>
            <a:endParaRPr lang="en-US" sz="2400"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813240" y="1735200"/>
              <a:ext cx="11175480" cy="2367000"/>
            </p14:xfrm>
          </p:contentPart>
        </mc:Choice>
        <mc:Fallback>
          <p:pic>
            <p:nvPicPr>
              <p:cNvPr id="3" name="Ink 2"/>
              <p:cNvPicPr/>
              <p:nvPr/>
            </p:nvPicPr>
            <p:blipFill>
              <a:blip r:embed="rId3"/>
              <a:stretch>
                <a:fillRect/>
              </a:stretch>
            </p:blipFill>
            <p:spPr>
              <a:xfrm>
                <a:off x="803880" y="1725840"/>
                <a:ext cx="11194200" cy="2385720"/>
              </a:xfrm>
              <a:prstGeom prst="rect">
                <a:avLst/>
              </a:prstGeom>
            </p:spPr>
          </p:pic>
        </mc:Fallback>
      </mc:AlternateContent>
    </p:spTree>
    <p:extLst>
      <p:ext uri="{BB962C8B-B14F-4D97-AF65-F5344CB8AC3E}">
        <p14:creationId xmlns:p14="http://schemas.microsoft.com/office/powerpoint/2010/main" val="42450316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331" y="1270464"/>
            <a:ext cx="11081982" cy="3349956"/>
          </a:xfrm>
          <a:prstGeom prst="rect">
            <a:avLst/>
          </a:prstGeom>
        </p:spPr>
        <p:txBody>
          <a:bodyPr wrap="square">
            <a:spAutoFit/>
          </a:bodyPr>
          <a:lstStyle/>
          <a:p>
            <a:pPr algn="just">
              <a:lnSpc>
                <a:spcPct val="150000"/>
              </a:lnSpc>
            </a:pPr>
            <a:r>
              <a:rPr lang="en-US" sz="2400" b="1" dirty="0" smtClean="0">
                <a:latin typeface="Times New Roman" panose="02020603050405020304" pitchFamily="18" charset="0"/>
                <a:cs typeface="Times New Roman" panose="02020603050405020304" pitchFamily="18" charset="0"/>
              </a:rPr>
              <a:t>      Learning </a:t>
            </a:r>
            <a:r>
              <a:rPr lang="en-US" sz="2400" b="1" dirty="0">
                <a:latin typeface="Times New Roman" panose="02020603050405020304" pitchFamily="18" charset="0"/>
                <a:cs typeface="Times New Roman" panose="02020603050405020304" pitchFamily="18" charset="0"/>
              </a:rPr>
              <a:t>to respect other cultures is important for having </a:t>
            </a:r>
            <a:r>
              <a:rPr lang="en-US" sz="2400" b="1" dirty="0" smtClean="0">
                <a:latin typeface="Times New Roman" panose="02020603050405020304" pitchFamily="18" charset="0"/>
                <a:cs typeface="Times New Roman" panose="02020603050405020304" pitchFamily="18" charset="0"/>
              </a:rPr>
              <a:t>new experiences </a:t>
            </a:r>
            <a:r>
              <a:rPr lang="en-US" sz="2400" b="1" dirty="0">
                <a:latin typeface="Times New Roman" panose="02020603050405020304" pitchFamily="18" charset="0"/>
                <a:cs typeface="Times New Roman" panose="02020603050405020304" pitchFamily="18" charset="0"/>
              </a:rPr>
              <a:t>and learning about the world. One of the first steps to </a:t>
            </a:r>
            <a:r>
              <a:rPr lang="en-US" sz="2400" b="1" dirty="0" smtClean="0">
                <a:latin typeface="Times New Roman" panose="02020603050405020304" pitchFamily="18" charset="0"/>
                <a:cs typeface="Times New Roman" panose="02020603050405020304" pitchFamily="18" charset="0"/>
              </a:rPr>
              <a:t>learn about </a:t>
            </a:r>
            <a:r>
              <a:rPr lang="en-US" sz="2400" b="1" dirty="0">
                <a:latin typeface="Times New Roman" panose="02020603050405020304" pitchFamily="18" charset="0"/>
                <a:cs typeface="Times New Roman" panose="02020603050405020304" pitchFamily="18" charset="0"/>
              </a:rPr>
              <a:t>other cultures is to simply accept that there are many </a:t>
            </a:r>
            <a:r>
              <a:rPr lang="en-US" sz="2400" b="1" dirty="0" smtClean="0">
                <a:latin typeface="Times New Roman" panose="02020603050405020304" pitchFamily="18" charset="0"/>
                <a:cs typeface="Times New Roman" panose="02020603050405020304" pitchFamily="18" charset="0"/>
              </a:rPr>
              <a:t>different cultures </a:t>
            </a:r>
            <a:r>
              <a:rPr lang="en-US" sz="2400" b="1" dirty="0">
                <a:latin typeface="Times New Roman" panose="02020603050405020304" pitchFamily="18" charset="0"/>
                <a:cs typeface="Times New Roman" panose="02020603050405020304" pitchFamily="18" charset="0"/>
              </a:rPr>
              <a:t>exist other than our own culture. One of the most </a:t>
            </a:r>
            <a:r>
              <a:rPr lang="en-US" sz="2400" b="1" dirty="0" smtClean="0">
                <a:latin typeface="Times New Roman" panose="02020603050405020304" pitchFamily="18" charset="0"/>
                <a:cs typeface="Times New Roman" panose="02020603050405020304" pitchFamily="18" charset="0"/>
              </a:rPr>
              <a:t>important ways </a:t>
            </a:r>
            <a:r>
              <a:rPr lang="en-US" sz="2400" b="1" dirty="0">
                <a:latin typeface="Times New Roman" panose="02020603050405020304" pitchFamily="18" charset="0"/>
                <a:cs typeface="Times New Roman" panose="02020603050405020304" pitchFamily="18" charset="0"/>
              </a:rPr>
              <a:t>to learn to become respectful of other cultures is to spend </a:t>
            </a:r>
            <a:r>
              <a:rPr lang="en-US" sz="2400" b="1" dirty="0" smtClean="0">
                <a:latin typeface="Times New Roman" panose="02020603050405020304" pitchFamily="18" charset="0"/>
                <a:cs typeface="Times New Roman" panose="02020603050405020304" pitchFamily="18" charset="0"/>
              </a:rPr>
              <a:t>some time </a:t>
            </a:r>
            <a:r>
              <a:rPr lang="en-US" sz="2400" b="1" dirty="0">
                <a:latin typeface="Times New Roman" panose="02020603050405020304" pitchFamily="18" charset="0"/>
                <a:cs typeface="Times New Roman" panose="02020603050405020304" pitchFamily="18" charset="0"/>
              </a:rPr>
              <a:t>reflecting on our own. Then it is important to understand </a:t>
            </a:r>
            <a:r>
              <a:rPr lang="en-US" sz="2400" b="1" dirty="0" smtClean="0">
                <a:latin typeface="Times New Roman" panose="02020603050405020304" pitchFamily="18" charset="0"/>
                <a:cs typeface="Times New Roman" panose="02020603050405020304" pitchFamily="18" charset="0"/>
              </a:rPr>
              <a:t>something about </a:t>
            </a:r>
            <a:r>
              <a:rPr lang="en-US" sz="2400" b="1" dirty="0">
                <a:latin typeface="Times New Roman" panose="02020603050405020304" pitchFamily="18" charset="0"/>
                <a:cs typeface="Times New Roman" panose="02020603050405020304" pitchFamily="18" charset="0"/>
              </a:rPr>
              <a:t>other cultures.</a:t>
            </a:r>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831960" y="1809720"/>
              <a:ext cx="10317240" cy="2253600"/>
            </p14:xfrm>
          </p:contentPart>
        </mc:Choice>
        <mc:Fallback>
          <p:pic>
            <p:nvPicPr>
              <p:cNvPr id="3" name="Ink 2"/>
              <p:cNvPicPr/>
              <p:nvPr/>
            </p:nvPicPr>
            <p:blipFill>
              <a:blip r:embed="rId3"/>
              <a:stretch>
                <a:fillRect/>
              </a:stretch>
            </p:blipFill>
            <p:spPr>
              <a:xfrm>
                <a:off x="822600" y="1800360"/>
                <a:ext cx="10335960" cy="2272320"/>
              </a:xfrm>
              <a:prstGeom prst="rect">
                <a:avLst/>
              </a:prstGeom>
            </p:spPr>
          </p:pic>
        </mc:Fallback>
      </mc:AlternateContent>
    </p:spTree>
    <p:extLst>
      <p:ext uri="{BB962C8B-B14F-4D97-AF65-F5344CB8AC3E}">
        <p14:creationId xmlns:p14="http://schemas.microsoft.com/office/powerpoint/2010/main" val="31777034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4275" y="1144096"/>
            <a:ext cx="10918209" cy="2308324"/>
          </a:xfrm>
          <a:prstGeom prst="rect">
            <a:avLst/>
          </a:prstGeom>
        </p:spPr>
        <p:txBody>
          <a:bodyPr wrap="square">
            <a:spAutoFit/>
          </a:bodyPr>
          <a:lstStyle/>
          <a:p>
            <a:pPr algn="just">
              <a:lnSpc>
                <a:spcPct val="150000"/>
              </a:lnSpc>
            </a:pPr>
            <a:r>
              <a:rPr lang="en-US" sz="2400" b="1" dirty="0" smtClean="0">
                <a:latin typeface="Times New Roman" panose="02020603050405020304" pitchFamily="18" charset="0"/>
              </a:rPr>
              <a:t>    For </a:t>
            </a:r>
            <a:r>
              <a:rPr lang="en-US" sz="2400" b="1" dirty="0">
                <a:latin typeface="Times New Roman" panose="02020603050405020304" pitchFamily="18" charset="0"/>
              </a:rPr>
              <a:t>those who want to learn about other cultures, but do not </a:t>
            </a:r>
            <a:r>
              <a:rPr lang="en-US" sz="2400" b="1" dirty="0" smtClean="0">
                <a:latin typeface="Times New Roman" panose="02020603050405020304" pitchFamily="18" charset="0"/>
              </a:rPr>
              <a:t>know where </a:t>
            </a:r>
            <a:r>
              <a:rPr lang="en-US" sz="2400" b="1" dirty="0">
                <a:latin typeface="Times New Roman" panose="02020603050405020304" pitchFamily="18" charset="0"/>
              </a:rPr>
              <a:t>to start, a great place to start is reading about the cultures </a:t>
            </a:r>
            <a:r>
              <a:rPr lang="en-US" sz="2400" b="1" dirty="0" smtClean="0">
                <a:latin typeface="Times New Roman" panose="02020603050405020304" pitchFamily="18" charset="0"/>
              </a:rPr>
              <a:t>that interest </a:t>
            </a:r>
            <a:r>
              <a:rPr lang="en-US" sz="2400" b="1" dirty="0">
                <a:latin typeface="Times New Roman" panose="02020603050405020304" pitchFamily="18" charset="0"/>
              </a:rPr>
              <a:t>them. In today’s world if we all are able to know about </a:t>
            </a:r>
            <a:r>
              <a:rPr lang="en-US" sz="2400" b="1" dirty="0" smtClean="0">
                <a:latin typeface="Times New Roman" panose="02020603050405020304" pitchFamily="18" charset="0"/>
              </a:rPr>
              <a:t>other cultures</a:t>
            </a:r>
            <a:r>
              <a:rPr lang="en-US" sz="2400" b="1" dirty="0">
                <a:latin typeface="Times New Roman" panose="02020603050405020304" pitchFamily="18" charset="0"/>
              </a:rPr>
              <a:t>, and respect </a:t>
            </a:r>
            <a:r>
              <a:rPr lang="en-US" sz="2400" b="1" u="sng" dirty="0">
                <a:solidFill>
                  <a:srgbClr val="FF0000"/>
                </a:solidFill>
                <a:latin typeface="Times New Roman" panose="02020603050405020304" pitchFamily="18" charset="0"/>
              </a:rPr>
              <a:t>them</a:t>
            </a:r>
            <a:r>
              <a:rPr lang="en-US" sz="2400" b="1" dirty="0">
                <a:latin typeface="Times New Roman" panose="02020603050405020304" pitchFamily="18" charset="0"/>
              </a:rPr>
              <a:t>, life would be easier for most of us.</a:t>
            </a:r>
            <a:endParaRPr lang="en-US" sz="2400" b="1" dirty="0"/>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577160" y="1731240"/>
              <a:ext cx="9506160" cy="1115640"/>
            </p14:xfrm>
          </p:contentPart>
        </mc:Choice>
        <mc:Fallback>
          <p:pic>
            <p:nvPicPr>
              <p:cNvPr id="3" name="Ink 2"/>
              <p:cNvPicPr/>
              <p:nvPr/>
            </p:nvPicPr>
            <p:blipFill>
              <a:blip r:embed="rId3"/>
              <a:stretch>
                <a:fillRect/>
              </a:stretch>
            </p:blipFill>
            <p:spPr>
              <a:xfrm>
                <a:off x="1567800" y="1721880"/>
                <a:ext cx="9524880" cy="1134360"/>
              </a:xfrm>
              <a:prstGeom prst="rect">
                <a:avLst/>
              </a:prstGeom>
            </p:spPr>
          </p:pic>
        </mc:Fallback>
      </mc:AlternateContent>
    </p:spTree>
    <p:extLst>
      <p:ext uri="{BB962C8B-B14F-4D97-AF65-F5344CB8AC3E}">
        <p14:creationId xmlns:p14="http://schemas.microsoft.com/office/powerpoint/2010/main" val="39180172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3330" y="1378129"/>
            <a:ext cx="10877266" cy="3046988"/>
          </a:xfrm>
          <a:prstGeom prst="rect">
            <a:avLst/>
          </a:prstGeom>
        </p:spPr>
        <p:txBody>
          <a:bodyPr wrap="square">
            <a:spAutoFit/>
          </a:bodyPr>
          <a:lstStyle/>
          <a:p>
            <a:pPr marL="457200" indent="-457200">
              <a:buAutoNum type="alphaUcPeriod"/>
            </a:pPr>
            <a:r>
              <a:rPr lang="en-US" sz="2400" b="1" dirty="0" smtClean="0">
                <a:latin typeface="Times New Roman" panose="02020603050405020304" pitchFamily="18" charset="0"/>
                <a:cs typeface="Times New Roman" panose="02020603050405020304" pitchFamily="18" charset="0"/>
              </a:rPr>
              <a:t>True </a:t>
            </a:r>
            <a:r>
              <a:rPr lang="en-US" sz="2400" b="1" dirty="0">
                <a:latin typeface="Times New Roman" panose="02020603050405020304" pitchFamily="18" charset="0"/>
                <a:cs typeface="Times New Roman" panose="02020603050405020304" pitchFamily="18" charset="0"/>
              </a:rPr>
              <a:t>or </a:t>
            </a:r>
            <a:r>
              <a:rPr lang="en-US" sz="2400" b="1" dirty="0" smtClean="0">
                <a:latin typeface="Times New Roman" panose="02020603050405020304" pitchFamily="18" charset="0"/>
                <a:cs typeface="Times New Roman" panose="02020603050405020304" pitchFamily="18" charset="0"/>
              </a:rPr>
              <a:t>False</a:t>
            </a:r>
          </a:p>
          <a:p>
            <a:endParaRPr lang="en-US" sz="2400" b="1" dirty="0">
              <a:latin typeface="Times New Roman" panose="02020603050405020304" pitchFamily="18" charset="0"/>
              <a:cs typeface="Times New Roman" panose="02020603050405020304" pitchFamily="18" charset="0"/>
            </a:endParaRPr>
          </a:p>
          <a:p>
            <a:pPr>
              <a:lnSpc>
                <a:spcPct val="200000"/>
              </a:lnSpc>
            </a:pPr>
            <a:r>
              <a:rPr lang="en-US" sz="2400" b="1" dirty="0">
                <a:latin typeface="Times New Roman" panose="02020603050405020304" pitchFamily="18" charset="0"/>
                <a:cs typeface="Times New Roman" panose="02020603050405020304" pitchFamily="18" charset="0"/>
              </a:rPr>
              <a:t>1. Culture is only a combination of food, clothing and holidays.</a:t>
            </a:r>
          </a:p>
          <a:p>
            <a:pPr>
              <a:lnSpc>
                <a:spcPct val="200000"/>
              </a:lnSpc>
            </a:pPr>
            <a:r>
              <a:rPr lang="en-US" sz="2400" b="1" dirty="0">
                <a:latin typeface="Times New Roman" panose="02020603050405020304" pitchFamily="18" charset="0"/>
                <a:cs typeface="Times New Roman" panose="02020603050405020304" pitchFamily="18" charset="0"/>
              </a:rPr>
              <a:t>2. Different people of the world may have different cultures </a:t>
            </a:r>
            <a:r>
              <a:rPr lang="en-US" sz="2400" b="1" dirty="0" smtClean="0">
                <a:latin typeface="Times New Roman" panose="02020603050405020304" pitchFamily="18" charset="0"/>
                <a:cs typeface="Times New Roman" panose="02020603050405020304" pitchFamily="18" charset="0"/>
              </a:rPr>
              <a:t>and lifestyles</a:t>
            </a:r>
            <a:r>
              <a:rPr lang="en-US" sz="2400" b="1" dirty="0">
                <a:latin typeface="Times New Roman" panose="02020603050405020304" pitchFamily="18" charset="0"/>
                <a:cs typeface="Times New Roman" panose="02020603050405020304" pitchFamily="18" charset="0"/>
              </a:rPr>
              <a:t>.</a:t>
            </a:r>
          </a:p>
          <a:p>
            <a:pPr>
              <a:lnSpc>
                <a:spcPct val="200000"/>
              </a:lnSpc>
            </a:pPr>
            <a:r>
              <a:rPr lang="en-US" sz="2400" b="1" dirty="0">
                <a:latin typeface="Times New Roman" panose="02020603050405020304" pitchFamily="18" charset="0"/>
                <a:cs typeface="Times New Roman" panose="02020603050405020304" pitchFamily="18" charset="0"/>
              </a:rPr>
              <a:t>3. Respecting other cultures often makes our lives easier.</a:t>
            </a:r>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8313120" y="2286000"/>
              <a:ext cx="3135960" cy="1950840"/>
            </p14:xfrm>
          </p:contentPart>
        </mc:Choice>
        <mc:Fallback>
          <p:pic>
            <p:nvPicPr>
              <p:cNvPr id="3" name="Ink 2"/>
              <p:cNvPicPr/>
              <p:nvPr/>
            </p:nvPicPr>
            <p:blipFill>
              <a:blip r:embed="rId3"/>
              <a:stretch>
                <a:fillRect/>
              </a:stretch>
            </p:blipFill>
            <p:spPr>
              <a:xfrm>
                <a:off x="8303760" y="2276640"/>
                <a:ext cx="3154680" cy="1969560"/>
              </a:xfrm>
              <a:prstGeom prst="rect">
                <a:avLst/>
              </a:prstGeom>
            </p:spPr>
          </p:pic>
        </mc:Fallback>
      </mc:AlternateContent>
    </p:spTree>
    <p:extLst>
      <p:ext uri="{BB962C8B-B14F-4D97-AF65-F5344CB8AC3E}">
        <p14:creationId xmlns:p14="http://schemas.microsoft.com/office/powerpoint/2010/main" val="2746761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0627" y="1204752"/>
            <a:ext cx="10877266" cy="3416320"/>
          </a:xfrm>
          <a:prstGeom prst="rect">
            <a:avLst/>
          </a:prstGeom>
        </p:spPr>
        <p:txBody>
          <a:bodyPr wrap="square">
            <a:spAutoFit/>
          </a:bodyPr>
          <a:lstStyle/>
          <a:p>
            <a:pPr>
              <a:lnSpc>
                <a:spcPct val="150000"/>
              </a:lnSpc>
            </a:pPr>
            <a:r>
              <a:rPr lang="en-US" sz="2400" b="1" dirty="0">
                <a:latin typeface="Times New Roman" panose="02020603050405020304" pitchFamily="18" charset="0"/>
                <a:cs typeface="Times New Roman" panose="02020603050405020304" pitchFamily="18" charset="0"/>
              </a:rPr>
              <a:t>B. Scan the ‘text’ to find the following information.</a:t>
            </a:r>
          </a:p>
          <a:p>
            <a:pPr marL="457200" indent="-457200">
              <a:lnSpc>
                <a:spcPct val="150000"/>
              </a:lnSpc>
              <a:buAutoNum type="arabicPeriod"/>
            </a:pPr>
            <a:r>
              <a:rPr lang="en-US" sz="2400" b="1" dirty="0" smtClean="0">
                <a:latin typeface="Times New Roman" panose="02020603050405020304" pitchFamily="18" charset="0"/>
                <a:cs typeface="Times New Roman" panose="02020603050405020304" pitchFamily="18" charset="0"/>
              </a:rPr>
              <a:t>How </a:t>
            </a:r>
            <a:r>
              <a:rPr lang="en-US" sz="2400" b="1" dirty="0">
                <a:latin typeface="Times New Roman" panose="02020603050405020304" pitchFamily="18" charset="0"/>
                <a:cs typeface="Times New Roman" panose="02020603050405020304" pitchFamily="18" charset="0"/>
              </a:rPr>
              <a:t>many countries are there in the world</a:t>
            </a:r>
            <a:r>
              <a:rPr lang="en-US" sz="2400" b="1" dirty="0" smtClean="0">
                <a:latin typeface="Times New Roman" panose="02020603050405020304" pitchFamily="18" charset="0"/>
                <a:cs typeface="Times New Roman" panose="02020603050405020304" pitchFamily="18" charset="0"/>
              </a:rPr>
              <a:t>?</a:t>
            </a:r>
          </a:p>
          <a:p>
            <a:pPr>
              <a:lnSpc>
                <a:spcPct val="150000"/>
              </a:lnSpc>
            </a:pPr>
            <a:endParaRPr lang="en-US" sz="2400" b="1" dirty="0">
              <a:latin typeface="Times New Roman" panose="02020603050405020304" pitchFamily="18" charset="0"/>
              <a:cs typeface="Times New Roman" panose="02020603050405020304" pitchFamily="18" charset="0"/>
            </a:endParaRPr>
          </a:p>
          <a:p>
            <a:pPr>
              <a:lnSpc>
                <a:spcPct val="150000"/>
              </a:lnSpc>
            </a:pPr>
            <a:r>
              <a:rPr lang="en-US" sz="2400" b="1" dirty="0">
                <a:latin typeface="Times New Roman" panose="02020603050405020304" pitchFamily="18" charset="0"/>
                <a:cs typeface="Times New Roman" panose="02020603050405020304" pitchFamily="18" charset="0"/>
              </a:rPr>
              <a:t>2. What are the elements of culture</a:t>
            </a:r>
            <a:r>
              <a:rPr lang="en-US" sz="2400" b="1" dirty="0" smtClean="0">
                <a:latin typeface="Times New Roman" panose="02020603050405020304" pitchFamily="18" charset="0"/>
                <a:cs typeface="Times New Roman" panose="02020603050405020304" pitchFamily="18" charset="0"/>
              </a:rPr>
              <a:t>?</a:t>
            </a:r>
          </a:p>
          <a:p>
            <a:pPr>
              <a:lnSpc>
                <a:spcPct val="150000"/>
              </a:lnSpc>
            </a:pPr>
            <a:endParaRPr lang="en-US" sz="2400" b="1" dirty="0">
              <a:latin typeface="Times New Roman" panose="02020603050405020304" pitchFamily="18" charset="0"/>
              <a:cs typeface="Times New Roman" panose="02020603050405020304" pitchFamily="18" charset="0"/>
            </a:endParaRPr>
          </a:p>
          <a:p>
            <a:pPr>
              <a:lnSpc>
                <a:spcPct val="150000"/>
              </a:lnSpc>
            </a:pPr>
            <a:r>
              <a:rPr lang="en-US" sz="2400" b="1" dirty="0">
                <a:latin typeface="Times New Roman" panose="02020603050405020304" pitchFamily="18" charset="0"/>
                <a:cs typeface="Times New Roman" panose="02020603050405020304" pitchFamily="18" charset="0"/>
              </a:rPr>
              <a:t>3. How can we start learning about other cultures?</a:t>
            </a:r>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1499040" y="2364480"/>
              <a:ext cx="793800" cy="414720"/>
            </p14:xfrm>
          </p:contentPart>
        </mc:Choice>
        <mc:Fallback>
          <p:pic>
            <p:nvPicPr>
              <p:cNvPr id="3" name="Ink 2"/>
              <p:cNvPicPr/>
              <p:nvPr/>
            </p:nvPicPr>
            <p:blipFill>
              <a:blip r:embed="rId3"/>
              <a:stretch>
                <a:fillRect/>
              </a:stretch>
            </p:blipFill>
            <p:spPr>
              <a:xfrm>
                <a:off x="1489680" y="2355120"/>
                <a:ext cx="812520" cy="433440"/>
              </a:xfrm>
              <a:prstGeom prst="rect">
                <a:avLst/>
              </a:prstGeom>
            </p:spPr>
          </p:pic>
        </mc:Fallback>
      </mc:AlternateContent>
    </p:spTree>
    <p:extLst>
      <p:ext uri="{BB962C8B-B14F-4D97-AF65-F5344CB8AC3E}">
        <p14:creationId xmlns:p14="http://schemas.microsoft.com/office/powerpoint/2010/main" val="21130353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7921" y="1257602"/>
            <a:ext cx="10495129" cy="3046988"/>
          </a:xfrm>
          <a:prstGeom prst="rect">
            <a:avLst/>
          </a:prstGeom>
        </p:spPr>
        <p:txBody>
          <a:bodyPr wrap="square">
            <a:spAutoFit/>
          </a:bodyPr>
          <a:lstStyle/>
          <a:p>
            <a:pPr>
              <a:lnSpc>
                <a:spcPct val="200000"/>
              </a:lnSpc>
            </a:pPr>
            <a:r>
              <a:rPr lang="en-US" sz="2400" b="1" dirty="0">
                <a:latin typeface="Times New Roman" panose="02020603050405020304" pitchFamily="18" charset="0"/>
              </a:rPr>
              <a:t>C. Find what these words refer to.</a:t>
            </a:r>
          </a:p>
          <a:p>
            <a:pPr>
              <a:lnSpc>
                <a:spcPct val="200000"/>
              </a:lnSpc>
            </a:pPr>
            <a:r>
              <a:rPr lang="en-US" sz="2400" b="1" dirty="0">
                <a:latin typeface="Times New Roman" panose="02020603050405020304" pitchFamily="18" charset="0"/>
              </a:rPr>
              <a:t>1. its (paragraph 1):</a:t>
            </a:r>
          </a:p>
          <a:p>
            <a:pPr>
              <a:lnSpc>
                <a:spcPct val="200000"/>
              </a:lnSpc>
            </a:pPr>
            <a:r>
              <a:rPr lang="en-US" sz="2400" b="1" dirty="0">
                <a:latin typeface="Times New Roman" panose="02020603050405020304" pitchFamily="18" charset="0"/>
              </a:rPr>
              <a:t>2. they (paragraph 2):</a:t>
            </a:r>
          </a:p>
          <a:p>
            <a:pPr>
              <a:lnSpc>
                <a:spcPct val="200000"/>
              </a:lnSpc>
            </a:pPr>
            <a:r>
              <a:rPr lang="en-US" sz="2400" b="1" dirty="0">
                <a:latin typeface="Times New Roman" panose="02020603050405020304" pitchFamily="18" charset="0"/>
              </a:rPr>
              <a:t>3. them (paragraph 4):</a:t>
            </a:r>
            <a:endParaRPr lang="en-US" sz="2400" b="1" dirty="0"/>
          </a:p>
        </p:txBody>
      </p:sp>
    </p:spTree>
    <p:extLst>
      <p:ext uri="{BB962C8B-B14F-4D97-AF65-F5344CB8AC3E}">
        <p14:creationId xmlns:p14="http://schemas.microsoft.com/office/powerpoint/2010/main" val="20877691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7400" y="1107639"/>
            <a:ext cx="11087100" cy="5150449"/>
          </a:xfrm>
          <a:prstGeom prst="rect">
            <a:avLst/>
          </a:prstGeom>
        </p:spPr>
        <p:txBody>
          <a:bodyPr wrap="square">
            <a:spAutoFit/>
          </a:bodyPr>
          <a:lstStyle/>
          <a:p>
            <a:pPr>
              <a:lnSpc>
                <a:spcPct val="200000"/>
              </a:lnSpc>
            </a:pPr>
            <a:r>
              <a:rPr lang="en-US" sz="2400" dirty="0" smtClean="0">
                <a:latin typeface="Times New Roman" panose="02020603050405020304" pitchFamily="18" charset="0"/>
                <a:cs typeface="Times New Roman" panose="02020603050405020304" pitchFamily="18" charset="0"/>
              </a:rPr>
              <a:t>Art </a:t>
            </a:r>
            <a:r>
              <a:rPr lang="en-US" sz="2400" dirty="0">
                <a:latin typeface="Times New Roman" panose="02020603050405020304" pitchFamily="18" charset="0"/>
                <a:cs typeface="Times New Roman" panose="02020603050405020304" pitchFamily="18" charset="0"/>
              </a:rPr>
              <a:t>is what people create with imagination and skill. As a part </a:t>
            </a:r>
            <a:r>
              <a:rPr lang="en-US" sz="2400" dirty="0" smtClean="0">
                <a:latin typeface="Times New Roman" panose="02020603050405020304" pitchFamily="18" charset="0"/>
                <a:cs typeface="Times New Roman" panose="02020603050405020304" pitchFamily="18" charset="0"/>
              </a:rPr>
              <a:t>of culture</a:t>
            </a:r>
            <a:r>
              <a:rPr lang="en-US" sz="2400" dirty="0">
                <a:latin typeface="Times New Roman" panose="02020603050405020304" pitchFamily="18" charset="0"/>
                <a:cs typeface="Times New Roman" panose="02020603050405020304" pitchFamily="18" charset="0"/>
              </a:rPr>
              <a:t>, it shows the way of life and identity of a nation and </a:t>
            </a:r>
            <a:r>
              <a:rPr lang="en-US" sz="2400" dirty="0" smtClean="0">
                <a:latin typeface="Times New Roman" panose="02020603050405020304" pitchFamily="18" charset="0"/>
                <a:cs typeface="Times New Roman" panose="02020603050405020304" pitchFamily="18" charset="0"/>
              </a:rPr>
              <a:t>reflects the </a:t>
            </a:r>
            <a:r>
              <a:rPr lang="en-US" sz="2400" dirty="0">
                <a:latin typeface="Times New Roman" panose="02020603050405020304" pitchFamily="18" charset="0"/>
                <a:cs typeface="Times New Roman" panose="02020603050405020304" pitchFamily="18" charset="0"/>
              </a:rPr>
              <a:t>history of a society. In fact, the history of humankind is the </a:t>
            </a:r>
            <a:r>
              <a:rPr lang="en-US" sz="2400" dirty="0" smtClean="0">
                <a:latin typeface="Times New Roman" panose="02020603050405020304" pitchFamily="18" charset="0"/>
                <a:cs typeface="Times New Roman" panose="02020603050405020304" pitchFamily="18" charset="0"/>
              </a:rPr>
              <a:t>history of </a:t>
            </a:r>
            <a:r>
              <a:rPr lang="en-US" sz="2400" dirty="0">
                <a:latin typeface="Times New Roman" panose="02020603050405020304" pitchFamily="18" charset="0"/>
                <a:cs typeface="Times New Roman" panose="02020603050405020304" pitchFamily="18" charset="0"/>
              </a:rPr>
              <a:t>art. If we want to know a country or a nation well, we should </a:t>
            </a:r>
            <a:r>
              <a:rPr lang="en-US" sz="2400" dirty="0" smtClean="0">
                <a:latin typeface="Times New Roman" panose="02020603050405020304" pitchFamily="18" charset="0"/>
                <a:cs typeface="Times New Roman" panose="02020603050405020304" pitchFamily="18" charset="0"/>
              </a:rPr>
              <a:t>study its </a:t>
            </a:r>
            <a:r>
              <a:rPr lang="en-US" sz="2400" dirty="0">
                <a:latin typeface="Times New Roman" panose="02020603050405020304" pitchFamily="18" charset="0"/>
                <a:cs typeface="Times New Roman" panose="02020603050405020304" pitchFamily="18" charset="0"/>
              </a:rPr>
              <a:t>art</a:t>
            </a:r>
            <a:r>
              <a:rPr lang="en-US" sz="2400" dirty="0" smtClean="0">
                <a:latin typeface="Times New Roman" panose="02020603050405020304" pitchFamily="18" charset="0"/>
                <a:cs typeface="Times New Roman" panose="02020603050405020304" pitchFamily="18" charset="0"/>
              </a:rPr>
              <a:t>.</a:t>
            </a:r>
          </a:p>
          <a:p>
            <a:pPr>
              <a:lnSpc>
                <a:spcPct val="200000"/>
              </a:lnSpc>
            </a:pPr>
            <a:r>
              <a:rPr lang="en-US" sz="2400" b="1" dirty="0" smtClean="0">
                <a:latin typeface="Times New Roman" panose="02020603050405020304" pitchFamily="18" charset="0"/>
                <a:cs typeface="Times New Roman" panose="02020603050405020304" pitchFamily="18" charset="0"/>
              </a:rPr>
              <a:t>1- What’s </a:t>
            </a:r>
            <a:r>
              <a:rPr lang="en-US" sz="2400" b="1" dirty="0">
                <a:latin typeface="Times New Roman" panose="02020603050405020304" pitchFamily="18" charset="0"/>
                <a:cs typeface="Times New Roman" panose="02020603050405020304" pitchFamily="18" charset="0"/>
              </a:rPr>
              <a:t>art?</a:t>
            </a:r>
          </a:p>
          <a:p>
            <a:pPr>
              <a:lnSpc>
                <a:spcPct val="200000"/>
              </a:lnSpc>
            </a:pPr>
            <a:r>
              <a:rPr lang="en-US" sz="2400" b="1" dirty="0">
                <a:latin typeface="Times New Roman" panose="02020603050405020304" pitchFamily="18" charset="0"/>
                <a:cs typeface="Times New Roman" panose="02020603050405020304" pitchFamily="18" charset="0"/>
              </a:rPr>
              <a:t>2- What does art show?</a:t>
            </a:r>
          </a:p>
          <a:p>
            <a:pPr>
              <a:lnSpc>
                <a:spcPct val="200000"/>
              </a:lnSpc>
            </a:pPr>
            <a:r>
              <a:rPr lang="en-US" sz="2400" b="1" dirty="0">
                <a:latin typeface="Times New Roman" panose="02020603050405020304" pitchFamily="18" charset="0"/>
                <a:cs typeface="Times New Roman" panose="02020603050405020304" pitchFamily="18" charset="0"/>
              </a:rPr>
              <a:t>3- What should we do if we want to know a country better?</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3" name="Ink 2"/>
              <p14:cNvContentPartPr/>
              <p14:nvPr/>
            </p14:nvContentPartPr>
            <p14:xfrm>
              <a:off x="2206440" y="1044360"/>
              <a:ext cx="8604720" cy="2958840"/>
            </p14:xfrm>
          </p:contentPart>
        </mc:Choice>
        <mc:Fallback>
          <p:pic>
            <p:nvPicPr>
              <p:cNvPr id="3" name="Ink 2"/>
              <p:cNvPicPr/>
              <p:nvPr/>
            </p:nvPicPr>
            <p:blipFill>
              <a:blip r:embed="rId3"/>
              <a:stretch>
                <a:fillRect/>
              </a:stretch>
            </p:blipFill>
            <p:spPr>
              <a:xfrm>
                <a:off x="2197080" y="1035000"/>
                <a:ext cx="8623440" cy="2977560"/>
              </a:xfrm>
              <a:prstGeom prst="rect">
                <a:avLst/>
              </a:prstGeom>
            </p:spPr>
          </p:pic>
        </mc:Fallback>
      </mc:AlternateContent>
    </p:spTree>
    <p:extLst>
      <p:ext uri="{BB962C8B-B14F-4D97-AF65-F5344CB8AC3E}">
        <p14:creationId xmlns:p14="http://schemas.microsoft.com/office/powerpoint/2010/main" val="1256171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36600" y="443637"/>
            <a:ext cx="11049000" cy="3970318"/>
          </a:xfrm>
          <a:prstGeom prst="rect">
            <a:avLst/>
          </a:prstGeom>
        </p:spPr>
        <p:txBody>
          <a:bodyPr wrap="square">
            <a:spAutoFit/>
          </a:bodyPr>
          <a:lstStyle/>
          <a:p>
            <a:pPr>
              <a:lnSpc>
                <a:spcPct val="150000"/>
              </a:lnSpc>
            </a:pPr>
            <a:endParaRPr lang="en-US" sz="2400" b="1" dirty="0" smtClean="0">
              <a:latin typeface="Times New Roman" panose="02020603050405020304" pitchFamily="18" charset="0"/>
              <a:cs typeface="Times New Roman" panose="02020603050405020304" pitchFamily="18" charset="0"/>
            </a:endParaRPr>
          </a:p>
          <a:p>
            <a:pPr>
              <a:lnSpc>
                <a:spcPct val="150000"/>
              </a:lnSpc>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Handicrafts </a:t>
            </a:r>
            <a:r>
              <a:rPr lang="en-US" sz="2400" dirty="0">
                <a:latin typeface="Times New Roman" panose="02020603050405020304" pitchFamily="18" charset="0"/>
                <a:cs typeface="Times New Roman" panose="02020603050405020304" pitchFamily="18" charset="0"/>
              </a:rPr>
              <a:t>are good examples of the art and culture of a </a:t>
            </a:r>
            <a:r>
              <a:rPr lang="en-US" sz="2400" dirty="0" smtClean="0">
                <a:latin typeface="Times New Roman" panose="02020603050405020304" pitchFamily="18" charset="0"/>
                <a:cs typeface="Times New Roman" panose="02020603050405020304" pitchFamily="18" charset="0"/>
              </a:rPr>
              <a:t>country. By </a:t>
            </a:r>
            <a:r>
              <a:rPr lang="en-US" sz="2400" dirty="0">
                <a:latin typeface="Times New Roman" panose="02020603050405020304" pitchFamily="18" charset="0"/>
                <a:cs typeface="Times New Roman" panose="02020603050405020304" pitchFamily="18" charset="0"/>
              </a:rPr>
              <a:t>handicrafts, we mean making decorative items in a skillful </a:t>
            </a:r>
            <a:r>
              <a:rPr lang="en-US" sz="2400" dirty="0" smtClean="0">
                <a:latin typeface="Times New Roman" panose="02020603050405020304" pitchFamily="18" charset="0"/>
                <a:cs typeface="Times New Roman" panose="02020603050405020304" pitchFamily="18" charset="0"/>
              </a:rPr>
              <a:t>way using </a:t>
            </a:r>
            <a:r>
              <a:rPr lang="en-US" sz="2400" dirty="0">
                <a:latin typeface="Times New Roman" panose="02020603050405020304" pitchFamily="18" charset="0"/>
                <a:cs typeface="Times New Roman" panose="02020603050405020304" pitchFamily="18" charset="0"/>
              </a:rPr>
              <a:t>our hands. Each country and culture has its own handicrafts</a:t>
            </a:r>
            <a:r>
              <a:rPr lang="en-US" sz="2400" dirty="0" smtClean="0">
                <a:latin typeface="Times New Roman" panose="02020603050405020304" pitchFamily="18" charset="0"/>
                <a:cs typeface="Times New Roman" panose="02020603050405020304" pitchFamily="18" charset="0"/>
              </a:rPr>
              <a:t>.</a:t>
            </a:r>
          </a:p>
          <a:p>
            <a:pPr>
              <a:lnSpc>
                <a:spcPct val="150000"/>
              </a:lnSpc>
            </a:pPr>
            <a:r>
              <a:rPr lang="en-US" sz="2400" b="1" dirty="0">
                <a:latin typeface="Times New Roman" panose="02020603050405020304" pitchFamily="18" charset="0"/>
                <a:cs typeface="Times New Roman" panose="02020603050405020304" pitchFamily="18" charset="0"/>
              </a:rPr>
              <a:t>1- What’s an example of the art of a country?</a:t>
            </a:r>
          </a:p>
          <a:p>
            <a:pPr>
              <a:lnSpc>
                <a:spcPct val="150000"/>
              </a:lnSpc>
            </a:pPr>
            <a:r>
              <a:rPr lang="en-US" sz="2400" b="1" dirty="0">
                <a:latin typeface="Times New Roman" panose="02020603050405020304" pitchFamily="18" charset="0"/>
                <a:cs typeface="Times New Roman" panose="02020603050405020304" pitchFamily="18" charset="0"/>
              </a:rPr>
              <a:t>2- What’s a handicraft?</a:t>
            </a:r>
          </a:p>
          <a:p>
            <a:pPr>
              <a:lnSpc>
                <a:spcPct val="150000"/>
              </a:lnSpc>
            </a:pPr>
            <a:r>
              <a:rPr lang="en-US" sz="2400" b="1" dirty="0">
                <a:latin typeface="Times New Roman" panose="02020603050405020304" pitchFamily="18" charset="0"/>
                <a:cs typeface="Times New Roman" panose="02020603050405020304" pitchFamily="18" charset="0"/>
              </a:rPr>
              <a:t>3- Handicrafts are the same in all countries.	True / False</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1407600" y="815760"/>
              <a:ext cx="7434360" cy="3924360"/>
            </p14:xfrm>
          </p:contentPart>
        </mc:Choice>
        <mc:Fallback>
          <p:pic>
            <p:nvPicPr>
              <p:cNvPr id="2" name="Ink 1"/>
              <p:cNvPicPr/>
              <p:nvPr/>
            </p:nvPicPr>
            <p:blipFill>
              <a:blip r:embed="rId4"/>
              <a:stretch>
                <a:fillRect/>
              </a:stretch>
            </p:blipFill>
            <p:spPr>
              <a:xfrm>
                <a:off x="1398240" y="806400"/>
                <a:ext cx="7453080" cy="3943080"/>
              </a:xfrm>
              <a:prstGeom prst="rect">
                <a:avLst/>
              </a:prstGeom>
            </p:spPr>
          </p:pic>
        </mc:Fallback>
      </mc:AlternateContent>
    </p:spTree>
    <p:extLst>
      <p:ext uri="{BB962C8B-B14F-4D97-AF65-F5344CB8AC3E}">
        <p14:creationId xmlns:p14="http://schemas.microsoft.com/office/powerpoint/2010/main" val="29731592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7700" y="0"/>
            <a:ext cx="11239500" cy="4524315"/>
          </a:xfrm>
          <a:prstGeom prst="rect">
            <a:avLst/>
          </a:prstGeom>
        </p:spPr>
        <p:txBody>
          <a:bodyPr wrap="square">
            <a:spAutoFit/>
          </a:bodyPr>
          <a:lstStyle/>
          <a:p>
            <a:pPr algn="just">
              <a:lnSpc>
                <a:spcPct val="150000"/>
              </a:lnSpc>
            </a:pPr>
            <a:endParaRPr lang="en-US" sz="2400" b="1" dirty="0" smtClean="0">
              <a:latin typeface="Times New Roman" panose="02020603050405020304" pitchFamily="18" charset="0"/>
              <a:cs typeface="Times New Roman" panose="02020603050405020304" pitchFamily="18" charset="0"/>
            </a:endParaRPr>
          </a:p>
          <a:p>
            <a:pPr algn="just">
              <a:lnSpc>
                <a:spcPct val="150000"/>
              </a:lnSpc>
            </a:pPr>
            <a:endParaRPr lang="en-US" sz="2400" dirty="0" smtClean="0">
              <a:latin typeface="Times New Roman" panose="02020603050405020304" pitchFamily="18" charset="0"/>
              <a:cs typeface="Times New Roman" panose="02020603050405020304" pitchFamily="18" charset="0"/>
            </a:endParaRPr>
          </a:p>
          <a:p>
            <a:pPr algn="just">
              <a:lnSpc>
                <a:spcPct val="150000"/>
              </a:lnSpc>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Making </a:t>
            </a:r>
            <a:r>
              <a:rPr lang="en-US" sz="2400" dirty="0">
                <a:latin typeface="Times New Roman" panose="02020603050405020304" pitchFamily="18" charset="0"/>
                <a:cs typeface="Times New Roman" panose="02020603050405020304" pitchFamily="18" charset="0"/>
              </a:rPr>
              <a:t>and selling handicrafts are good ways to help a </a:t>
            </a:r>
            <a:r>
              <a:rPr lang="en-US" sz="2400" dirty="0" smtClean="0">
                <a:latin typeface="Times New Roman" panose="02020603050405020304" pitchFamily="18" charset="0"/>
                <a:cs typeface="Times New Roman" panose="02020603050405020304" pitchFamily="18" charset="0"/>
              </a:rPr>
              <a:t>country’s economy </a:t>
            </a:r>
            <a:r>
              <a:rPr lang="en-US" sz="2400" dirty="0">
                <a:latin typeface="Times New Roman" panose="02020603050405020304" pitchFamily="18" charset="0"/>
                <a:cs typeface="Times New Roman" panose="02020603050405020304" pitchFamily="18" charset="0"/>
              </a:rPr>
              <a:t>and introduce its culture to other nations. Many people </a:t>
            </a:r>
            <a:r>
              <a:rPr lang="en-US" sz="2400" dirty="0" smtClean="0">
                <a:latin typeface="Times New Roman" panose="02020603050405020304" pitchFamily="18" charset="0"/>
                <a:cs typeface="Times New Roman" panose="02020603050405020304" pitchFamily="18" charset="0"/>
              </a:rPr>
              <a:t>of the </a:t>
            </a:r>
            <a:r>
              <a:rPr lang="en-US" sz="2400" dirty="0">
                <a:latin typeface="Times New Roman" panose="02020603050405020304" pitchFamily="18" charset="0"/>
                <a:cs typeface="Times New Roman" panose="02020603050405020304" pitchFamily="18" charset="0"/>
              </a:rPr>
              <a:t>world </a:t>
            </a:r>
            <a:r>
              <a:rPr lang="en-US" sz="2400" dirty="0" smtClean="0">
                <a:latin typeface="Times New Roman" panose="02020603050405020304" pitchFamily="18" charset="0"/>
                <a:cs typeface="Times New Roman" panose="02020603050405020304" pitchFamily="18" charset="0"/>
              </a:rPr>
              <a:t>produce handicrafts </a:t>
            </a:r>
            <a:r>
              <a:rPr lang="en-US" sz="2400" dirty="0">
                <a:latin typeface="Times New Roman" panose="02020603050405020304" pitchFamily="18" charset="0"/>
                <a:cs typeface="Times New Roman" panose="02020603050405020304" pitchFamily="18" charset="0"/>
              </a:rPr>
              <a:t>and sell </a:t>
            </a:r>
            <a:r>
              <a:rPr lang="en-US" sz="2400" b="1" u="sng" dirty="0">
                <a:latin typeface="Times New Roman" panose="02020603050405020304" pitchFamily="18" charset="0"/>
                <a:cs typeface="Times New Roman" panose="02020603050405020304" pitchFamily="18" charset="0"/>
              </a:rPr>
              <a:t>them</a:t>
            </a:r>
            <a:r>
              <a:rPr lang="en-US" sz="2400" dirty="0">
                <a:latin typeface="Times New Roman" panose="02020603050405020304" pitchFamily="18" charset="0"/>
                <a:cs typeface="Times New Roman" panose="02020603050405020304" pitchFamily="18" charset="0"/>
              </a:rPr>
              <a:t> to tourists. In some </a:t>
            </a:r>
            <a:r>
              <a:rPr lang="en-US" sz="2400" dirty="0" smtClean="0">
                <a:latin typeface="Times New Roman" panose="02020603050405020304" pitchFamily="18" charset="0"/>
                <a:cs typeface="Times New Roman" panose="02020603050405020304" pitchFamily="18" charset="0"/>
              </a:rPr>
              <a:t>Asian countries </a:t>
            </a:r>
            <a:r>
              <a:rPr lang="en-US" sz="2400" dirty="0">
                <a:latin typeface="Times New Roman" panose="02020603050405020304" pitchFamily="18" charset="0"/>
                <a:cs typeface="Times New Roman" panose="02020603050405020304" pitchFamily="18" charset="0"/>
              </a:rPr>
              <a:t>a part of the country’s income comes from making </a:t>
            </a:r>
            <a:r>
              <a:rPr lang="en-US" sz="2400" dirty="0" smtClean="0">
                <a:latin typeface="Times New Roman" panose="02020603050405020304" pitchFamily="18" charset="0"/>
                <a:cs typeface="Times New Roman" panose="02020603050405020304" pitchFamily="18" charset="0"/>
              </a:rPr>
              <a:t>and selling </a:t>
            </a:r>
            <a:r>
              <a:rPr lang="en-US" sz="2400" dirty="0">
                <a:latin typeface="Times New Roman" panose="02020603050405020304" pitchFamily="18" charset="0"/>
                <a:cs typeface="Times New Roman" panose="02020603050405020304" pitchFamily="18" charset="0"/>
              </a:rPr>
              <a:t>handicrafts</a:t>
            </a:r>
            <a:r>
              <a:rPr lang="en-US" sz="2400" dirty="0" smtClean="0">
                <a:latin typeface="Times New Roman" panose="02020603050405020304" pitchFamily="18" charset="0"/>
                <a:cs typeface="Times New Roman" panose="02020603050405020304" pitchFamily="18" charset="0"/>
              </a:rPr>
              <a:t>.</a:t>
            </a:r>
          </a:p>
          <a:p>
            <a:pPr algn="just">
              <a:lnSpc>
                <a:spcPct val="150000"/>
              </a:lnSpc>
            </a:pPr>
            <a:r>
              <a:rPr lang="en-US" sz="2400" b="1" dirty="0">
                <a:latin typeface="Times New Roman" panose="02020603050405020304" pitchFamily="18" charset="0"/>
                <a:cs typeface="Times New Roman" panose="02020603050405020304" pitchFamily="18" charset="0"/>
              </a:rPr>
              <a:t>1- Why is it making handicrafts useful?</a:t>
            </a:r>
          </a:p>
          <a:p>
            <a:pPr algn="just">
              <a:lnSpc>
                <a:spcPct val="150000"/>
              </a:lnSpc>
            </a:pPr>
            <a:r>
              <a:rPr lang="en-US" sz="2400" b="1" dirty="0">
                <a:latin typeface="Times New Roman" panose="02020603050405020304" pitchFamily="18" charset="0"/>
                <a:cs typeface="Times New Roman" panose="02020603050405020304" pitchFamily="18" charset="0"/>
              </a:rPr>
              <a:t>2- What does “them” refer to?</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715680" y="648360"/>
              <a:ext cx="10670760" cy="3781800"/>
            </p14:xfrm>
          </p:contentPart>
        </mc:Choice>
        <mc:Fallback>
          <p:pic>
            <p:nvPicPr>
              <p:cNvPr id="2" name="Ink 1"/>
              <p:cNvPicPr/>
              <p:nvPr/>
            </p:nvPicPr>
            <p:blipFill>
              <a:blip r:embed="rId3"/>
              <a:stretch>
                <a:fillRect/>
              </a:stretch>
            </p:blipFill>
            <p:spPr>
              <a:xfrm>
                <a:off x="706320" y="639000"/>
                <a:ext cx="10689480" cy="3800520"/>
              </a:xfrm>
              <a:prstGeom prst="rect">
                <a:avLst/>
              </a:prstGeom>
            </p:spPr>
          </p:pic>
        </mc:Fallback>
      </mc:AlternateContent>
    </p:spTree>
    <p:extLst>
      <p:ext uri="{BB962C8B-B14F-4D97-AF65-F5344CB8AC3E}">
        <p14:creationId xmlns:p14="http://schemas.microsoft.com/office/powerpoint/2010/main" val="26167707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8500" y="0"/>
            <a:ext cx="11188700" cy="3970318"/>
          </a:xfrm>
          <a:prstGeom prst="rect">
            <a:avLst/>
          </a:prstGeom>
        </p:spPr>
        <p:txBody>
          <a:bodyPr wrap="square">
            <a:spAutoFit/>
          </a:bodyPr>
          <a:lstStyle/>
          <a:p>
            <a:pPr algn="just">
              <a:lnSpc>
                <a:spcPct val="150000"/>
              </a:lnSpc>
            </a:pPr>
            <a:endParaRPr lang="en-US" sz="2400" b="1" dirty="0" smtClean="0">
              <a:latin typeface="Times New Roman" panose="02020603050405020304" pitchFamily="18" charset="0"/>
              <a:cs typeface="Times New Roman" panose="02020603050405020304" pitchFamily="18" charset="0"/>
            </a:endParaRPr>
          </a:p>
          <a:p>
            <a:pPr algn="just">
              <a:lnSpc>
                <a:spcPct val="150000"/>
              </a:lnSpc>
            </a:pPr>
            <a:endParaRPr lang="en-US" sz="2400" dirty="0" smtClean="0">
              <a:latin typeface="Times New Roman" panose="02020603050405020304" pitchFamily="18" charset="0"/>
              <a:cs typeface="Times New Roman" panose="02020603050405020304" pitchFamily="18" charset="0"/>
            </a:endParaRPr>
          </a:p>
          <a:p>
            <a:pPr algn="just">
              <a:lnSpc>
                <a:spcPct val="150000"/>
              </a:lnSpc>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Iran </a:t>
            </a:r>
            <a:r>
              <a:rPr lang="en-US" sz="2400" dirty="0">
                <a:latin typeface="Times New Roman" panose="02020603050405020304" pitchFamily="18" charset="0"/>
                <a:cs typeface="Times New Roman" panose="02020603050405020304" pitchFamily="18" charset="0"/>
              </a:rPr>
              <a:t>has a five-thousand-year-old history of artistic works </a:t>
            </a:r>
            <a:r>
              <a:rPr lang="en-US" sz="2400" dirty="0" smtClean="0">
                <a:latin typeface="Times New Roman" panose="02020603050405020304" pitchFamily="18" charset="0"/>
                <a:cs typeface="Times New Roman" panose="02020603050405020304" pitchFamily="18" charset="0"/>
              </a:rPr>
              <a:t>and handicrafts </a:t>
            </a:r>
            <a:r>
              <a:rPr lang="en-US" sz="2400" dirty="0">
                <a:latin typeface="Times New Roman" panose="02020603050405020304" pitchFamily="18" charset="0"/>
                <a:cs typeface="Times New Roman" panose="02020603050405020304" pitchFamily="18" charset="0"/>
              </a:rPr>
              <a:t>including pottery, painting, calligraphy, rugs and </a:t>
            </a:r>
            <a:r>
              <a:rPr lang="en-US" sz="2400" dirty="0" smtClean="0">
                <a:latin typeface="Times New Roman" panose="02020603050405020304" pitchFamily="18" charset="0"/>
                <a:cs typeface="Times New Roman" panose="02020603050405020304" pitchFamily="18" charset="0"/>
              </a:rPr>
              <a:t>carpets, etc</a:t>
            </a:r>
            <a:r>
              <a:rPr lang="en-US" sz="2400" dirty="0">
                <a:latin typeface="Times New Roman" panose="02020603050405020304" pitchFamily="18" charset="0"/>
                <a:cs typeface="Times New Roman" panose="02020603050405020304" pitchFamily="18" charset="0"/>
              </a:rPr>
              <a:t>. If you travel </a:t>
            </a:r>
            <a:r>
              <a:rPr lang="en-US" sz="2400" dirty="0" smtClean="0">
                <a:latin typeface="Times New Roman" panose="02020603050405020304" pitchFamily="18" charset="0"/>
                <a:cs typeface="Times New Roman" panose="02020603050405020304" pitchFamily="18" charset="0"/>
              </a:rPr>
              <a:t>across Iran</a:t>
            </a:r>
            <a:r>
              <a:rPr lang="en-US" sz="2400" dirty="0">
                <a:latin typeface="Times New Roman" panose="02020603050405020304" pitchFamily="18" charset="0"/>
                <a:cs typeface="Times New Roman" panose="02020603050405020304" pitchFamily="18" charset="0"/>
              </a:rPr>
              <a:t>, you’ll get </a:t>
            </a:r>
            <a:r>
              <a:rPr lang="en-US" sz="2400" dirty="0" smtClean="0">
                <a:latin typeface="Times New Roman" panose="02020603050405020304" pitchFamily="18" charset="0"/>
                <a:cs typeface="Times New Roman" panose="02020603050405020304" pitchFamily="18" charset="0"/>
              </a:rPr>
              <a:t>back home </a:t>
            </a:r>
            <a:r>
              <a:rPr lang="en-US" sz="2400" dirty="0">
                <a:latin typeface="Times New Roman" panose="02020603050405020304" pitchFamily="18" charset="0"/>
                <a:cs typeface="Times New Roman" panose="02020603050405020304" pitchFamily="18" charset="0"/>
              </a:rPr>
              <a:t>with </a:t>
            </a:r>
            <a:r>
              <a:rPr lang="en-US" sz="2400" dirty="0" smtClean="0">
                <a:latin typeface="Times New Roman" panose="02020603050405020304" pitchFamily="18" charset="0"/>
                <a:cs typeface="Times New Roman" panose="02020603050405020304" pitchFamily="18" charset="0"/>
              </a:rPr>
              <a:t>excellent handicrafts </a:t>
            </a:r>
            <a:r>
              <a:rPr lang="en-US" sz="2400" dirty="0">
                <a:latin typeface="Times New Roman" panose="02020603050405020304" pitchFamily="18" charset="0"/>
                <a:cs typeface="Times New Roman" panose="02020603050405020304" pitchFamily="18" charset="0"/>
              </a:rPr>
              <a:t>as </a:t>
            </a:r>
            <a:r>
              <a:rPr lang="en-US" sz="2400" dirty="0" smtClean="0">
                <a:latin typeface="Times New Roman" panose="02020603050405020304" pitchFamily="18" charset="0"/>
                <a:cs typeface="Times New Roman" panose="02020603050405020304" pitchFamily="18" charset="0"/>
              </a:rPr>
              <a:t>souvenirs for </a:t>
            </a:r>
            <a:r>
              <a:rPr lang="en-US" sz="2400" dirty="0">
                <a:latin typeface="Times New Roman" panose="02020603050405020304" pitchFamily="18" charset="0"/>
                <a:cs typeface="Times New Roman" panose="02020603050405020304" pitchFamily="18" charset="0"/>
              </a:rPr>
              <a:t>your family and friends</a:t>
            </a:r>
            <a:r>
              <a:rPr lang="en-US" sz="2400" dirty="0" smtClean="0">
                <a:latin typeface="Times New Roman" panose="02020603050405020304" pitchFamily="18" charset="0"/>
                <a:cs typeface="Times New Roman" panose="02020603050405020304" pitchFamily="18" charset="0"/>
              </a:rPr>
              <a:t>.</a:t>
            </a:r>
          </a:p>
          <a:p>
            <a:pPr algn="just">
              <a:lnSpc>
                <a:spcPct val="150000"/>
              </a:lnSpc>
            </a:pPr>
            <a:r>
              <a:rPr lang="en-US" sz="2400" b="1" dirty="0">
                <a:latin typeface="Times New Roman" panose="02020603050405020304" pitchFamily="18" charset="0"/>
                <a:cs typeface="Times New Roman" panose="02020603050405020304" pitchFamily="18" charset="0"/>
              </a:rPr>
              <a:t>1- Iran has a long history of making handicrafts.	True / False</a:t>
            </a:r>
          </a:p>
          <a:p>
            <a:pPr algn="just">
              <a:lnSpc>
                <a:spcPct val="150000"/>
              </a:lnSpc>
            </a:pPr>
            <a:r>
              <a:rPr lang="en-US" sz="2400" b="1" dirty="0">
                <a:latin typeface="Times New Roman" panose="02020603050405020304" pitchFamily="18" charset="0"/>
                <a:cs typeface="Times New Roman" panose="02020603050405020304" pitchFamily="18" charset="0"/>
              </a:rPr>
              <a:t>2- Name some examples of handicrafts:</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632880" y="1475640"/>
              <a:ext cx="7513920" cy="1904400"/>
            </p14:xfrm>
          </p:contentPart>
        </mc:Choice>
        <mc:Fallback>
          <p:pic>
            <p:nvPicPr>
              <p:cNvPr id="2" name="Ink 1"/>
              <p:cNvPicPr/>
              <p:nvPr/>
            </p:nvPicPr>
            <p:blipFill>
              <a:blip r:embed="rId3"/>
              <a:stretch>
                <a:fillRect/>
              </a:stretch>
            </p:blipFill>
            <p:spPr>
              <a:xfrm>
                <a:off x="623520" y="1466280"/>
                <a:ext cx="7532640" cy="1923120"/>
              </a:xfrm>
              <a:prstGeom prst="rect">
                <a:avLst/>
              </a:prstGeom>
            </p:spPr>
          </p:pic>
        </mc:Fallback>
      </mc:AlternateContent>
    </p:spTree>
    <p:extLst>
      <p:ext uri="{BB962C8B-B14F-4D97-AF65-F5344CB8AC3E}">
        <p14:creationId xmlns:p14="http://schemas.microsoft.com/office/powerpoint/2010/main" val="25726393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4700" y="462340"/>
            <a:ext cx="10769600" cy="5632311"/>
          </a:xfrm>
          <a:prstGeom prst="rect">
            <a:avLst/>
          </a:prstGeom>
        </p:spPr>
        <p:txBody>
          <a:bodyPr wrap="square">
            <a:spAutoFit/>
          </a:bodyPr>
          <a:lstStyle/>
          <a:p>
            <a:pPr>
              <a:lnSpc>
                <a:spcPct val="150000"/>
              </a:lnSpc>
            </a:pPr>
            <a:endParaRPr lang="en-US" sz="2400" b="1" dirty="0" smtClean="0">
              <a:latin typeface="Times New Roman" panose="02020603050405020304" pitchFamily="18" charset="0"/>
              <a:cs typeface="Times New Roman" panose="02020603050405020304" pitchFamily="18" charset="0"/>
            </a:endParaRPr>
          </a:p>
          <a:p>
            <a:pPr>
              <a:lnSpc>
                <a:spcPct val="150000"/>
              </a:lnSpc>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Iranian </a:t>
            </a:r>
            <a:r>
              <a:rPr lang="en-US" sz="2400" dirty="0">
                <a:latin typeface="Times New Roman" panose="02020603050405020304" pitchFamily="18" charset="0"/>
                <a:cs typeface="Times New Roman" panose="02020603050405020304" pitchFamily="18" charset="0"/>
              </a:rPr>
              <a:t>art is also quite famous all around the world. There are </a:t>
            </a:r>
            <a:r>
              <a:rPr lang="en-US" sz="2400" dirty="0" smtClean="0">
                <a:latin typeface="Times New Roman" panose="02020603050405020304" pitchFamily="18" charset="0"/>
                <a:cs typeface="Times New Roman" panose="02020603050405020304" pitchFamily="18" charset="0"/>
              </a:rPr>
              <a:t>very excellent </a:t>
            </a:r>
            <a:r>
              <a:rPr lang="en-US" sz="2400" dirty="0">
                <a:latin typeface="Times New Roman" panose="02020603050405020304" pitchFamily="18" charset="0"/>
                <a:cs typeface="Times New Roman" panose="02020603050405020304" pitchFamily="18" charset="0"/>
              </a:rPr>
              <a:t>collections of Persian art in many important museums </a:t>
            </a:r>
            <a:r>
              <a:rPr lang="en-US" sz="2400" dirty="0" smtClean="0">
                <a:latin typeface="Times New Roman" panose="02020603050405020304" pitchFamily="18" charset="0"/>
                <a:cs typeface="Times New Roman" panose="02020603050405020304" pitchFamily="18" charset="0"/>
              </a:rPr>
              <a:t>of the </a:t>
            </a:r>
            <a:r>
              <a:rPr lang="en-US" sz="2400" dirty="0">
                <a:latin typeface="Times New Roman" panose="02020603050405020304" pitchFamily="18" charset="0"/>
                <a:cs typeface="Times New Roman" panose="02020603050405020304" pitchFamily="18" charset="0"/>
              </a:rPr>
              <a:t>world. If we want to name countries with richest art and </a:t>
            </a:r>
            <a:r>
              <a:rPr lang="en-US" sz="2400" dirty="0" smtClean="0">
                <a:latin typeface="Times New Roman" panose="02020603050405020304" pitchFamily="18" charset="0"/>
                <a:cs typeface="Times New Roman" panose="02020603050405020304" pitchFamily="18" charset="0"/>
              </a:rPr>
              <a:t>cultural diversity</a:t>
            </a:r>
            <a:r>
              <a:rPr lang="en-US" sz="2400" dirty="0">
                <a:latin typeface="Times New Roman" panose="02020603050405020304" pitchFamily="18" charset="0"/>
                <a:cs typeface="Times New Roman" panose="02020603050405020304" pitchFamily="18" charset="0"/>
              </a:rPr>
              <a:t>, Iran is among </a:t>
            </a:r>
            <a:r>
              <a:rPr lang="en-US" sz="2400" b="1" u="sng" dirty="0">
                <a:latin typeface="Times New Roman" panose="02020603050405020304" pitchFamily="18" charset="0"/>
                <a:cs typeface="Times New Roman" panose="02020603050405020304" pitchFamily="18" charset="0"/>
              </a:rPr>
              <a:t>them</a:t>
            </a:r>
            <a:r>
              <a:rPr lang="en-US" sz="2400" dirty="0">
                <a:latin typeface="Times New Roman" panose="02020603050405020304" pitchFamily="18" charset="0"/>
                <a:cs typeface="Times New Roman" panose="02020603050405020304" pitchFamily="18" charset="0"/>
              </a:rPr>
              <a:t>. Persian art is famous in the world </a:t>
            </a:r>
            <a:r>
              <a:rPr lang="en-US" sz="2400" dirty="0" smtClean="0">
                <a:latin typeface="Times New Roman" panose="02020603050405020304" pitchFamily="18" charset="0"/>
                <a:cs typeface="Times New Roman" panose="02020603050405020304" pitchFamily="18" charset="0"/>
              </a:rPr>
              <a:t>for reflecting </a:t>
            </a:r>
            <a:r>
              <a:rPr lang="en-US" sz="2400" dirty="0">
                <a:latin typeface="Times New Roman" panose="02020603050405020304" pitchFamily="18" charset="0"/>
                <a:cs typeface="Times New Roman" panose="02020603050405020304" pitchFamily="18" charset="0"/>
              </a:rPr>
              <a:t>moral and social values of Iranian people and the </a:t>
            </a:r>
            <a:r>
              <a:rPr lang="en-US" sz="2400" dirty="0" smtClean="0">
                <a:latin typeface="Times New Roman" panose="02020603050405020304" pitchFamily="18" charset="0"/>
                <a:cs typeface="Times New Roman" panose="02020603050405020304" pitchFamily="18" charset="0"/>
              </a:rPr>
              <a:t>natural beauty </a:t>
            </a:r>
            <a:r>
              <a:rPr lang="en-US" sz="2400" dirty="0">
                <a:latin typeface="Times New Roman" panose="02020603050405020304" pitchFamily="18" charset="0"/>
                <a:cs typeface="Times New Roman" panose="02020603050405020304" pitchFamily="18" charset="0"/>
              </a:rPr>
              <a:t>of this vast country</a:t>
            </a:r>
            <a:r>
              <a:rPr lang="en-US" sz="2400" dirty="0" smtClean="0">
                <a:latin typeface="Times New Roman" panose="02020603050405020304" pitchFamily="18" charset="0"/>
                <a:cs typeface="Times New Roman" panose="02020603050405020304" pitchFamily="18" charset="0"/>
              </a:rPr>
              <a:t>.</a:t>
            </a:r>
          </a:p>
          <a:p>
            <a:pPr>
              <a:lnSpc>
                <a:spcPct val="150000"/>
              </a:lnSpc>
            </a:pPr>
            <a:r>
              <a:rPr lang="en-US" sz="2400" b="1" dirty="0">
                <a:latin typeface="Times New Roman" panose="02020603050405020304" pitchFamily="18" charset="0"/>
                <a:cs typeface="Times New Roman" panose="02020603050405020304" pitchFamily="18" charset="0"/>
              </a:rPr>
              <a:t>1- Is Iranian art famous in the world?</a:t>
            </a:r>
          </a:p>
          <a:p>
            <a:pPr>
              <a:lnSpc>
                <a:spcPct val="150000"/>
              </a:lnSpc>
            </a:pPr>
            <a:r>
              <a:rPr lang="en-US" sz="2400" b="1" dirty="0">
                <a:latin typeface="Times New Roman" panose="02020603050405020304" pitchFamily="18" charset="0"/>
                <a:cs typeface="Times New Roman" panose="02020603050405020304" pitchFamily="18" charset="0"/>
              </a:rPr>
              <a:t>2- What can we find in the famous of museums of the world?</a:t>
            </a:r>
          </a:p>
          <a:p>
            <a:pPr>
              <a:lnSpc>
                <a:spcPct val="150000"/>
              </a:lnSpc>
            </a:pPr>
            <a:r>
              <a:rPr lang="en-US" sz="2400" b="1" dirty="0">
                <a:latin typeface="Times New Roman" panose="02020603050405020304" pitchFamily="18" charset="0"/>
                <a:cs typeface="Times New Roman" panose="02020603050405020304" pitchFamily="18" charset="0"/>
              </a:rPr>
              <a:t>3- What does “them” refer to?</a:t>
            </a:r>
          </a:p>
          <a:p>
            <a:pPr>
              <a:lnSpc>
                <a:spcPct val="150000"/>
              </a:lnSpc>
            </a:pPr>
            <a:r>
              <a:rPr lang="en-US" sz="2400" b="1" dirty="0">
                <a:latin typeface="Times New Roman" panose="02020603050405020304" pitchFamily="18" charset="0"/>
                <a:cs typeface="Times New Roman" panose="02020603050405020304" pitchFamily="18" charset="0"/>
              </a:rPr>
              <a:t>4- Why is it Persian art famous in the world?</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1541520" y="870120"/>
              <a:ext cx="5846400" cy="3916440"/>
            </p14:xfrm>
          </p:contentPart>
        </mc:Choice>
        <mc:Fallback>
          <p:pic>
            <p:nvPicPr>
              <p:cNvPr id="2" name="Ink 1"/>
              <p:cNvPicPr/>
              <p:nvPr/>
            </p:nvPicPr>
            <p:blipFill>
              <a:blip r:embed="rId3"/>
              <a:stretch>
                <a:fillRect/>
              </a:stretch>
            </p:blipFill>
            <p:spPr>
              <a:xfrm>
                <a:off x="1532160" y="860760"/>
                <a:ext cx="5865120" cy="3935160"/>
              </a:xfrm>
              <a:prstGeom prst="rect">
                <a:avLst/>
              </a:prstGeom>
            </p:spPr>
          </p:pic>
        </mc:Fallback>
      </mc:AlternateContent>
    </p:spTree>
    <p:extLst>
      <p:ext uri="{BB962C8B-B14F-4D97-AF65-F5344CB8AC3E}">
        <p14:creationId xmlns:p14="http://schemas.microsoft.com/office/powerpoint/2010/main" val="7548384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1200" y="551240"/>
            <a:ext cx="10883900" cy="5078313"/>
          </a:xfrm>
          <a:prstGeom prst="rect">
            <a:avLst/>
          </a:prstGeom>
        </p:spPr>
        <p:txBody>
          <a:bodyPr wrap="square">
            <a:spAutoFit/>
          </a:bodyPr>
          <a:lstStyle/>
          <a:p>
            <a:pPr>
              <a:lnSpc>
                <a:spcPct val="150000"/>
              </a:lnSpc>
            </a:pPr>
            <a:endParaRPr lang="en-US" sz="2400" b="1" dirty="0" smtClean="0">
              <a:latin typeface="Times New Roman" panose="02020603050405020304" pitchFamily="18" charset="0"/>
              <a:cs typeface="Times New Roman" panose="02020603050405020304" pitchFamily="18" charset="0"/>
            </a:endParaRPr>
          </a:p>
          <a:p>
            <a:pPr>
              <a:lnSpc>
                <a:spcPct val="150000"/>
              </a:lnSpc>
            </a:pPr>
            <a:r>
              <a:rPr lang="en-US" sz="2400" dirty="0" smtClean="0">
                <a:latin typeface="Times New Roman" panose="02020603050405020304" pitchFamily="18" charset="0"/>
                <a:cs typeface="Times New Roman" panose="02020603050405020304" pitchFamily="18" charset="0"/>
              </a:rPr>
              <a:t>	Iranian </a:t>
            </a:r>
            <a:r>
              <a:rPr lang="en-US" sz="2400" dirty="0">
                <a:latin typeface="Times New Roman" panose="02020603050405020304" pitchFamily="18" charset="0"/>
                <a:cs typeface="Times New Roman" panose="02020603050405020304" pitchFamily="18" charset="0"/>
              </a:rPr>
              <a:t>craftsmen and craftswomen are famous for producing </a:t>
            </a:r>
            <a:r>
              <a:rPr lang="en-US" sz="2400" dirty="0" smtClean="0">
                <a:latin typeface="Times New Roman" panose="02020603050405020304" pitchFamily="18" charset="0"/>
                <a:cs typeface="Times New Roman" panose="02020603050405020304" pitchFamily="18" charset="0"/>
              </a:rPr>
              <a:t>very unique </a:t>
            </a:r>
            <a:r>
              <a:rPr lang="en-US" sz="2400" dirty="0">
                <a:latin typeface="Times New Roman" panose="02020603050405020304" pitchFamily="18" charset="0"/>
                <a:cs typeface="Times New Roman" panose="02020603050405020304" pitchFamily="18" charset="0"/>
              </a:rPr>
              <a:t>artworks from wood, metal and other simple materials </a:t>
            </a:r>
            <a:r>
              <a:rPr lang="en-US" sz="2400" dirty="0" smtClean="0">
                <a:latin typeface="Times New Roman" panose="02020603050405020304" pitchFamily="18" charset="0"/>
                <a:cs typeface="Times New Roman" panose="02020603050405020304" pitchFamily="18" charset="0"/>
              </a:rPr>
              <a:t>around them</a:t>
            </a:r>
            <a:r>
              <a:rPr lang="en-US" sz="2400" dirty="0">
                <a:latin typeface="Times New Roman" panose="02020603050405020304" pitchFamily="18" charset="0"/>
                <a:cs typeface="Times New Roman" panose="02020603050405020304" pitchFamily="18" charset="0"/>
              </a:rPr>
              <a:t>. Many people of the world appreciate the art and skill of a </a:t>
            </a:r>
            <a:r>
              <a:rPr lang="en-US" sz="2400" dirty="0" smtClean="0">
                <a:latin typeface="Times New Roman" panose="02020603050405020304" pitchFamily="18" charset="0"/>
                <a:cs typeface="Times New Roman" panose="02020603050405020304" pitchFamily="18" charset="0"/>
              </a:rPr>
              <a:t>young Iranian </a:t>
            </a:r>
            <a:r>
              <a:rPr lang="en-US" sz="2400" dirty="0">
                <a:latin typeface="Times New Roman" panose="02020603050405020304" pitchFamily="18" charset="0"/>
                <a:cs typeface="Times New Roman" panose="02020603050405020304" pitchFamily="18" charset="0"/>
              </a:rPr>
              <a:t>girl who weaves a beautiful silk carpet in a small village </a:t>
            </a:r>
            <a:r>
              <a:rPr lang="en-US" sz="2400" dirty="0" smtClean="0">
                <a:latin typeface="Times New Roman" panose="02020603050405020304" pitchFamily="18" charset="0"/>
                <a:cs typeface="Times New Roman" panose="02020603050405020304" pitchFamily="18" charset="0"/>
              </a:rPr>
              <a:t>of</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Azarbaijan</a:t>
            </a:r>
            <a:r>
              <a:rPr lang="en-US" sz="2400" dirty="0">
                <a:latin typeface="Times New Roman" panose="02020603050405020304" pitchFamily="18" charset="0"/>
                <a:cs typeface="Times New Roman" panose="02020603050405020304" pitchFamily="18" charset="0"/>
              </a:rPr>
              <a:t> or </a:t>
            </a:r>
            <a:r>
              <a:rPr lang="en-US" sz="2400" dirty="0" err="1">
                <a:latin typeface="Times New Roman" panose="02020603050405020304" pitchFamily="18" charset="0"/>
                <a:cs typeface="Times New Roman" panose="02020603050405020304" pitchFamily="18" charset="0"/>
              </a:rPr>
              <a:t>Kordestan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When tourists buy Persian rugs or </a:t>
            </a:r>
            <a:r>
              <a:rPr lang="en-US" sz="2400" dirty="0" smtClean="0">
                <a:latin typeface="Times New Roman" panose="02020603050405020304" pitchFamily="18" charset="0"/>
                <a:cs typeface="Times New Roman" panose="02020603050405020304" pitchFamily="18" charset="0"/>
              </a:rPr>
              <a:t>carpets, </a:t>
            </a:r>
            <a:r>
              <a:rPr lang="en-US" sz="2400" b="1" u="sng" dirty="0" smtClean="0">
                <a:latin typeface="Times New Roman" panose="02020603050405020304" pitchFamily="18" charset="0"/>
                <a:cs typeface="Times New Roman" panose="02020603050405020304" pitchFamily="18" charset="0"/>
              </a:rPr>
              <a:t>they</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take a part of Iranian art and culture to their homelands</a:t>
            </a:r>
            <a:r>
              <a:rPr lang="en-US" sz="2400" dirty="0" smtClean="0">
                <a:latin typeface="Times New Roman" panose="02020603050405020304" pitchFamily="18" charset="0"/>
                <a:cs typeface="Times New Roman" panose="02020603050405020304" pitchFamily="18" charset="0"/>
              </a:rPr>
              <a:t>.</a:t>
            </a:r>
          </a:p>
          <a:p>
            <a:pPr>
              <a:lnSpc>
                <a:spcPct val="150000"/>
              </a:lnSpc>
            </a:pPr>
            <a:r>
              <a:rPr lang="en-US" sz="2400" b="1" dirty="0">
                <a:latin typeface="Times New Roman" panose="02020603050405020304" pitchFamily="18" charset="0"/>
                <a:cs typeface="Times New Roman" panose="02020603050405020304" pitchFamily="18" charset="0"/>
              </a:rPr>
              <a:t>1- What do Iranian craftsmen and craftswomen use to make artworks?</a:t>
            </a:r>
          </a:p>
          <a:p>
            <a:pPr>
              <a:lnSpc>
                <a:spcPct val="150000"/>
              </a:lnSpc>
            </a:pPr>
            <a:r>
              <a:rPr lang="en-US" sz="2400" b="1" dirty="0">
                <a:latin typeface="Times New Roman" panose="02020603050405020304" pitchFamily="18" charset="0"/>
                <a:cs typeface="Times New Roman" panose="02020603050405020304" pitchFamily="18" charset="0"/>
              </a:rPr>
              <a:t>2- What do young girls do in </a:t>
            </a:r>
            <a:r>
              <a:rPr lang="en-US" sz="2400" b="1" dirty="0" err="1">
                <a:latin typeface="Times New Roman" panose="02020603050405020304" pitchFamily="18" charset="0"/>
                <a:cs typeface="Times New Roman" panose="02020603050405020304" pitchFamily="18" charset="0"/>
              </a:rPr>
              <a:t>Azarbaijan</a:t>
            </a:r>
            <a:r>
              <a:rPr lang="en-US" sz="2400" b="1" dirty="0">
                <a:latin typeface="Times New Roman" panose="02020603050405020304" pitchFamily="18" charset="0"/>
                <a:cs typeface="Times New Roman" panose="02020603050405020304" pitchFamily="18" charset="0"/>
              </a:rPr>
              <a:t> or </a:t>
            </a:r>
            <a:r>
              <a:rPr lang="en-US" sz="2400" b="1" dirty="0" err="1">
                <a:latin typeface="Times New Roman" panose="02020603050405020304" pitchFamily="18" charset="0"/>
                <a:cs typeface="Times New Roman" panose="02020603050405020304" pitchFamily="18" charset="0"/>
              </a:rPr>
              <a:t>Kordestan</a:t>
            </a:r>
            <a:r>
              <a:rPr lang="en-US" sz="2400" b="1" dirty="0">
                <a:latin typeface="Times New Roman" panose="02020603050405020304" pitchFamily="18" charset="0"/>
                <a:cs typeface="Times New Roman" panose="02020603050405020304" pitchFamily="18" charset="0"/>
              </a:rPr>
              <a:t>?</a:t>
            </a:r>
          </a:p>
          <a:p>
            <a:pPr>
              <a:lnSpc>
                <a:spcPct val="150000"/>
              </a:lnSpc>
            </a:pPr>
            <a:r>
              <a:rPr lang="en-US" sz="2400" b="1" dirty="0">
                <a:latin typeface="Times New Roman" panose="02020603050405020304" pitchFamily="18" charset="0"/>
                <a:cs typeface="Times New Roman" panose="02020603050405020304" pitchFamily="18" charset="0"/>
              </a:rPr>
              <a:t>3- What does “they” refer to?</a:t>
            </a:r>
            <a:endParaRPr lang="en-US" sz="2400" dirty="0">
              <a:latin typeface="Times New Roman" panose="02020603050405020304" pitchFamily="18" charset="0"/>
              <a:cs typeface="Times New Roman" panose="02020603050405020304" pitchFamily="18" charset="0"/>
            </a:endParaRPr>
          </a:p>
        </p:txBody>
      </p:sp>
      <mc:AlternateContent xmlns:mc="http://schemas.openxmlformats.org/markup-compatibility/2006">
        <mc:Choice xmlns:p14="http://schemas.microsoft.com/office/powerpoint/2010/main" Requires="p14">
          <p:contentPart p14:bwMode="auto" r:id="rId2">
            <p14:nvContentPartPr>
              <p14:cNvPr id="2" name="Ink 1"/>
              <p14:cNvContentPartPr/>
              <p14:nvPr/>
            </p14:nvContentPartPr>
            <p14:xfrm>
              <a:off x="798120" y="802800"/>
              <a:ext cx="11055960" cy="4526280"/>
            </p14:xfrm>
          </p:contentPart>
        </mc:Choice>
        <mc:Fallback>
          <p:pic>
            <p:nvPicPr>
              <p:cNvPr id="2" name="Ink 1"/>
              <p:cNvPicPr/>
              <p:nvPr/>
            </p:nvPicPr>
            <p:blipFill>
              <a:blip r:embed="rId3"/>
              <a:stretch>
                <a:fillRect/>
              </a:stretch>
            </p:blipFill>
            <p:spPr>
              <a:xfrm>
                <a:off x="788760" y="793440"/>
                <a:ext cx="11074680" cy="4545000"/>
              </a:xfrm>
              <a:prstGeom prst="rect">
                <a:avLst/>
              </a:prstGeom>
            </p:spPr>
          </p:pic>
        </mc:Fallback>
      </mc:AlternateContent>
    </p:spTree>
    <p:extLst>
      <p:ext uri="{BB962C8B-B14F-4D97-AF65-F5344CB8AC3E}">
        <p14:creationId xmlns:p14="http://schemas.microsoft.com/office/powerpoint/2010/main" val="18224654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27100" y="1196175"/>
            <a:ext cx="10452100" cy="5115726"/>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2513520" y="2272680"/>
              <a:ext cx="7146360" cy="3170160"/>
            </p14:xfrm>
          </p:contentPart>
        </mc:Choice>
        <mc:Fallback>
          <p:pic>
            <p:nvPicPr>
              <p:cNvPr id="2" name="Ink 1"/>
              <p:cNvPicPr/>
              <p:nvPr/>
            </p:nvPicPr>
            <p:blipFill>
              <a:blip r:embed="rId4"/>
              <a:stretch>
                <a:fillRect/>
              </a:stretch>
            </p:blipFill>
            <p:spPr>
              <a:xfrm>
                <a:off x="2504160" y="2263320"/>
                <a:ext cx="7165080" cy="3188880"/>
              </a:xfrm>
              <a:prstGeom prst="rect">
                <a:avLst/>
              </a:prstGeom>
            </p:spPr>
          </p:pic>
        </mc:Fallback>
      </mc:AlternateContent>
    </p:spTree>
    <p:extLst>
      <p:ext uri="{BB962C8B-B14F-4D97-AF65-F5344CB8AC3E}">
        <p14:creationId xmlns:p14="http://schemas.microsoft.com/office/powerpoint/2010/main" val="1610412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65200" y="1170931"/>
            <a:ext cx="10464800" cy="4899669"/>
          </a:xfrm>
          <a:prstGeom prst="rect">
            <a:avLst/>
          </a:prstGeom>
        </p:spPr>
      </p:pic>
      <mc:AlternateContent xmlns:mc="http://schemas.openxmlformats.org/markup-compatibility/2006">
        <mc:Choice xmlns:p14="http://schemas.microsoft.com/office/powerpoint/2010/main" Requires="p14">
          <p:contentPart p14:bwMode="auto" r:id="rId3">
            <p14:nvContentPartPr>
              <p14:cNvPr id="2" name="Ink 1"/>
              <p14:cNvContentPartPr/>
              <p14:nvPr/>
            </p14:nvContentPartPr>
            <p14:xfrm>
              <a:off x="6261120" y="3717360"/>
              <a:ext cx="5298840" cy="2343600"/>
            </p14:xfrm>
          </p:contentPart>
        </mc:Choice>
        <mc:Fallback>
          <p:pic>
            <p:nvPicPr>
              <p:cNvPr id="2" name="Ink 1"/>
              <p:cNvPicPr/>
              <p:nvPr/>
            </p:nvPicPr>
            <p:blipFill>
              <a:blip r:embed="rId4"/>
              <a:stretch>
                <a:fillRect/>
              </a:stretch>
            </p:blipFill>
            <p:spPr>
              <a:xfrm>
                <a:off x="6251760" y="3708000"/>
                <a:ext cx="5317560" cy="2362320"/>
              </a:xfrm>
              <a:prstGeom prst="rect">
                <a:avLst/>
              </a:prstGeom>
            </p:spPr>
          </p:pic>
        </mc:Fallback>
      </mc:AlternateContent>
    </p:spTree>
    <p:extLst>
      <p:ext uri="{BB962C8B-B14F-4D97-AF65-F5344CB8AC3E}">
        <p14:creationId xmlns:p14="http://schemas.microsoft.com/office/powerpoint/2010/main" val="42036332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Milk Glass">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471</TotalTime>
  <Words>518</Words>
  <Application>Microsoft Office PowerPoint</Application>
  <PresentationFormat>Widescreen</PresentationFormat>
  <Paragraphs>55</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B Titr</vt:lpstr>
      <vt:lpstr>B Yekan</vt:lpstr>
      <vt:lpstr>Calibri</vt:lpstr>
      <vt:lpstr>Calibri Light</vt:lpstr>
      <vt:lpstr>Times New Roman</vt:lpstr>
      <vt:lpstr>Office Theme</vt:lpstr>
      <vt:lpstr>Vision 2 Lesson 3:  Reading: Art, Culture and Society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Aviny Studio</dc:creator>
  <cp:lastModifiedBy>avni-st4</cp:lastModifiedBy>
  <cp:revision>55</cp:revision>
  <dcterms:created xsi:type="dcterms:W3CDTF">2020-06-02T04:12:05Z</dcterms:created>
  <dcterms:modified xsi:type="dcterms:W3CDTF">2025-02-17T13:00:12Z</dcterms:modified>
</cp:coreProperties>
</file>