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5" r:id="rId4"/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56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28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55:58.4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17998 9092 0,'2'0'16,"-2"1"-16,8-1 16,17 2-1,20 2-15,23-2 16,31 1-16,17-3 15,9-5 1,23 5-16,5-4 16,26 1-1,-105 0 1,212 13-16,-76-1 16,13 7-16,2-4 15,24 2 1,16 10-1,-24-13-15,22 4 16,-26-1-16,40 5 16,-40 5-1,52 4-15,-52-6 16,0 4 0,-8-1-16,-23 4 15,-25-15 1,-13 3-16,-19-1 15,-17-4 1,-23-3-16,-10-8 16,-21 4-1,-19-5-15,-14-5 16,-8-3 0,-11-3-16</inkml:trace>
  <inkml:trace contextRef="#ctx0" brushRef="#br0" timeOffset="834.6708">21892 7162 0,'2'1'0,"-2"-1"16,0 0 0,5 4-16,12 6 15,8-4 1,18-8-16,19-17 16,16-21-1,11-19-15,14-20 16,1-12-1,2 2-15,1 1 16,-11 0 0,6 6-16,-3 1 15,-17 15 1,-5 4-16,-13 9 16,-17 5-1,-6 8-15,-16 11 16,-6 8-1,-11 7-15,-6 5 16,-12-4 0,-16 11-16,-18 4 15,-10 11 1,-9 3-16,7 4 16,1 2-1,14-7-15,12-4 16,14-6-1,10-3-15,3-2 16,22-11 0,25-3-16,15-5 15,0 11 1,-6 5-16,-1 11 16,-13 10-1,-6 4-15,-8 12 16,-4 6-1,-8 0-15,-1 2 16,-8-1 0,1-3-16,-4-12 15,0-5-15</inkml:trace>
  <inkml:trace contextRef="#ctx0" brushRef="#br0" timeOffset="1502.5649">23920 5413 0,'2'2'0,"-2"8"15,4 16 1,3 19-16,-1 14 16,3 9-1,1 1 1,1 4-16,0-7 15,-5-9 1,0-6-16,-2-8 16,0-6-16,1-9 15,-2-10 1,-3-8-16,0-8 16,2 3-1</inkml:trace>
  <inkml:trace contextRef="#ctx0" brushRef="#br0" timeOffset="2303.7847">23690 5517 0,'6'0'16,"17"-7"-16,29-2 15,24-5 1,10 5-16,-1 1 15,-9-2 1,-9-2-16</inkml:trace>
  <inkml:trace contextRef="#ctx0" brushRef="#br0" timeOffset="3188.6016">24297 5584 0,'2'2'16,"-2"-2"-16,0 9 15,6 17 1,5 12-16,-2 9 16,-1-1-1,0 0-15,-1-2 16,0-9-1,-1-12-15,2-4 16,5-11 0,6-8-16,7-13 15,6-10 1,-1-7-16,-7 0 16,-4 4-1,-8 8-15,-2 5 16,-3 6-1,-2 3-15,5 2 16,5 6 0,0 5-16,4 4 15,-2 0 1,6 2-16,1 1 16,-3-7-1,2-1-15,-7-5 16,2-1-1,-6-4-15,0-3 16,0-3 0,-4-8-16,0-10 15,-2-5-15,2-9 16,1 3 0,-6 6-16,1 0 15,-2 6 1,-2 10-16,2 10 15,-4-1 1,-4 8-16,-4 7 16</inkml:trace>
  <inkml:trace contextRef="#ctx0" brushRef="#br0" timeOffset="3656.1193">25136 5725 0,'0'0'15,"0"2"1,0-2-16,-2 5 16,-2 6-1,2 9-15,10 1 16,11 8 0,9-2-16,12-3 15,3-7 1,-2-10-16,-7-4 15,-7-3 1,-6-5-16,-8-4 16,-9-4-1,-14-13-15,-14 1 16,-11-5 0,-13 3-16,6 3 15,4 8-15,5 4 16,12 3-1</inkml:trace>
  <inkml:trace contextRef="#ctx0" brushRef="#br0" timeOffset="4123.6406">25877 5428 0,'2'0'0,"-2"0"16,4 5-16,7 10 15,4 15 1,6 21-16,-6 20 16,0 7-1,-2 2-15,0 0 16,-3 1-1,-1-14-15,-4-9 16,-1-4 0,-6-13-16,0-13 15,2-14 1,-3-8-16,-2-6 16,-5-10-1</inkml:trace>
  <inkml:trace contextRef="#ctx0" brushRef="#br0" timeOffset="4390.7635">25851 5676 0,'0'-5'16,"0"-21"-16,0-12 16,7-20-1,10 2-15,9 7 16,14 7 0,7 18-16,7 12 15,0 17 1,-9 16-16,-13 2 15,-10 13 1,-14 6-16,-16 11 16,-12-6-1,-5 1-15,-9-3 16,-2-6 0,6-8-16,2-9 15,4-6 1</inkml:trace>
  <inkml:trace contextRef="#ctx0" brushRef="#br0" timeOffset="4958.3007">26667 5706 0,'2'0'0,"3"0"16,12-6-1,-2 1-15,2 2 16,-13 3 0,0-6-16,-8 5 15,-26 2 1,-17 13-16,-6 11 15,8 0 1,9 8-16,12 1 16,12 0-16,12-1 15,15-3 1,20-9-16,15-8 16,5-13-1,-3-8-15,-8-8 16,-12 1-1,-10 3-15,-14 3 16,-4 5 0,-2 1-16,0 1 15,2 0 1,-2 4-16,6 13 16,4 10-1,7 1-15,2 0 16,5-5-1,-3-5-15,-3-5 16,-1-9 0,0-10-16,-6-1 15</inkml:trace>
  <inkml:trace contextRef="#ctx0" brushRef="#br0" timeOffset="5425.8049">27153 5798 0,'2'0'15,"-2"2"-15,9 1 16,3 9 0,1 8-16,0 12 15,0 7 1,-1 5-16,-5-6 16,2-5-1,-1-10-15,-4-4 16,0-8-1,-2-5-15,2-1 16,1-10 0,2-12-16,-5-9 15,-4-9 1,-5-1-16,0 1 16,3 4-1,4 8-15,4 1 16,1 9-1,8 0-15,9 4 16,6 6 0,5 6-16,-4 4 15,-1 4-15,2-3 16,-9-1 0,-5-2-16,-6-2 15,4-6 1,2-9-16,-2-10 15,-4 1 1</inkml:trace>
  <inkml:trace contextRef="#ctx0" brushRef="#br0" timeOffset="5676.1077">27675 5427 0,'2'0'16,"0"0"-16,4 0 15,9 3 1,4 20-16,-1 17 15,0 24 1,-6 13-16,-4 2 16,-2-8-1,-2-2-15,-2-8 16,-2-6 0,0-14-16,2-4 15,-2-18 1,-2-11-16,2-2 15,-6-9 1,2-11-16</inkml:trace>
  <inkml:trace contextRef="#ctx0" brushRef="#br0" timeOffset="5809.6327">27586 5718 0,'0'0'16,"0"0"-16,2-9 15,2-5 1,15-3-16,17 1 15,20 6 1,18 5-16,0 10 16</inkml:trace>
  <inkml:trace contextRef="#ctx0" brushRef="#br0" timeOffset="6727.9914">28646 5641 0,'2'2'0,"2"14"15,5 17 1,6 18-16,0 15 16,4 6-1,0-3-15,-4-6 16,8-4-1,-5-15-15,-4-10 16,0-7 0,0-15-16,-2-3 15,6-9 1,-1-13-16,-4-13 16,-1-13-1,-1-9-15,-5-16 16,-6-2-1,3 3-15,1 8 16,2 7 0,3 9-16,1 11 15,-5 5 1,-3 15-16,0 4 16,7 1-1,3 17-15,5 14 16,8 8-1,9 9-15,10-1 16,11-5-16,17-10 16,-2-11-1,3-18 1,-11-4-16,-18-9 16,-10 3-16,-20-1 15,-12-8 1,-20-6-16,-28 5 15,-8 7 1,-3 9-16,15 12 16,5 6-1,14 7-15,8 12 16,12 5 0,12 2-16,20 7 15,15-1 1,13 1-16,9-2 15,-2-8 1,-13-8-16,-2-8 16,-9-7-1,-6-7-15,-12-7 16</inkml:trace>
  <inkml:trace contextRef="#ctx0" brushRef="#br0" timeOffset="7184.6343">29734 5835 0,'3'3'0,"-1"-1"16,6 16 0,0 15-16,1 15 15,2 3 1,-1 0-16,4-5 15,-2-4 1,0-9-16,0-6 16,-4-6-1,-6-17-15,-2 0 16,2 0 0,-2-6-16,-6-18 15,-7-15 1,0-7-16,1-4 15,3 4-15,8 2 16,2 11 0,10 5-16,5 9 15,10 5 1,4 10-16,2 7 16,0 2-1,-4 6-15,-1-6 16,-3 3-1,-5-8-15,-4-4 16,-5 0 0</inkml:trace>
  <inkml:trace contextRef="#ctx0" brushRef="#br0" timeOffset="7746.3645">30086 5317 0,'2'0'16,"-2"0"0,2 0-16,4 4 15,8 13 1,6 19-16,4 32 16,-1 14-1,-1 13-15,-6 7 16,-2-3-1,-2-5-15,1-13 16,-4-11 0,-1-6-16,2-14 15,-6-15 1,-3-9-16,1-13 16,-2-9-1,3-1-15,3-3 16,6-19-1,8-17-15,5-7 16,5-3 0,0 7-16,0 9 15,4 13-15,4 15 16,0 15 0,-6 12-16,-6 12 15,-14-1 1,-7-3-16,-12 0 15,-11 2 1,-10-11-16,-12-4 16,-6-11-1,-9-9-15,8-7 16,-6-15 0,19 4-16</inkml:trace>
  <inkml:trace contextRef="#ctx0" brushRef="#br0" timeOffset="8835.1671">30998 5866 0,'0'0'15,"0"1"-15,0-1 16,-11 0-1,-2 4-15,-9 0 16,-1 2 0,6-1-16,0 0 15,7 2 1,3 4-16,7 9 16,9 6-1,10 9-15,-2 3 16,2 6-1,-9-3-15,-7 1 16,-8-6 0,-14-5-16,4-7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5:56:24.5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20431 4068 0,'0'0'0,"0"0"16,0 0-16,0 0 15,0 0 1,0 0-16,0 0 15,0 2 1,-2-2-16,2 0 16,0 0-1,-2 0-15,2 1 16,0-1 0,2 0-16,9 3 15,3-6 1,10 3-16,4-1 15,6 1 1,2-2-16,6-1 16,10 1-1,-1 2-15,7 0 16,5 2 0,-3 1-16,4-3 15,0 2 1,2-1-16,0 2 15,4 3 1,3-1-16,1-1 16,-4-1-1,5-1-15,-1-2 16,1 4 0,-3-3-16,5 3 15,-7-3 1,2 1-16,1 3 15,4-7 1,-7 2-16,-1 2 16,1-2-16,-4 0 15,1 0 1,3 0-16,-10 0 16,2-2-1,-5-1-15,-5 1 16,4 1-1,-4-3-15,-2 3 16,1-1 0,1 2-16,-4 0 15,-8 0 1,1 0-16,1 2 16,-8-2-1,2 1-15,-6-1 16,-6 4-1,0-4-15,-10 0 16,-3 0 0,-5 1-16</inkml:trace>
  <inkml:trace contextRef="#ctx0" brushRef="#br0" timeOffset="31207.3241">9049 4168 0,'2'0'0,"0"2"16,7-2-1,17 0-15,5 0 16,15 0-1,6 0-15,4-2 16,3-1 0,6 1-16,2 0 15,2-3 1,7 5-16,-4-2 16,10 2-1,5 0-15,1-1 16,3 2-1,5-1-15,0-1 16,2 2 0,4 5-16,5-5 15,-1-1 1,-1-1-16,1 2 16,11 1-1,-15-2-15,3 2 16,7-2-1,-11 3-15,11-1 16,-7-2 0,7-2-16,-5 4 15,1 2 1,1-1-16,-7 0 16,-4 3-1,3-5-15,-1-1 16,2 0-1,-6 2-15,3-2 16,-2 4 0,-3-4-16,4 1 15,-7 3 1,-1-1-16,-1-3 16,-4 2-1,0 0-15,-2 3 16,-4-2-1,-4 1-15,-1-2 16,-1-1 0,-5 3-16,-4-1 15,-4 2 1,-1 1-16,-8-2 16,-6-2-1,-5 0-15,-4 3 16,-10-3-16,-5-2 31</inkml:trace>
  <inkml:trace contextRef="#ctx0" brushRef="#br0" timeOffset="40968.5902">9627 3236 0,'0'0'0,"0"0"16,0 0-16,-2-9 16,-5-3-1,-2-10-15,-8-11 16,0-7 0,-8-9-16,-3-10 15,-4-7 1,6 6-16,-2-1 15,-2 0 1,8 14-16,-2-1 16,1 3-1,1 2-15,5 6 16,2 9 0,1 0-16,5 8 15,0 3 1,-1 3-16,4 7 15,2 3 1,2 2-16,2-1 16,-3 1-1,0 1-15,-1 1 16,0 1 0,2 1-16,1 3 15,-4 2 1,3 2-16,0 0 15,-2 4 1,2-2-16,-1 4 16,0-2-1,-1 5-15,1 3 16,-2 3 0,1 1-16,2 1 15,-2-4 1,0 1-16,-1-4 15,3-7 1,-1-3-16,3-4 16,0-3-1,0 3-15,3-12 16,4-19 0,5-25-16,2-5 15,-2 3-15,2 7 16,-2 11-1,-6 11-15,0 6 16,-4 12 0,4 1-16,3 3 15,0 10 1,12 17-16,-1 1 16,4 3-1,4-3-15,-6-4 16,-2-11-1,-4-4 1</inkml:trace>
  <inkml:trace contextRef="#ctx0" brushRef="#br0" timeOffset="41552.769">8197 1426 0,'2'0'0,"-2"0"0,0-2 16,0 2-1,2 0-15,2 20 16,2 30 0,0 24-16,-1 1 15,-3 4 1,-1-4-16,1-12 15,2-6 1,-2-5-16,6-9 16,-3-8-1,-1-14-15,-3-14 16,1-4 0,2 2-16,-2-10 31</inkml:trace>
  <inkml:trace contextRef="#ctx0" brushRef="#br0" timeOffset="41769.8021">7978 1809 0,'0'0'16,"2"0"-16,6 0 15,18-2 1,21 1-16,15-5 15,4 3 1,-4-2-16,1 2 16,-9-6-1,-10 3-15,-10 0 16</inkml:trace>
  <inkml:trace contextRef="#ctx0" brushRef="#br0" timeOffset="42354.0725">8735 1691 0,'1'0'16,"0"-4"-16,6-7 15,-4 0 1,-1 8-16,0-3 16,-6 6-1,-16 25-15,-17 29 16,0 8 0,1-6-16,13-6 15,8-10 1,6-11-16,9-11 15,2-6 1,13-8-16,9-20 16,13-20-1,2-17-15,-5 7 16,-6 4 0,-9 15-16,-8 2 15,-2 15 1,-8 5-16,-1 2 15,5 2 1,-1 12-16,0 14 16,1 12-1,3 8-15,5-2 16,-3-3 0,-1-11-16,-3-7 15,0-14 1,3-1-16,2-14 15,8-30 1,-5 0 0</inkml:trace>
  <inkml:trace contextRef="#ctx0" brushRef="#br0" timeOffset="42674.2015">9069 1393 0,'2'4'15,"2"1"-15,6 23 16,3 12 0,4 15-16,-4 9 15,-2 1 1,-3-4-16,-4-2 16,-2-4-1,0-12-15,1 0 16,-1-8-1,1-13-15,-1-6 16,1-9 0,2-2-16,3-11 15,2-14 1,4-13-16,-2 0 16,-3 7-1</inkml:trace>
  <inkml:trace contextRef="#ctx0" brushRef="#br0" timeOffset="43122.1752">9350 1587 0,'3'0'16,"-3"0"-16,5-6 15,3 3 1,5-3-16,-2 0 16,-3 6-1,1 6-15,-4 11 16,-15 13-1,-19 14-15,-12 4 16,-1-8 0,1-11-16,9-9 15,9-7 1,10-6-16,7-5 16,2-2-1,1 6-15,0-6 16,9 0-1,10 3-15,2 5 16,3 8 0,2 8-16,-1 2 15,-3 3 1,-1-6-16,2-1 16,2-1-1,-4-11-15,4-6 16,2-8-1,2-6-15,-4-12 16,0-1-16,-6 4 16</inkml:trace>
  <inkml:trace contextRef="#ctx0" brushRef="#br0" timeOffset="43606.3327">9496 1798 0,'2'2'0,"0"-2"15,8 6-15,6-3 16,10-5-1,4-5-15,10-11 16,1-8 0,2-5-16,-12 2 15,-5 4-15,-5 6 16,-12 5 0,-5 12-1,-8-2-15,-24 10 16,-10 14-16,-5 9 15,4-1 1,7 3-16,7 0 16,10-4-1,11-2-15,12-3 16,20-1 0,16 0-16,20-9 15,13-2 1,0-4-16,1-1 15,-15 3 1,-19-3 0</inkml:trace>
  <inkml:trace contextRef="#ctx0" brushRef="#br0" timeOffset="56878.5514">21140 2930 0,'3'2'15,"-3"-2"-15,0 0 16,0 0 0,2 0-16,0 0 15,-2 2 1,2-2-16,-2 4 15,-6 3 1,-3-2-16,-2-2 16,-2 1-1,3-4-15,4 4 16,4-4 0,-1 0-16,5-9 15,15-11 1,13-11-16,11-8 15,9-5 1,-4 6-16,-2 1 16,-16 14-1</inkml:trace>
  <inkml:trace contextRef="#ctx0" brushRef="#br0" timeOffset="57212.4363">21245 3008 0,'0'0'0,"0"4"16,2-4-16,-2-4 15,6 1 1,12-12-16,12-11 16,12-10-1,7-13-15,0 1 16,2 4-1</inkml:trace>
  <inkml:trace contextRef="#ctx0" brushRef="#br0" timeOffset="57913.482">21703 2168 0,'0'2'15,"2"-2"1,-2 0-16,2 14 16,2 12-1,0 14-15,-2 11 16,-2 5-1,-4-2-15,0-6 16,0-10 0,2-8-16,2-13 15,-2-11-15,2-2 16,2 2 0,6-27-1,2-26-15,8-12 16,-6-1-16,-2-1 15,0 11 1,2 6-16,4 3 16,7 11-1,2 1-15,5 7 16,4 6 0,-10 7-16</inkml:trace>
  <inkml:trace contextRef="#ctx0" brushRef="#br0" timeOffset="58615.518">21892 2308 0,'2'2'0,"-2"-2"16,2 0-1,7 4-15,8-1 16,9-1-1,6-9-15,8-4 16,-2-11 0,3-1-16,-14-1 15,-5 3 1,-12 9-16,-7 2 16,-14 5-1,-15 7-15,-16 15 16,-8 9-1,6 5-15,10-2 16,8 4 0,12-3-16,5 1 15,13-1 1,11-3-16,15 1 16,14-8-1,4-5-15,7-3 16,-4-11-1,0-6-15,-9-5 16,-2-3 0,-11 0-1</inkml:trace>
  <inkml:trace contextRef="#ctx0" brushRef="#br0" timeOffset="58943.7768">22412 1729 0,'2'0'0,"-2"2"15,2 0 1,2 16-16,0 17 16,1 18-1,-1 16-15,1 2 16,-5 7-1,0-8-15,2 4 16,0-10 0,0-7-16,0-12 15,0-3-15,2-14 16,0-6 0,-4-17-1,0-3-15,2 5 16,1-19-16</inkml:trace>
  <inkml:trace contextRef="#ctx0" brushRef="#br0" timeOffset="59131.4855">22184 2068 0,'2'0'16,"5"0"-16,13-5 15,17-4 1,22 2-16,5-1 16,-4-8-1,-5 7-15</inkml:trace>
  <inkml:trace contextRef="#ctx0" brushRef="#br0" timeOffset="60200.784">22604 2118 0,'0'2'15,"2"-1"-15,0 20 16,0 10-1,0 13-15,-2 4 16,6-3 0,5-7-16,2-5 15,6-10 1,0-9-16,18-14 16,1-16-1,6-12-15,-1-12 16,-5 1-1,-8 4-15,-8 4 16,-10 10 0,-5 0-16,-5 11 15,-2 1 1,0 6-16,-2-1 16,-1 3-1,-3 6-15,-2 9 16,1 12-1,5 3-15,2 4 16,5-5 0,5 1-16,0-8 15,0 0 1,2-13-16,0-1 16,6-12-1,4-5-15,2-16 16,2-9-1,-2-5-15,-5-5 16,-6 9 0,-1 6-16,-3 11 15,-7 9 1,0 3-16,-2 2 16,0 3-1,2 2-15,2 18 16,-1 18-1,-1 9-15,2 3 16,-2-5 0,0-4-16,1-12 15,1-7-15,-2-3 16,-2-14 0,0 1-16,4-2 15,2-11 1,1-21-16,0-10 15,-5-3 1,2 3-16,-4 0 16,2 4-1,0 8 1,2 1-16,2 9 16,6 1-16,4 8 15,6 2 1,3 6-16</inkml:trace>
  <inkml:trace contextRef="#ctx0" brushRef="#br0" timeOffset="60773.4528">23502 2177 0,'4'2'16,"-2"5"-16,3 15 16,2 4-16,-3 9 15,-4 1 1,0-7 0,-2-4-16,0-10 15,2-8-15,0-5 16,0 2-1,6-8 1,4-20-16,12-16 16,3-8-1,3-1-15,-3 6 16,-1 8-16,3 4 16,-3 12-1,0 8-15,4 11 16,2 13-1,-6 4-15,-4 7 16,1 12 0,-6-1-16,0 0 15,-2 5 1,-3-4-16</inkml:trace>
  <inkml:trace contextRef="#ctx0" brushRef="#br0" timeOffset="84508.1296">5842 5489 0,'2'0'16,"-2"0"-1,0 4-15,0-4 16,0 0 0,4 3-16,3 0 15,6 3 1,4 0-16,2 1 16,4-1-1,5 2-15,-1-2 16,3-2-1,9 5-15,-1-3 16,4 4 0,4-3-16,4-2 15,2 2 1,2 0-16,2 0 16,5-6-16,4 1 15,3 3 1,-4-1-16,6-4 15,0 4 1,1 1-16,-2 0 16,-1-3-1,2 1-15,1 0 16,-2-1 0,-7 0-16,12 3 15,-1-3 1,-3 0-16,2 3 15,-3-4 1,-1 3-16,2-2 16,0 1-1,7 0-15,-11-1 16,4 0 0,1-2-16,-5 2 15,1 1 1,0-3-16,0 2 15,0-2 1,-6 2-16,-1-2 16,2 0-1,-6 2-15,1 3 16,3-5 0,-1-2-16,-1 4 15,-6-1 1,4 5-16,-3-6 15,-5 3 1,0 0-16,-3-3 16,-6 2-1,-1-2-15,-2 4 16,-2-4 0,-3 0-16,-3 0 15,-2 2 1,-4-2-16,-2 3 15,-2-1 1,-6-2-16,2 0 16,-4 0-16,-4 0 15,1 0 1,-1-2-16,1-3 16,-1 1-1,3-4-15,1-1 16,-2-7-1,-3 1-15,4-6 16,-3 2 0,2-5-16,0 0 15,-3-1 1,3 3-16,-1-8 16,1 6-1,-2-4-15,4 2 16,-2-3-1,-2 3-15,-2 0 16,0 0 0,-1-2-16,-3 3 15,-3-5 1,3 0-16,0 3 16,-2-1-1,2 0-15,-2 2 16,2-2-1,0 2-15,0-3 16,0 7 0,-2-2-16,0 3 15,1-1 1,-2 2-16,-1 5 16,2-3-1,-6 1-15,3 4 16,2-3-1,-1 3-15,-2 1 16,-2 4 0,-1-1-16,-2-2 15,-5 4 1,-4 0-16,-5-1 16,-5 5-16,-6-3 15,-3 6 1,-8-2-16,-3-2 15,-8 1 1,0 1-16,-5-1 16,1 1-1,-4-3-15,-5 2 16,1 2 0,-2-3-16,0-4 15,3 5 1,-7-2-16,-3-1 15,4-1 1,0 3-16,-2 0 16,-5 2-1,5-5-15,-6 2 16,4 1 0,4-3-16,-5 1 15,1 2 1,2-1-16,-1 0 15,1 1 1,5 1-16,-4-5 16,4 8-1,0-4-15,-1 2 16,9-1 0,-6 1-16,2 2 15,5 0 1,3-2-16,1 6 15,-2-1 1,4-1-16,-1-1 16,-1 6-1,5 0-15,-1 0 16,1 0-16,2-2 16,1 5-1,8-4-15,-1 1 16,8 1-1,1-1-15,1 0 16,5-1 0,1 0-16,-3 0 15,6 2 1,0 1-16,5-2 16,-3-2-1,7 5-15,0-7 16,4 6-1,-3-3-15,2 6 16,2-3 0,-2 3-16,4-3 15,2 5 1,-5 6-16,5-5 16,0 0-1,0 7-15,-2-4 16,4 2-1,0 3-15,5 1 16,0 2 0,2 0-16,-2 7 15,0 0 1,0-2-16,3 2 16,0 4-1,-3 1-15,5 5 16,-3 5-1,0-1-15,0-2 16,3 1 0,2-1-16,0-2 15</inkml:trace>
  <inkml:trace contextRef="#ctx0" brushRef="#br0" timeOffset="132157.4201">7469 7286 0,'2'0'16,"-2"0"-16,3 0 15,9-3 1,12 0-16,9-3 15,11 3 1,6 1-16,6 2 16,7 0-1,-1 2-15,8-4 16,5 2 0,8 0-16,4 5 15,7 1 1,-1-3-16,7 0 15,4-1 1,-1-2-16,-9 2 16,6-2-1,8 0-15,-9 2 16,8 1 0,-7-3-16,2 4 15,-16 1 1,-6-2-16,-8-3 15,-4 2 1,-14 1-16,-8-3 16,-1 0-1,-9 0-15,-8-3 16,-6 1 0,-14 2-16</inkml:trace>
  <inkml:trace contextRef="#ctx0" brushRef="#br0" timeOffset="158932.7251">11189 8754 0,'0'0'0,"0"2"16,0-2-16,0 0 15,-8 4 1,-8 3-16,-8-1 16,-14 1-1,-7-2 1,-9-1-16,4-2 15,-8 3-15,-2-3 16,-1 3 0,-3-3-16,-9 1 15,-3 5 1,-12-2-16,9-1 16,-4 2-1,0-2-15,0 4 16,0 0-1,-4 1-15,6 1 16,-4-2 0,2 4-16,1-4 15,-5 0 1,7 0-16,2-1 16,2-1-1,3-1-15,1 4 16,2-6-1,2 2-15,3-1 16,2-1 0,-1 1-16,3-3 15,8-2 1,-1-2-16,5-3 16,2 1-1,4-3-15,-1-4 16,3-4-1,0 1-15,6-3 16,-4-2 0,5-2-16,2 3 15,-2-11-15,3 3 16,3-5 0,0-2-16,4-2 15,-2-1 1,3-6-16,6-3 15,0 4 1,6-5-16,-1-2 16,5-1-1,5 3-15,2-4 16,4 1 0,6-5-16,-2 6 15,4 0 1,7 1-16,3 1 15,-1 3 1,7 2-16,10-1 16,-1 0-1,7 4-15,9 2 16,3 3 0,4 7-16,3 1 15,3 3 1,0-1-16,4 4 15,5 2 1,-5 1-16,4 3 16,0 2-1,0 2-15,1 4 16,2 3 0,1 1-16,-4 2 15,4 1 1,-4-2-16,2 7 15,1 2-15,-1 0 16,4-1 0,-3 2-1,-3-1-15,7 3 16,-7-1 0,0 2-16,-3 1 15,-9-5-15,0 0 16,4-4-1,-4 5-15,-5 1 16,-8 6 0,8-2-16,-9 3 15,2-1 1,-7 1-16,-3-3 16,-4 4-1,-2-1-15,-4 2 16,0 9-1,-2-6-15,-4 7 16,1-3 0,-4 4-16,3 4 15,-1-3 1,3 6-16,-2 1 16,-4 0-1,-2 3-15,-2 1 16,-2 9-1,-8 4-15,0 5 16,-6 9 0,-10-4-16,-15 8 15,-23 10 1,-19 1-16,-26-11 16,3-21-1,35-25-15</inkml:trace>
  <inkml:trace contextRef="#ctx0" brushRef="#br0" timeOffset="161004.7286">8952 9143 0,'3'0'15,"-3"0"-15,0-2 16,0-3 0,-3-1-16,-1-5 15,-4 4 1,-12 5-16,-6 7 15,-6 8 1,6 2-16,4 9 16,4-5-1,5 2-15,7-4 16,4-1 0,6-4-16,8 2 15,11-10 1,3-4-16,4-8 15,4-2 1,0-6-16,-8-1 16,-2-2-1,-6 0-15,-4 3 16,-2-1 0,-3 5-16,-5 6 15,-2 2 1,0 2-16,0 0 15,0 2 1,-2 12-16,-2 23 16,-4 10-1,-5 7-15,4 0 16,0 5 0,5-9-16,-1-4 15,6-6 1,1-5-16,6-12 15,3-6-15,6-8 16,9-19 0,3-11-1,-7-1-15</inkml:trace>
  <inkml:trace contextRef="#ctx0" brushRef="#br0" timeOffset="161470.1822">9275 9249 0,'0'1'0,"2"6"16,-2 17-16,-2 6 16,4 1-1,0-2-15,2-5 16,7-6-1,3-5-15,8-13 16,6-11 0,6-11-16,4-9 15,-6 2 1,-8 3-16,-3 2 16,-4 7-1,-6 1-15,-5 8 16,-3 4-1,0 2-15,-2-1 16,1 1 0,0 14-16,0 14 15,-2 2 1,2 7-16,4-5 16,-1 5-1,3-3-15,-3-11 16,3-8-1,-1-4-15,3-6 16</inkml:trace>
  <inkml:trace contextRef="#ctx0" brushRef="#br0" timeOffset="161655.8875">9777 9266 0,'5'3'0,"-5"9"16,2 14 0,0 11-16,0-1 15,0-8 1,-2-4-16,0-10 16</inkml:trace>
  <inkml:trace contextRef="#ctx0" brushRef="#br0" timeOffset="161855.6336">9645 9022 0,'0'3'0,"2"-3"16,0 3-1,6 1-15,6 1 16,-1-5 0</inkml:trace>
  <inkml:trace contextRef="#ctx0" brushRef="#br0" timeOffset="162123.497">10052 8911 0,'2'3'0,"7"12"16,4 20-1,4 18-15,0 14 16,-6 12 0,-7-4-16,-2-6 15,-2-14 1,3-4-16,-2-13 15,3-7 1,0-13-16,-4-13 16,0-2-1</inkml:trace>
  <inkml:trace contextRef="#ctx0" brushRef="#br0" timeOffset="162273.5106">9962 9141 0,'3'0'0,"6"0"16,32-2-1,33 4-15,38 3 16,-43-3 0</inkml:trace>
  <inkml:trace contextRef="#ctx0" brushRef="#br0" timeOffset="186312.7239">27058 8668 0,'2'2'15,"-2"-2"1,2 3-16,4 1 15,4 2 1,3 6-16,4-8 16,11-2-1,17-4-15,10-3 16,10-7 0,13 3-16,11-2 15,19 8 1,6-7-16,15 8 15,6 2 1,9 0-16,15 2 16,13-4-1,-15 7-15,5-3 16,-21-4 0,-12 2-16,-19 2 15,-9-1-15,-17 3 16,-12-4-1,-12 2 1,-11-2-16,-13-2 16,-8-2-1,-6 3-15,-10-1 16,-6-1-16,-2 1 16,-2-2-1,-4-6-15,-2 5 16</inkml:trace>
  <inkml:trace contextRef="#ctx0" brushRef="#br0" timeOffset="186879.4943">27930 7621 0,'2'0'15,"3"-7"-15,16-17 16,21-18 0,14-10-16,6-3 15,4 3 1,0 3-16,-3 8 15,-5 6 1,-9 7-16,-9 1 16,-12 9-1</inkml:trace>
  <inkml:trace contextRef="#ctx0" brushRef="#br0" timeOffset="187263.9178">28086 7688 0,'0'0'15,"2"4"1,-2-8-16,12 3 16,12-10-1,21-10-15,21-18 16,2-5 0,6-6-16,3 2 15,-5 6 1,-6 6-16,-12 4 15,-3 10 1,-15 7-16,-8 2 16,-8 5-1,-12 4-15,-4 1 16</inkml:trace>
  <inkml:trace contextRef="#ctx0" brushRef="#br0" timeOffset="187765.2147">28100 7205 0,'0'0'0,"0"0"16,0 0-16,3-2 15,3-3 1,7 3-16,15 9 16,10 19-1,11 11-15,-3 9 16,4 2-1,-6 5-15,1-1 16,-6-4 0,1-4-16,-5-6 15,-11-14 1</inkml:trace>
  <inkml:trace contextRef="#ctx0" brushRef="#br0" timeOffset="188999.722">28880 6621 0,'0'2'0,"0"4"16,-2 17-16,4 11 16,3 12-1,9 0-15,4 0 16,9-3 0,1-8-16,4-4 15,2-11 1,-2-7-16,2-10 15,0-15 1,0-5-16,-2-11 16,-4-6-1,-5-2-15,-8 5 16,-4-2 0,-5 4-16,-4 3 15,0 2 1,-2 5-16,-2 6 15,2 7 1,0 4-16,0-3 16,0 5-1,4 10-15,4 14 16,2 11 0,0 7-16,2 2 15,0-8-15,2 5 16,0-9-1,4-8-15,-3-4 16,0-7 0,-2-6-16</inkml:trace>
  <inkml:trace contextRef="#ctx0" brushRef="#br0" timeOffset="189422.3479">29741 6581 0,'0'0'0,"0"3"16,-7-3-16,-14 11 15,-9-1 1,-6 4-16,4 1 15,7-2 1,9-1-16,10-3 16,8 6-1,12 1-15,12 3 16,7-3 0,3 6-16,-10-2 15,-8-2 1,-9 5-16,-7 4 15,-8-2 1,-5 0-16,-4-1 16,0-7-1,3-4-15,3-8 16,3-1 0,-1-4-16,3-6 15</inkml:trace>
  <inkml:trace contextRef="#ctx0" brushRef="#br0" timeOffset="189851.1408">29819 6778 0,'2'4'0,"2"-4"15,14-4 1,14-4-16,10-10 16,7-13-1,-8-2-15,-7 6 16,-13 2 0,-11 10-16,-7 4 15,-16-3 1,-17 13-16,-10 8 15,-3 10 1,3 1-16,10 9 16,8-3-1,8 4-15,10-7 16,12 7 0,12 1-16,16-1 15,6-1 1,3-7-16,-5-3 15,-12-7 1</inkml:trace>
  <inkml:trace contextRef="#ctx0" brushRef="#br0" timeOffset="190485.7468">30088 6595 0,'2'1'16,"13"-1"-16,6 2 16,15-2-1,17-8-15,5-7 16,2-7 0,-3-2-16,-14 0 15,-7 0 1,-11 3-16,-11 0 15,-10-3 1,-8 3-16,-12-3 16,-9 1-1,-7 1-15,4 9 16,0 5 0,3 6-16,0 6 15,5 6 1,2 14-16,4 7 15,6 15 1,8 9-16,4 9 16,4 3-1,-1-3-15,2-6 16,-3 0 0,-2-8-16,-4-5 15,-2-5 1,-2-9-16,0-5 15,-2-11 1,-4-3-16,0-8 16</inkml:trace>
  <inkml:trace contextRef="#ctx0" brushRef="#br0" timeOffset="190685.7509">30143 6731 0,'3'1'0,"13"6"16,16 8-1,19 5 1,3-3-16,-1 1 16,-4-10-16,-9-5 15,-10-6 1</inkml:trace>
  <inkml:trace contextRef="#ctx0" brushRef="#br0" timeOffset="191253.3618">30552 6685 0,'0'1'16,"2"5"-16,-2-6 15,4 17-15,5 6 16,10 10-1,9-7-15,8-1 16,11-8-16,4-8 16,-2-11-1,0-5-15,-13-2 16,-6 1 0,-13-1-16,-6 3 15,-3-1 1,-4 2-16,-3 3 15,-1-1 1,2 3-16,0-1 16,2 0-1,5 3-15,3 12 16,6 5 0,-2 1-16,2 6 15,0-3-15,0-3 16,0-2-1,-6-9-15,4-2 16,0-9 0,0-12-16,-1-8 15</inkml:trace>
  <inkml:trace contextRef="#ctx0" brushRef="#br0" timeOffset="191487.2355">31303 6290 0,'1'3'0,"-1"-1"15,7 12 1,3 20-16,4 17 16,4 8-1,-1 12-15,0 10 16,-2 6-1,-2 3-15,-3-5 16,-1-28 0</inkml:trace>
  <inkml:trace contextRef="#ctx0" brushRef="#br0" timeOffset="208269.8718">20410 10309 0,'2'0'0,"-2"0"16,0 0-16,0 0 16,0 0-1,0 0-15,0 0 16,0 0 0,0 0-16,0 0 15,2 0 1,-2 5-16,2-5 15,0 0 1,4 0-16,-1 0 16,2 0-1,-1 0-15,2 0 16,-2 0 0,-1 0-16,-3 0 15,5 0 1,1 0-16,0 0 15,0 0 1,0 0-16,-2 0 16,0-5-1,0 5-15,3-2 16,0 0 0,3 0-16,6-1 15,-2 2 1,8-4-16,-1 3 15,3 0 1,-5-1-16,7-1 16,5-3-1,3 6-15,2-2 16,2 1 0,-6 1-16,4-4 15,-1 2 1,-1-1-16,4 4 15,-2 0 1,-1 0-16,-1 0 16,-2 0-1,4 4-15,-4-4 16,4 3 0,-3-3-16,-1 0 15,4 0 1,2 2-16,2-2 15,0 4 1,2-2-16,1-2 16,0-2-1,0 4-15,-1 1 16,2-2 0,0 3-16,1-2 15,-1-1-15,4 1 16,0 0-1,2 3-15,-3 0 16,0-2 0,0 2-16,5-1 15,-4-4 1,-1 5-16,-4-5 16,8 2-1,-3-2-15,-8 2 16,5-2-1,-5 0-15,14 0 16,-12 0 0,1 0-16,-7-2 15,-1 0 1,-1 2-16,-2-5 16,2 3-1,-7-2-15,-3 1 16,0 2-1,-7-4-15,-4 3 16,-4 2 0,-5-2-16,-4 2 15,1 0 1,-1-3-16</inkml:trace>
  <inkml:trace contextRef="#ctx0" brushRef="#br0" timeOffset="209517.2719">20789 10526 0,'2'3'15,"-2"-3"1,2-3-16,6-4 15,6 0 1,0-7-16,-1-1 16,-8 4-16,-3-3 15,-6 4 1,-12 3 0,-5 7-16,-10 10 15,3 11-15,-2 5 16,8 5-1,3-3-15,10-2 16,7-4 0,4 3-16,7-9 15,6-3 1,7-10-16,8-6 16,0-12-1,3-6-15,-1-4 16,-6 3-1,-9 5-15,-5 5 16,-3 2 0,-5 6-16,-2 2 15,0 0 1,0-1-16,-1 8 16,-2 12-1,-5 15-15,0 9 16,-1 9-1,3 7-15,-2 4 16,1 1 0,-3-2-16,2 0 15,-5-11 1,-2-4-16,-6-8 16,2-13-1,0-9-15,2-8 16,-4-14-1,-3-12-15,2-19 16,4-4 0,8 1-16,10-2 15,6 1 1,8 4-16,2 11 16,8 0-1,4 9-15,-2 8 16,0 8-1,1 2-15,-8 6 16,-1 0 0,-3 0-16,-5-4 15,-5 2 1</inkml:trace>
  <inkml:trace contextRef="#ctx0" brushRef="#br0" timeOffset="209952.2567">21030 10515 0,'2'2'15,"-2"-2"-15,2 0 16,4 9 0,5 8-16,0 11 15,-1 8 1,1 11-16,-3 0 15,1-1 1,-3-6-16,-2-7 16,1-8-1,-5-8-15,2-10 16,-2-5 0,2 3-16,0-16 15,2-18 1,-1-11-16,3-5 15,3 4 1,1 2-16,-1 7 16,4 6-1,1 7-15,-1 5 16,4 0 0,1 9-16,0 5 15,0 7 1,0 1-16</inkml:trace>
  <inkml:trace contextRef="#ctx0" brushRef="#br0" timeOffset="210452.2976">21383 10677 0,'2'5'0,"-2"5"15,2 14-15,-2 16 16,5 2-1,3-1-15,-1-6 16,3-2 0,5-7-16,-6-9 15,10-7 1,-2-10-16,2-7 16,-1-11-1,-6-1-15,-6-3 16,-8-7-1,-6 5-15,-8-5 16,-8 8 0,-4 2-16,2 3 15,0 6 1,7 3-16,11 4 16,4 1-1,3 2-15,-5 2 16,10 3-1</inkml:trace>
  <inkml:trace contextRef="#ctx0" brushRef="#br0" timeOffset="211140.948">21647 10651 0,'2'3'0,"-2"-3"16,0 5-16,0 11 15,3 10 1,1 7-16,4-4 16,1 2-1,1-7-15,-1-1 16,4-10 0,-3-4-16,1-3 15,2-12 1,1-5-16,0-2 15,-2-8 1,-4 3-16,-2 0 16,-2 6-1,-2 7-15,0 1 16,0 1 0,0-1-16,6 4 15,3 2 1,2 9-16,4-3 15,0 8 1,4-4-16,5-3 16,-7 0-1,-2-1-15,-3-1 16,-2-4 0,0-1-16,-4-2 15,0-5 1,0-5-16,0-10 15,-2-7 1,1-6-16,-4-5 16,-1-2-1,-5 3-15,-2 6 16</inkml:trace>
  <inkml:trace contextRef="#ctx0" brushRef="#br0" timeOffset="212407.3022">20186 9233 0,'3'3'15,"3"11"-15,8 30 16,2 39 0,-8 31-16,-4 18 15,-2 8 1,-6-1-16,2 15 15,2-20 1,4 1-16,-2-9 16,4-6-1,-3-18-15,4-14 16,-1-20-16,-2-23 16</inkml:trace>
  <inkml:trace contextRef="#ctx0" brushRef="#br0" timeOffset="213924.6495">19966 9022 0,'1'0'0,"-1"0"16,13 3 0,15 0-16,18-1 15,20 3 1,13 1-16,17 1 16,13 6-1,19 3-15,-5-1 16,7-3-1,8 3-15,5-6 16,14 2 0,-10-2-16,-9-5 15,16-4-15,-15 0 16,-7-4 0,-63-1-16,75-4 15,-15-1 1,-11 3-1,-19-6-15,-7 1 16,-36 2 0,31-4-16,-6-6 15,-11 7-15,-6 0 16,-8 2 0,-8 8-16,-2-4 15,-6 7 1,-6 5-16,-4-1 15,-3 5 1,-5 4-16,-1 13 16,-2 2-1,-4 16-15,-8 12 16,-5 10 0,-2 12-16,0 0 15,-4 5 1,2 2-16,6 8 15,2-1 1,2 1-16,5 6 16,-4-2-1,7 1-15,0 1 16,3-4 0,0-1-16,4-1 15,-5-9 1,2 0-16,-2-9 15,0-2 1,-2-7-16,-6-4 16,-4-8-1,-3 3-15,-6-8 16,-5-1 0,-6-8-16,-10 0 15,-4-7 1,-12 0-16,-7-9 15,-11 0 1,-4-8-16,-14-6 16,-5-5-16,-3-3 15,-6-7 1,-7 3-16,-5-5 16,6 2-1,-9-7-15,-1 3 16,-4-3-1,7 0-15,-1 4 16,-5-1 0,3 0-16,7 0 15,-4-1 1,5 3-16,2 2 16,2 1-1,-5-1-15,5 2 16,4-2-1,1 5-15,7-2 16,2 0 0,5-3-16,7 1 15,4-1 1,5 2-16,7-4 16,8-2-1,1-3-15,7-2 16,2-7-1,4 2-15,4-5 16,1 0 0,2-4-16,3-1 15,4-4 1,-2-7-16,-3 1 16,4 5-1</inkml:trace>
  <inkml:trace contextRef="#ctx0" brushRef="#br0" timeOffset="260340.671">4205 13158 0,'0'3'0,"0"-3"16,0 0-16,0 0 15,0 0 1,0 0-16,0 0 16,-4 0-1,4 0-15,0 0 16,6 3 0,3 2-16,7-1 15,7 1 1,8 2-16,2-1 15,10 7 1,-1-3-16,9-3 16,-2 5-1,9-3-15,8 3 16,-3-3 0,12 4-16,0-4 15,10 7 1,-1-6-16,-9-1 15,7 3 1,3-8-16,2-1 16,0 2-1,2 0-15,3 2 16,-4-5-16,5 2 16,2 1-1,1-5-15,-7 0 16,0 0-1,-4 0-15,13 0 16,-10-4 0,2 4-16,-4 0 15,1-1 1,1-3-16,4 6 16,-12-4-1,9 0-15,-8-5 16,1 4-1,3 1-15,-6 0 16,-7-1 0,13 2-16,-12-1 15,-1-2 1,2-3-16,-3 0 16,-3-2-1,-4 1-15,-8-4 16,1 6-1,-4-5-15,-2 5 16,-1-1 0,-8 2-16,-6 1 15,2 2 1,-1-4-16,-5 1 16,-4 1-1,-3 1-15,-6 1 16,-2-1-1,-13 3-15,-1-4 16</inkml:trace>
  <inkml:trace contextRef="#ctx0" brushRef="#br0" timeOffset="273591.1995">4562 13356 0,'0'2'0,"0"3"16,2 16-1,4 12-15,1 10 16,4 7 0,-4 4-16,0 0 15,8 5 1,-4-9-16,1-3 16,-3-11-1,0-7-15,-6-11 16,4-8-1,-4-3-15</inkml:trace>
  <inkml:trace contextRef="#ctx0" brushRef="#br0" timeOffset="273859.3194">4558 13488 0,'0'0'15,"0"3"-15,0-3 16,0 0 0,-3 0-16,1 0 15,0 2 1,4 5-16,7 9 16,8-1-1,9 2-15,9 1 16,-4-3-1,-3-2-15,-1-5 16,-8-3 0</inkml:trace>
  <inkml:trace contextRef="#ctx0" brushRef="#br0" timeOffset="274473.3371">4998 13581 0,'0'2'0,"-2"2"16,-6 13-16,-1 12 15,-12 11 1,4-1-16,6 0 16,5-4-1,8-7-15,6-6 16,8-8 0,4-5-16,6-11 15,0-8 1,-1-5-16,-5-3 15,-9 0 1,-9 0-16,-9-3 16,-8 5-1,-11-1-15,-2 3 16,1 5 0,0 2-16,9 5 15,7 1 1,1 2-16,7-1 15,-1 2 1,6 3-16</inkml:trace>
  <inkml:trace contextRef="#ctx0" brushRef="#br0" timeOffset="274936.0654">5339 13685 0,'2'4'0,"-2"-4"15,0 0 1,-2 2-16,-5 6 16,-6 13-1,-8 7-15,2 5 16,5-6-1,7 4-15,5-10 16,11 4 0,7-5-16,8-5 15,8-3 1,1-10-16,-7-5 16,-2-8-1,-9 0-15,-6 0 16,-7-4-1,-7-4-15,-12-2 16,-7-1 0,-4 0-16,3 4 15,4-1 1,2 8-16,10 1 16,2 5-1,2 1-15,3-1 16</inkml:trace>
  <inkml:trace contextRef="#ctx0" brushRef="#br0" timeOffset="275369.7969">5677 13445 0,'2'2'0,"-2"-2"15,0 0 1,0 2-16,8 11 15,3 9 1,-2 11-16,2 14 16,-5 4-1,1 9-15,-3 1 16,-2 5 0,3-9-16,-1-3 15,2-11 1,-1-5-16,1-10 15,-1-8 1,3-9-16,-2-6 16,1-5-1</inkml:trace>
  <inkml:trace contextRef="#ctx0" brushRef="#br0" timeOffset="275861.8113">5966 13607 0,'2'2'16,"-2"-2"0,0 0-16,4 2 15,0 5 1,1 0-16,-4 5 15,-7 2 1,-12 5-16,-10 0 16,-7-7-1,-1-1-15,1-6 16,8-2 0,8-6-16,4 3 15,7-4-15,7 3 16,-3 1-1,2 0 1,2 1-16,6 13 16,11 8-16,8 11 15,1 0 1,-2 2-16,4 0 16,0 0-1,0-1-15,5-3 16,-5-6-1,-5-8-15,3-2 16,-5-11 0</inkml:trace>
  <inkml:trace contextRef="#ctx0" brushRef="#br0" timeOffset="277915.1591">6693 13632 0,'0'1'0,"0"-2"16,0 1 0,-7 0-16,-12 1 15,-12 3 1,-3 5-16,-2 6 15,4 6 1,6 0-16,7 8 16,3 1-1,7 5-15,9 0 16,11 2 0,8-1-16,8-3 15,5-10 1,8-2-16,1-14 15,6-7 1,-9-6-16,2-6 16,-7 0-16,-6-3 15,-1 2 1,-5-5 0,-7 8-16</inkml:trace>
  <inkml:trace contextRef="#ctx0" brushRef="#br0" timeOffset="278499.5432">7002 13736 0,'2'0'16,"5"-2"-16,5-3 16,5 0-1,-3-6-15,1 8 16,-9 1-1,-2 0-15,1 2 16,-10 14 0,-16 14-16,-11 8 15,1-3 1,6 2-16,8-2 16,7-9-1,10 7-15,10-8 16,3-1-1,7-9-15,3-6 16,0-9 0,1-10-16,-3-5 15,-4-3 1,1-2-16,-11-4 16,-4 5-1,-1-4-15,0 8 16,0 0-1,1 1-15,-1 8 16,-2 3 0,0 4-16,3-2 15,-3 0-15,2 15 16,1 12 0,1 7-1,2 5-15,4-1 16,4-2-16,0-3 15,2-8 1,-2-13-16,-2 3 16</inkml:trace>
  <inkml:trace contextRef="#ctx0" brushRef="#br0" timeOffset="278717.0266">7326 13954 0,'2'0'16,"-2"0"-1,0 0-15,0 0 16,0 0-16,0 0 15,0 0 1</inkml:trace>
  <inkml:trace contextRef="#ctx0" brushRef="#br0" timeOffset="279316.8362">7320 13713 0,'3'0'0,"-3"0"15,3-3 1,1-1-16,1-1 16,6 3-1,1 4-15,-1 0 16,6 8 0,-5 11-16,2 2 15,-4 8 1,-2 2-16,1 11 15,-3-9-15,-3-3 16,1-3 0,0-5-16,-2-8 15,0-10 1,-2 0-16,0-4 16,4-2-1,-2-19-15,5-12 16,-4-6-1,3-4-15,1 0 16,-2 5 0,2 8-16,1 1 15,0 8 1,1 3-16,1 4 16,-3 3-1,4 4-15,0 5 16,-1 5-1,2 4-15,-2 7 16,4-4 0,0 3-16,-2-1 15,1 2 1,0-11-16,-5 2 16,0-3-1,-4-4 1,-1 2-16</inkml:trace>
  <inkml:trace contextRef="#ctx0" brushRef="#br0" timeOffset="279785.0472">7798 13684 0,'2'0'16,"-2"0"-16,-2 1 16,-1 3-1,-3 3-15,-3 5 16,-2 7-1,1-4-15,5 0 16,1 2-16,4-7 16,7 2-1,14-6 1,9-6-16,8-6 16,0-6-1,-2-3-15,-8 3 16,-13 3-16,-8 0 15,-3-1 1,-11-2-16,-19-2 16,-13 3-1,-2 8-15,4 3 16,2 5 0,11 7-16,9 6 15,12 13 1,12 10-16,15 10 15,20 7 1,3-9-16,10 4 16,-5-2-1,-1-14-15,-8-13 16,-5-12 0</inkml:trace>
  <inkml:trace contextRef="#ctx0" brushRef="#br0" timeOffset="282789.4879">8346 13706 0,'0'2'0,"0"-2"15,0 0-15,0 0 16,-4 4 0,-6 8-16,-5 13 15,0 8 1,0-1-16,6 1 15,5-2 1,4-4-16,6 0 16,5-5-1,9-8-15,-4-8 16,8-3 0,7-12-16,-4-5 15,-6-6 1,-3-3-16,-9 2 15,-8-4 1,-4 1-16,-6 0 16,-9 3-1,0-1-15,-2-1 16,2 8 0,3 6-16,4 2 15,7 0 1,2 7-16,-1-1 15,0 2-15,11 13 16,9 4 0,6-1-16,1 3 15,8-5 1,4-4-16,-2-5 16,8-10-1,-7-4-15,0-10 16,2-6-1,-7-2-15,-4-2 16,-7-3 0,-7-2-16,-7-2 15,-5 4 1,-4-2-16,-5 7 16,-4 2-1,-3 9-15,2 4 16,4 6-1,-2 5-15,2 12 16,0 14 0,7 17-16,4 13 15,5 5 1,6 18-16,2-1 16,0 3-1,0-2-15,-2-10 16,-1-3-1,-2-8-15,-3-11 16,2-8 0,0-8-16,-5-8 15,-1-13 1,0-7-16,0 1 16,-2-6-1</inkml:trace>
  <inkml:trace contextRef="#ctx0" brushRef="#br0" timeOffset="282933.6667">8632 14027 0,'0'0'0,"0"0"16,-1-3-1,-1 3-15,7-4 16,22 0 0,31 4-16,12 6 15,3 12 1</inkml:trace>
  <inkml:trace contextRef="#ctx0" brushRef="#br0" timeOffset="296525.0132">16885 13263 0,'0'3'0,"2"-3"16,-2 0-16,0 0 15,0 0 1,0 0-16,0 0 15,11 4 1,12 1-16,18-8 16,14 1-1,13-7-15,6 2 16,6 1 0,2 3-16,8 3 15,3 3 1,19-1-16,-13 2 15,12 1 1,-4-1-16,8 1 16,-4-1-1,-9 2-15,-8-1 16,5-3 0,1 0-16,-3-2 15,-9 0 1,0 2-16,-5 5 15,-9 2 1,10-5-16,-11 3 16,-11-3-1,2-1-15,-3 1 16,-10 1 0,-2-1-16,-7 2 15,-4-2 1,-6-1-16,-4 4 15,-4-3 1,-7-2-16,-8-1 16,-3-1-1,-2 0-15,-2 4 16,0-4 0</inkml:trace>
  <inkml:trace contextRef="#ctx0" brushRef="#br0" timeOffset="298303.4122">16703 11557 0,'0'2'16,"1"0"-16,1 13 16,1 9-1,7 13-15,0-3 16,4 10 0,0-6-16,-1-3 15,4-2 1,-2-7-16,0-4 15,6-11 1,-4-2-16,4-15 16,-1-6-1,1-5-15,0-7 16,-1-1 0,-6-1-16,-2-2 15,-2 0 1,2-1-16,-1 3 15,-6 2 1,1 5-16,0 1 16,-4 16-1,0-3-15,2 2 16,3 8 0,0 14-16,7 6 15,3 1 1,5 1-16,3-8 15,0-3 1,3-7-16,-4-6 16,-2-6-1,-4-4-15,-3-4 16,-6 1 0,-7-6-16,-6-1 15,-8-4 1,-6 6-16,-2 6 15,2 0-15,2 7 16,0 4 0,2 8-16,4 5 15,6 9 1,8 7-16,6 7 16,10 2-1,2-2-15,2 1 16,4-4-1,6-11-15,-4-2 16,0-13 0,0-7-16,-3-8 15,-5-12 1,-3 3-16,0-21 16,-5-3-1,-4-2-15,-4 4 16,-2 6-1,-2 7-15,-2 10 16,0 12 0,0-1-16,0-2 15,0 10 1,-2 12-16,0 16 16,2 3-1,2 3-15,2 4 16,0-8-1,1-9-15,-2-2 16,-1-13 0,0-8-16,-2 1 15,2-2 1,2-17-16,-2-23 16,0 0-1,-6-9-15,-2 5 16,2-1-1,1 5-15,4 3 16,7 7-16,4-1 16,6 8-1,3 6-15,-2-1 16,2 7 0,-4 8-1,-4-3-15</inkml:trace>
  <inkml:trace contextRef="#ctx0" brushRef="#br0" timeOffset="299085.6084">17788 11490 0,'0'1'0,"0"1"16,-9 7-16,1 8 15,0 1 1,6-3-16,2 1 16,6 4-1,6-10-15,6-1 16,7-9 0,1-5-16,-1-3 15,-2 2 1,-7-2-16,-6 4 15,-4 2 1,-4 1-16,3 2 16,2 10-1,-3 11-15,-2 13 16,0 12 0,-2 5-16,-2 7 15,-4 6-15,-4 1 16,-6 7-1,-3-9-15,-7-8 16,3-11 0,-3-3-16,-4-16 15,5-9 1,5-10-16,0-11 16,0-11-1,5-12 1,6-7-16,7-11 15,7 6-15,8 0 16,7 6 0,2 6-16,-2 9 15,9 3 1,3 10-16,-6 5 16,-3 2-1,0 1-15,-3 3 16,-6-4-1,-2 0-15</inkml:trace>
  <inkml:trace contextRef="#ctx0" brushRef="#br0" timeOffset="300808.6244">18522 11472 0,'0'0'0,"0"0"16,-4-3-16,-12 1 15,-10 2 1,-12 9-16,-5 6 15,5 5 1,8 2-16,10 0 16,8-1-1,8 0-15,6-5 16,15 2 0,6-7-16,9-9 15,0-4 1,2-7-16,-6-3 15,-9-2 1,-5 1-16,-2-1 16,-6 0-1,0 0-15,-2 3 16,-2 3 0,1 1-16,-1 5 15,-2-1 1,3 6-16,-3 16 15,-3 23 1,-12 17-16,1 10 16,0 4-1,-6 1-15,2-5 16,-1-9 0,0-5-16,0-15 15,4-7 1,-2-11-16,-1-8 15,0-10 1,2-11-16,2-18 16,6-9-1,2-13-15,9-1 16,0 2-16,9 10 16,0 5-1,4 8-15,11 8 16,-1 4-1,0 7-15,1 4 16,-2 8 0,-3-5-16,4-1 15,4-4 1,2-1-16,-1-11 16,3-4-1,-2-9-15,-4-6 16,-4 0-1,-10 5-15,-6 7 16,-6 8 0,-2 4-16,0 5 15,-6 3 1,-6 10-16,-1 13 16,4 9-1,3 2-15,12-8 16,1 4-1,8-9-15,5-5 16,-2-6 0,2-9-16,0-4 15,-7-5 1,-8-2-16,-5-7 16,-11-3-1,-8 5-15,-13 4 16,0 3-1,-2 0-15,8 4 16,11 5 0,7 0-16,3 2 15,3 5 1,11 7-16,16-4 16,11 2-1,6-8-15,8-8 16,1-6-1,-10-2-15,-12-6 16,-11 5 0,-6 4-16,-8 7 15,-3-3 1,1 2-16,-7 4 16,-5 8-16,2 10 15,10 11 1,8 1-16,12 2 15,8-2 1,6-5-16,0-6 16,-4-6-1,-5-8-15,-9-4 16,-6-4 0,-6 0-16,-5-12 15,-10-8 1,-12-4-16,-7-5 15,-4-1 1,0 1-16,6 3 16,4 9-1,2 4-15,3 5 16,12 8 0,-1-3-16,2 10 15,0 2 1</inkml:trace>
  <inkml:trace contextRef="#ctx0" brushRef="#br0" timeOffset="301387.8632">19430 11893 0,'2'0'0,"-2"0"15,-4 0 1,-4-6-16,-14-5 15,-10 4 1,0 1-16,-2 3 16,9 6-1,7 5-15,8-1 16,8 8 0,10 6-16,12 5 15,8-6 1,10-5-16,-4-8 15,-7-6 1,1-6-16,-4-11 16,-6-13-16,-4-6 15,-2-13 1,-10-18-16,-2-12 16,-10-7-1,2 5-15,2 6 16,0 3-1,2 13-15,0 12 16,2 11 0,2 8-16,0 15 15,-2 9 1,2-1-16,-2 19 16,-2 29-1,-1 19-15,3 18 16,4 7-1,7 4-15,3-2 16,2-9 0,-2-17-16,0-19 15</inkml:trace>
  <inkml:trace contextRef="#ctx0" brushRef="#br0" timeOffset="319668.4359">5363 14803 0,'1'3'0,"-1"-3"16,0 0-1,0 0-15,0 0 16,0 0-16,-3 0 15,-11 0 1,-19-3 0,-14 2-16,-13 1 15,0 1-15,-12 4 16,-1 2 0,5 6-16,13 2 15,1 1 1,4 3-16,9-4 15,0 5 1,7-2-16,5-3 16,1-2-1,10-4-15,-2 5 16,9-7 0,-1 0-16,3 2 15,3-3 1,-1-1-16,4 3 15,3 2 1,2 1-16,6-1 16,5-1-1,3-3-15,4-1 16,0-2 0,-1-3-16</inkml:trace>
  <inkml:trace contextRef="#ctx0" brushRef="#br0" timeOffset="320179.6955">4972 14934 0,'0'4'16,"-5"-1"-16,-4 8 16,-4 8-1,-8 8-15,1 6 16,4 0 0,2-2-16,9-2 15,6-4-15,11-3 16,12 0-1,12-6-15,8-8 16,-2-4 0,-1-10-16,-14-3 15,-4-4 1,-10-2-16,-10-3 16,-9 0-1,-10-3-15,-6 4 16,-5 4-1,4 3-15,-1-1 16,7 10 0,11-1-16,3 2 15,-2 0 1,1 2-16,6 2 16,8 7-1,4-4-15</inkml:trace>
  <inkml:trace contextRef="#ctx0" brushRef="#br0" timeOffset="320671.7832">5267 14918 0,'2'2'0,"-2"-2"16,3 11 0,-1-1-16,3 12 15,-5 6 1,-2 3-16,1 5 16,-6 1-1,3 2-15,1-7 16,4 1-16,-1-9 15,2-1 1,0-15-16,0-1 16,6-5-1,9-13-15,8-18 16,4-1 0,-4-8-16,0 9 15,1 4 1,-4 5-16,-6 8 15,-7 5 1,0 5-16,-1 6 16,3 10-1,-1 16-15,-1 14 16,6 10 0,2 6-16,-4-16 15</inkml:trace>
  <inkml:trace contextRef="#ctx0" brushRef="#br0" timeOffset="325779.815">24534 13309 0,'0'2'0,"0"-2"16,0 0-16,0 5 15,-2 13 1,-1 20-16,-4 21 16,-3 10-1,-2 7-15,0 0 16,-4 4-1,3-10-15,2-5 16,0-1 0,7-13-16,0-15 15,4-8 1,0-23-16,0-1 16</inkml:trace>
  <inkml:trace contextRef="#ctx0" brushRef="#br0" timeOffset="326045.7362">24343 13699 0,'0'2'0,"0"-2"16,0 2-1,5 5-15,1 3 16,11 4-1,11-6-15,6-5 16,0-9 0,7-9-16,7-13 15,0 0-15,-6-5 16,-1 5 0,-16 8-16</inkml:trace>
  <inkml:trace contextRef="#ctx0" brushRef="#br0" timeOffset="326563.7307">24785 13599 0,'2'1'16,"-2"3"-16,4 12 16,2 15-1,2 14-15,0 4 16,2 2 0,0-12-16,4-7 15,-2-7 1,1-11-16,0-7 15,8-9 1,7-17-16,-5-19 16,7-19-1,-5 5-15,-3 1 16,-6 15 0,-6 10-16,-4 9 15,-2 6 1,-2 7-16,2-1 15,2 9 1,1 6-16,0 14 16,1 4-1,0 5-15,1 0 16,-2 0 0,-1-5-16,-2-6 15,-2-6-15,0-10 16</inkml:trace>
  <inkml:trace contextRef="#ctx0" brushRef="#br0" timeOffset="326925.6219">25341 13497 0,'2'5'0,"-2"14"15,4 17-15,-2 16 16,0 7 0,-4 0-16,-2-5 15,0-14 1,0-9-16,3-16 16,1-10-1,0 3-15,3-23 16,9-20-1,9-20-15,3-3 16,-7 9 0,2 3-16,5 7 15,-4 10 1,-4 13-16,-2 4 16,-4 5-1,-4 4-15</inkml:trace>
  <inkml:trace contextRef="#ctx0" brushRef="#br0" timeOffset="327399.6512">25677 13548 0,'2'2'0,"2"7"16,1 17-1,-1 16-15,-4 10 16,-7 5 0,-1-7-16,-1-8 15,3-13 1,4-17-16,2-7 15,4-5 1,9-27-16,11-24 16,-1-6-1,6-3-15,-3 13 16,-4 9 0,1 14-16,-8 11 15,2 8 1,-4 10-16,1 16 15,-3 16 1,-7 8-16,1 5 16,-3 0-1,2-8-15,2-8 16,1-16 0</inkml:trace>
  <inkml:trace contextRef="#ctx0" brushRef="#br0" timeOffset="328125.5979">26377 13543 0,'0'3'0,"-2"8"16,-2 13 0,0 10-16,2 0 15,2 1 1,6-11-16,3-5 16,4-10-1,12-6-15,9-18 16,0-13-1,2-8-15,-4-6 16,-12 2 0,-10 10-16,-6 6 15,-10 7 1,-10 3-16,-8 9 16,-8 5-1,2 3-15,4-1 16,-1 2-1,12-4-15,2 3 16,9-3 0,0 0-16,1-5 15</inkml:trace>
  <inkml:trace contextRef="#ctx0" brushRef="#br0" timeOffset="328633.3379">26751 13405 0,'2'3'0,"-2"1"16,2 11-1,0 11-15,0 9 16,-4 1 0,0-6-16,2-6 15,-2-15 1,2-4-16,2 2 15,6-14 1,8-15-16,6-11 16,4-4-1,-4 11-15,-2 4 16,-4 8 0,5 7-16,-8 7 15,2 7 1,-3 7-16,-3 10 15,0 7 1,-3 5-16,-2 8 16,4-6-1,-3-11-15</inkml:trace>
  <inkml:trace contextRef="#ctx0" brushRef="#br0" timeOffset="329818.6638">27402 13278 0,'0'0'16,"0"0"-16,0 0 15,0 3 1,-6 3-16,-11 18 15,-7 14 1,-8 21-16,-10 15 16,-5 10-1,6-4-15,-1 3 16,10-15 0,5-1-16,7-13 15,6-11 1,8-10-16</inkml:trace>
  <inkml:trace contextRef="#ctx0" brushRef="#br0" timeOffset="330508.4504">27685 13412 0,'0'2'0,"-2"4"16,-4 15-1,-3 7-15,-5 10 16,-2 5 0,4 1-16,1 4 15,4-6 1,1-6-16,12-5 16,3-7-1,0-9-15,1-6 16,10-5-1,3-8-15,1-9 16,-8-13 0,-3-7-16,-6-5 15,-7-2 1,-7 2-16,-2 8 16,-5 1-1,-3 10-15,0 3 16,0 3-1,6 9-15,2-1 16,5 5 0,2 0-16,0-2 15,0 2 1</inkml:trace>
  <inkml:trace contextRef="#ctx0" brushRef="#br0" timeOffset="331075.5538">27915 13396 0,'2'0'0,"-2"0"15,3-2 1,7-3-16,5-14 15,8-7 1,-1-5-16,4-7 16,-3-4-1,2-3-15,-5 2 16,-6 2 0,-2 4-16,-4 2 15,-6 9 1,-6 2-16,-2 7 15,-1 6 1,-6 6-16,1 5 16,-4 5-1,-4 9-15,4 13 16,-1 3 0,6 14-16,3 11 15,2 7 1,4 6-16,2 5 15,4 0 1,0 1-16,0-5 16,-2-8-1,0 3-15,0-15 16,0-4 0,0-10-16,1-11 15,-3-15 1,0-7-16,2 2 15</inkml:trace>
  <inkml:trace contextRef="#ctx0" brushRef="#br0" timeOffset="331254.7962">27969 13594 0,'2'0'15,"-2"0"-15,0 0 16,4 1-1,5-1-15,3 0 16,6-1 0,4-6-16,0-6 15</inkml:trace>
  <inkml:trace contextRef="#ctx0" brushRef="#br0" timeOffset="331664.7908">28375 13228 0,'0'-2'16,"4"-12"-16,1-17 15,2-15 1,-1-3-16,-2 5 16,-6 8-1,-4 7-15,-1 14 16,-6 7-1,-3 10-15,-8 16 16,-2 19 0,4 10-16,6 10 15,4 4 1,5 2-16,6 5 16,1-3-1,1-1-15,6-5 16,-1-4-1,-2-5-15,2-6 16,-2-6 0,0-12-16,0-7 15,-4-12 1,1-2-16,-1-2 16,0 0-1</inkml:trace>
  <inkml:trace contextRef="#ctx0" brushRef="#br0" timeOffset="331806.2917">28233 13537 0,'0'1'0,"0"-1"16,2 0-1,0 0-15,4 0 16,12 0 0,7-1-16,12-3 15,-8-1 1</inkml:trace>
  <inkml:trace contextRef="#ctx0" brushRef="#br0" timeOffset="334710.1862">28917 13075 0,'0'2'0,"-3"5"16,-12 13-16,-4 13 16,-10 16-1,-5 15-15,0 2 16,-5-1-1,3 13-15,-1-6 16,2-1 0,3 4-16,0-11 15,6-6 1,4 0-16,2-10 16,2-9-1,6-10-15,3-6 16,5-14-1,3-4-15</inkml:trace>
  <inkml:trace contextRef="#ctx0" brushRef="#br0" timeOffset="335729.5509">29161 13212 0,'2'2'0,"-2"-2"16,-2 1-16,0 9 16,-6 10-1,-5 13-15,2 12 16,-4 4 0,9 6-16,2-6 15,4-8 1,4-8-16,4-7 15,5-8 1,4-10-16,7-10 16,6-13-1,4-13-15,2-12 16,3-10 0,-5-7-16,-3 3 15,-5 1 1,-7 6-16,-4 6 15,-4 9 1,-3 11-16,-4 11 16,-1 6-1,-1 1-15,0 1 16,-2 17-16,-4 12 16,-1 13-1,-3 1-15,3 0 16,1-2-1,0-1-15,2-14 16,2-6 0</inkml:trace>
  <inkml:trace contextRef="#ctx0" brushRef="#br0" timeOffset="336513.255">29726 12989 0,'0'3'15,"0"1"-15,0 16 16,-2 24 0,-1 15-16,-5 17 15,-5 7 1,-2 6-16,-2-7 16,2-5-1,0-3-15,1-1 16,0-10-1,2-9-15,2-1 16,2-13 0,4-17-16,2-16 15,2-2 1,0-3-16,6-19 16,2-27-1,6-12-15,-1 1 16,-2-4-1,-1 5-15,-3 4 16,-5 3-16,0 0 16,0-1-1,7-1 1,1-1-16,9-7 16,9-5-16,6-1 15,8 1 1,4-4-16,-6 12 15,3 5 1,-3 10-16,-2 6 16,-8 13-1,-6 5-15,-6 10 16,-8 5 0,2 13-16,-10 15 15,-10 21 1,-14 7-16,-6 4 15,-10-4 1,0-7-16,4-8 16,-2-13-1,1-10-15</inkml:trace>
  <inkml:trace contextRef="#ctx0" brushRef="#br0" timeOffset="339317.8952">30671 12889 0,'0'3'0,"0"-3"16,-4 1-16,-2 9 15,-9 9 1,-9 21-16,-4 11 16,-8 22-1,-6 10-15,-5 9 16,0 0-1,-2 2-15,1 0 16,6-2 0,-2-1-16,4-8 15,-1-3 1,7-8-16,4-11 16,11-13-1,4-12-15,5-19 16</inkml:trace>
  <inkml:trace contextRef="#ctx0" brushRef="#br0" timeOffset="340269.6193">31159 13393 0,'2'0'0,"-2"0"0,0 0 15,-2 0 1,0-7-16,-7-5 16,-7 1-1,-8 6-15,-14 9 16,-2 11 0,-6 13-16,6 8 15,4 5 1,6 3-16,11-3 15,11-9 1,8 1-16,8-7 16,4-5-1,10-6-15,8-8 16,4-7 0,13-16-16,-1-17 15,12-19 1,-3-10-16,1-9 15,-5-10 1,-6-4-16,-3-2 16,-6-3-1,-10 4-15,-1 2 16,-5 2 0,-6 12-16,-5 7 15,0 9 1,-5 11-16,0 10 15,-4 13 1,0 13-16,0 6 16,-4-2-1,-7 24-15,-6 31 16,-8 24 0,-3 21-16,0 8 15,-2 12-15,-4-1 16,8-8-1,4-10-15,10-17 16,6-13 0,8-18-16,3-18 15,4-16 1</inkml:trace>
  <inkml:trace contextRef="#ctx0" brushRef="#br0" timeOffset="340705.6865">31500 13372 0,'0'5'15,"-6"9"-15,-1 15 16,5 11 0,9-3-16,3-1 15,2-12 1,10-5-16,-2-12 16,7-12-1,-2-6-15,1-18 16,-2-2-1,-5-5-15,-9 3 16,-8 7 0,-12 5-16,-9 11 15,-11 8 1,-2 9-16,6 0 16,8 0-1,8-2-15,6-5 16,0 3-1,2-6-15</inkml:trace>
  <inkml:trace contextRef="#ctx0" brushRef="#br0" timeOffset="341338.0828">31924 13121 0,'2'3'0,"-4"-1"15,2 17 1,-7 14-16,1 19 15,2 3 1,0-4-16,6-10 16,2-6-1,6-16-15,8-7 16,5-14 0,9-16-16,2-14 15,2-15 1,-4 4-16,-4-2 15,-9 10 1,-6 16-16,-11 14 16,0-1-1,2 3-15,-2 19 16,-2 8 0,2 4-16,3-1 15,1 1 1,1-7-16,3-4 15,-1-4 1,3-8-16,4-10 16,7-18-1,4-13-15,7-19 16,0-2 0,-2-3-16,-6 13 15,-2 3 1,-3 8-16,-8 6 15</inkml:trace>
  <inkml:trace contextRef="#ctx0" brushRef="#br0" timeOffset="341822.0932">32654 13046 0,'2'3'0,"-4"10"16,-2 20-1,-8 26-15,-8 13 16,-6 3 0,4-14-16,4-22 15,6-9 1,10-25-16,-3 2 16,14-16-1,19-41-15,20-31 16,-1-1-1,0 9-15,0 9 16,-9 20 0,-6 15-16,-10 13 15,-2 10 1,-4 21-16,-6 19 16,-8 32-1,-14 34-15,-10 5 16,6-42-1</inkml:trace>
  <inkml:trace contextRef="#ctx0" brushRef="#br0" timeOffset="362039.23">7655 16279 0,'3'1'0,"-3"-1"16,0 0 0,3 3-16,7 6 15,2-2 1,2-1-16,8 1 16,2-4-1,6 4-15,7 0 16,7-1-1,8 5-15,14-2 16,4 3-16,-3-5 16,-5 2-1,9 6 1,3-1-16,8 1 16,0-2-1,10 2-15,-5-1 16,9-3-1,-11 0-15,4 4 16,-7-7 0,12 1-16,-15-2 15,2 0-15,-3 0 16,23 0 0,-27-7-1,13 0-15,-21-2 16,2-2-16,5 3 15,-5-4 1,-2-1-16,3-1 16,1 2-1,1-2-15,-12 2 16,7-4 0,1-3-16,-1 4 15,-8 4 1,-3-3-16,-1 2 15,-2 1 1,-6-1-16,-6 2 16,-2 0-1,-10-1-15,-9 4 16,-12-5 0,1 0-16</inkml:trace>
  <inkml:trace contextRef="#ctx0" brushRef="#br0" timeOffset="367364.8593">8135 16686 0,'2'0'15,"-2"0"1,0 0-16,0 0 16,0 0-16,0 0 15,0 0 1,0 0-16,-2-2 16,2 2-1,-2 2-15,-2 5 16,-4 10-1,-1 2-15,2 7 16,5 5 0,0-3-16,4-1 15,2 0 1,8-6-16,0-6 16,9 3-1,0-12-15,7-4 16,0-6-1,2-6-15,-2-7 16,-4 5 0,-10 2-16,-2 4 15,-7 3 1,-1 1-16,-2 2 16,1-4-1,5 10-15,-2 6 16,-1 12-1,3 0-15,1 2 16,10 3 0,3 0-16,8-7 15,1-5 1,-1-6-16,-5-6 16,-5-8-1,3-8-15,-4-5 16,0-12-16,-8-7 15,1-9 1,-9-1-16,-3 1 16,-2 2-1,-4 5-15,-3 8 16,2 10 0,0 5-16,7 10 15,-7 1 1,5-1-16,-3 8 15,3 3 1,9 18-16,5-6 16</inkml:trace>
  <inkml:trace contextRef="#ctx0" brushRef="#br0" timeOffset="368116.6601">8836 16871 0,'0'0'0,"0"0"16,0 0-1,2 0-15,-2 0 16,0 0 0,0 0-16,2-2 15,1 2 1,-1-1-16,4-1 15,3-5 1,-3 7-16,-4-3 16,0 3-16,0 0 15,1-2 1,-3 2 0,0 5-16,-9 9 15,-1 3-15,-1 3 16,8 7-1,4-3-15,7 2 16,9-4 0,7 3-16,2-6 15,6-3 1,6-6-16,-6-7 16,-7-6-1,-8-1-15,-2-7 16,-7-4-1,-10-7-15,-10-7 16,-8-2 0,-3-4-16,-3 4 15,-2 7 1,6 6-16,4 6 16,2 6-1,6 3-15,0 6 16,4-3-1,0 4-15,4 1 16,10 11 0,0-9-1</inkml:trace>
  <inkml:trace contextRef="#ctx0" brushRef="#br0" timeOffset="368486.4856">9264 16639 0,'1'2'15,"-1"-2"-15,2 3 16,6 14-16,0 3 15,5 14 1,0 13-16,-4-4 16,-5 20-1,1-5-15,-2 1 16,-1 2 0,3-4-16,-3-3 15,2-7 1,1-10-16,0-8 15,-4-10 1,3-12-16,-2-2 16</inkml:trace>
  <inkml:trace contextRef="#ctx0" brushRef="#br0" timeOffset="369067.6955">9684 16804 0,'0'1'0,"0"-1"15,0 5 1,-1 2-16,-5 9 15,-6 1 1,-6 2-16,-4-1 16,-6-4-1,0 1-15,0-9 16,-4-3 0,3-6-16,5 0 15,4 0-15,0-7 16,4 5-1,6 3 1,6 2-16,2 0 16,-2 0-16,8 7 15,9 13 1,4 1-16,9 11 16,-2-6-1,-2 5-15,-1-3 16,0 3-1,-5-5-15,0 5 16,1-5 0,1-5-16,-2-3 15,-5-3 1,4-6-16,-2-2 16,0-7-1,3-4-15,0-3 16</inkml:trace>
  <inkml:trace contextRef="#ctx0" brushRef="#br0" timeOffset="369571.4177">9844 17055 0,'0'2'15,"0"-2"-15,0 0 16,0 3 0,0-1-16,8 3 15,14 3 1,12-4-16,4-4 16,4-4-1,1-4-15,-7-2 16,-12 4-1,-10 1-15,-9 1 16,-3-2 0,-11-7-16,-14-3 15,-13 3 1,0 2-16,2 7 16,-2 2-1,12 4-15,7 2 16,6 7-16,5 7 15,8 14 1,18 15 0,4-2-16,12 9 15,4 4-15,10-3 16,4-1 0,-1-10-16,0-9 15,2-2 1,-12-16-16</inkml:trace>
  <inkml:trace contextRef="#ctx0" brushRef="#br0" timeOffset="396535.5346">20348 16250 0,'0'2'0,"2"-2"16,-2 0 0,4 0-16,9 7 15,13 2 1,8 2-16,17 6 15,-2-5 1,8 2-16,3-1 16,6 2-1,5-2-15,-7-2 16,3 1 0,1 4-16,8-2 15,-2 1 1,5 6-16,1-9 15,-9 2 1,3-1-16,0-2 16,-1-2-1,-5-6-15,0 2 16,0-3 0,-1 0-16,-8-2 15,-1 3 1,1-3-16,-5-3 15,-7-4 1,2 3-16,-4-4 16,-3-3-1,-4-1-15,-4 2 16,0-1 0,-10 0-16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05:23.9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6494 11275 0,'0'0'16,"0"0"-16,-2 0 15,-5-3 1,-18-1-16,-9-1 16,-20 1-1,-11 2-15,-15-5 16,-5 4 0,-8-1-16,-12 3 15,-6 2 1,-3-1-16,-3 0 15,-9 6 1,-2 4-16,6-6 16,-1-1-1,-8-1-15,2 0 16,1 0 0,4-2-16,6-2 15,1 2 1,5-2-16,6 2 15,2 0 1,12-2-16,10 2 16,8 0-1,10 0-15,8 0 16,6-3 0,13 1-16,6 0 15,5 0-15,11-3 16,2 5-1,5-2-15,5 2 16,-2-1 0,3 1-16,0-2 15,2-2 1,0-2 0</inkml:trace>
  <inkml:trace contextRef="#ctx0" brushRef="#br0" timeOffset="1432.1587">4401 9791 0,'0'3'0,"-2"-1"16,-7 8 0,-6 10-16,-11 11 15,-6 2 1,1 6-16,-4 0 15,5 1-15,0-8 16,3-1 0,7-9-16,3 2 15,8-11 1,1-4-16,6-7 16,2 5-1,8-7-15,16-12 16,7 2-1</inkml:trace>
  <inkml:trace contextRef="#ctx0" brushRef="#br0" timeOffset="1677.879">4632 9777 0,'0'1'15,"0"-1"-15,-2 16 16,-11 8-1,-9 12-15,-11 12 16,-4 1 0,-10 1-16,5-3 15,2-4 1,4-4-16,5-6 16,5-6-1,4-5-15,9-13 16,5-2-1</inkml:trace>
  <inkml:trace contextRef="#ctx0" brushRef="#br0" timeOffset="1928.5805">4205 9811 0,'0'0'15,"2"1"-15,0 5 16,5 10 0,9 12-16,3 6 15,9 1 1,1 2-16,-1-4 16,6-2-1,-5-5-15,-3-7 16,-6-5-1</inkml:trace>
  <inkml:trace contextRef="#ctx0" brushRef="#br0" timeOffset="2810.706">4982 9531 0,'0'0'16,"0"0"-16,0 0 15,0-7 1,0 0-16,-3 2 16,1 0-1,-5-4-15,-7 5 16,-8 4-1,-1 6-15,-4 6 16,-1 0 0,6 4-16,7-8 15,9-1 1,4 0-16,16 3 16,14 4-1,16-2-15,1-3 16,1 7-16,-15-2 15,-7 4 1,-9-3 0,-9 5-16,-12 0 15,-9 2-15,-8-2 16,-6-7 0,-4-5-16,5-4 15,9-4 1,5-5-16</inkml:trace>
  <inkml:trace contextRef="#ctx0" brushRef="#br0" timeOffset="3618.5891">5228 9531 0,'0'2'0,"0"-2"16,2 0 0,-2 5-16,0 7 15,-2 12 1,-2 7-16,-3 4 15,5-6 1,4-3-16,4-5 16,4-5-1,11-2-15,2-11 16,7-6 0,4-11-16,-3-3 15,-5-1 1,-4-2-16,-5 4 15,-6 1 1,-3 2-16,-3 3 16,-4 6-1,-1-2-15,2 5 16,-2-2 0,0 1-16,0 2 15,0 6 1,0 18-16,0-3 15,5 7 1,-1 1-16,3-5 16,3-5-1,1-4-15,-1-6 16</inkml:trace>
  <inkml:trace contextRef="#ctx0" brushRef="#br0" timeOffset="4196.3596">5839 9514 0,'0'1'16,"0"-1"0,-8 2-16,-5 3 15,-8 4 1,0-2-16,-3 1 16,-1 5-1,3 0-15,2 5 16,5-1-1,4 9-15,8-1 16,6-1 0,5 4-16,10-6 15,4 2 1,4-3-16,4-11 16,4-1-16,-2-14 15,7-6 1,-10 1-1,-6-4-15</inkml:trace>
  <inkml:trace contextRef="#ctx0" brushRef="#br0" timeOffset="4597.1023">6117 9538 0,'0'2'0,"0"-2"16,0 0-16,0 1 15,-7 6 1,-4 9-16,-8 3 15,2 5 1,3-5-16,3 4 16,6-3-1,3-3-15,9 0 16,8 1 0,2-5-16,10 0 15,0-4 1,2-2-16,-5-5 15,2-2 1,2-4-16,-10-3 16</inkml:trace>
  <inkml:trace contextRef="#ctx0" brushRef="#br0" timeOffset="5156.5098">6288 9612 0,'2'1'16,"-1"-1"-16,15 3 16,0-3-1,14 0-15,1-4 16,1-4-1,-6-3-15,2 1 16,-6-1 0,-8 4-16,-10 6 15,1-4 1,-8 1-16,-11-3 16,-20 5-1,-2 2-15,-3 4 16,12 3-1,5 1-15,7 1 16,4 7 0,7-1-16,3 3 15,11 3 1,9 1-16,5 0 16,6-2-1,4-5-15,-1 3 16,0-7-1,-7 0-15,-6-4 16,4-4 0,-5 2-16,-1-6 15,-1-4 1,-1-2-16,-4-4 16,-5 0-1,-3-2-15</inkml:trace>
  <inkml:trace contextRef="#ctx0" brushRef="#br0" timeOffset="5552.4856">6784 9498 0,'0'2'0,"0"-2"16,-2 0-1,-10 5-15,-5-2 16,-2 4-1,-1 2-15,3 2 16,6-3 0,0 2-16,7-1 15,4 3 1,10 6-16,6-1 16,4 7-1,0-6-15,-1 4 16,-9-1-1,-4-5-15,-8 4 16,-2-1-16,-6-1 16,-3 0-1,4-3-15,-2-7 16,5-2 0,3 0-16,1-5 15,-1 2 1,3-3-1</inkml:trace>
  <inkml:trace contextRef="#ctx0" brushRef="#br0" timeOffset="6024.1172">7101 9546 0,'0'0'0,"0"0"16,0 0-1,-8 0-15,-14-3 16,-15 6 0,-2-1-16,4 3 15,7 1 1,4 4-16,10-5 15,8 7 1,6 4-16,18 5 16,12 5-1,6-2-15,-1 0 16,-8-5 0,-10-1-16,-10-3 15,-5 3 1,-9 0-16,-12 2 15,-6-5 1,-3-1-16,3-5 16,3 0-1,8-4-15,10-2 16,0-3 0,2 0-16,4-6 15</inkml:trace>
  <inkml:trace contextRef="#ctx0" brushRef="#br0" timeOffset="6533.743">7128 9697 0,'3'0'0,"-3"2"16,7-2 0,12 0-16,13-4 15,8-1 1,9-5-16,-3-1 16,-10 3-1,-8 1-15,-18 2 16,-5 2-1,-6-3-15,-21 3 16,-19-1 0,-6 8-16,-2 1 15,11 2 1,13-2-16,6 3 16,7 0-1,8 10-15,4-3 16,20 10-1,18 5-15,4-1 16,3-4 0,-9-3-16,0-5 15,2-6 1,-4-4-16,1-7 16,-10 0-1,-2-4-15</inkml:trace>
  <inkml:trace contextRef="#ctx0" brushRef="#br0" timeOffset="6967.765">7723 9574 0,'0'0'0,"0"0"15,-2 2 1,-10 5-16,-10 0 16,-7 1-1,-6-1-15,7 4 16,8-2-16,8-1 15,3 1 1,11 4 0,17 2-16,19 9 15,4-5 1,5-2-16,-8 2 16,-15-3-16,-9-1 15,-11 5 1,-13 1-16,-18 10 15,-16-2 1,-4-3-16,7-11 16</inkml:trace>
  <inkml:trace contextRef="#ctx0" brushRef="#br0" timeOffset="23361.9164">21056 10743 0,'2'3'16,"-2"-3"-1,6 0-15,10 0 16,17 0-1,15 0-15,12-5 16,2 3 0,-2-3-16,-13 5 15</inkml:trace>
  <inkml:trace contextRef="#ctx0" brushRef="#br0" timeOffset="23629.0319">21051 10981 0,'2'2'0,"-2"-2"16,7 4-16,16 6 15,24-3 1,19-5-16,13-11 16,10-5-1,-17 4-15,-24 3 16</inkml:trace>
  <inkml:trace contextRef="#ctx0" brushRef="#br0" timeOffset="24663.9538">22103 10486 0,'0'0'0,"0"0"15,0-2-15,-7-6 16,-9-3 0,-16 6-16,-14 8 15,-10 15 1,4 5-16,12 8 16,5 2-1,13 3-15,10-2 16,10-4-1,11 3-15,8-4 16,13-10 0,6-7-16,11-12 15,-7-10 1,6 0-16,-8-4 16,-4-3-1,-7-3-15,-5-2 16,-3 0-1,-2 1-15,-2 1 16,-7 3 0,-3 5-16,-3 4 15,0 4 1,-2-1-16,-9 12 16,-6 19-1,-8 24-15,4 18 16,0 20-16,6-1 15,4 6 1,5-3 0,6-1-16,-2-9 15,2-6 1,4-12-16,1-13 16,2-11-16,3-14 15,-1-10 1</inkml:trace>
  <inkml:trace contextRef="#ctx0" brushRef="#br0" timeOffset="25215.0301">22305 10699 0,'2'2'0,"-2"7"16,2 20-1,0 11-15,5 7 16,2 5 0,3-6-16,6-2 15,7-6 1,1-15-16,8-6 15,4-10 1,-2-9-16,2-10 16,-6-5-1,-2-4-15,-6-9 16,-7-8 0,-5 1-16,-3 0 15,-4 2 1,-8 11-16,1-3 15,-2 15 1,0 5-16,1 0 16,-5 9-1,-1 16-15,5 15 16,2 18 0,11 5-16,7 3 15,0-5 1,5-4-16,2-5 15,-3-12 1,0-12-16,-6-5 16</inkml:trace>
  <inkml:trace contextRef="#ctx0" brushRef="#br0" timeOffset="25437.4086">22985 10772 0,'2'1'16,"3"13"-16,1 13 15,-2 21 1,0 8-16,-4 4 16,-2-9-1,0-1-15,0-10 16,0-14-1,-2-7-15</inkml:trace>
  <inkml:trace contextRef="#ctx0" brushRef="#br0" timeOffset="25621.2765">22876 10541 0,'2'2'16,"-2"-2"-16,0 4 15,5 1 1,3 4-16</inkml:trace>
  <inkml:trace contextRef="#ctx0" brushRef="#br0" timeOffset="25932.8782">23387 10380 0,'5'9'16,"-1"24"-16,2 29 15,-2 30 1,-6 5-16,2 12 16,0-8-1,3-3-15,7-6 16,3-12 0,-1-8-16,2-19 15,0-11 1,-3-18-16</inkml:trace>
  <inkml:trace contextRef="#ctx0" brushRef="#br0" timeOffset="26116.4351">23187 10659 0,'2'0'15,"5"0"1,29-1-16,51 2 16,45 11-1,-59-6-15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1-11T06:07:44.5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17756 12609 0,'1'0'0,"-1"2"16,0-2-16,6 0 15</inkml:trace>
  <inkml:trace contextRef="#ctx0" brushRef="#br0" timeOffset="1744.3344">11197 4264 0,'2'0'0,"-2"0"16,8 0-16,8-7 15,8 0 1,6-9-16,6-6 16,-2-9-1,-2-6-15,1-9 16,-7-11-16,-2-3 15,-4-3 1,-6 11-16,-3 4 16,-8 6-1,-4 3-15,-3 4 16,-7 4 0,-1 1-16,-4 6 15,-4 2 1,2 6-16,-1 4 15,2 5 1,-2 7-16,4 2 16,-2 8-1,4 4-15,0 8 16,3 6 0,3 9-16,1 7 15,4 0 1,2 13-16,4-4 15,1 0 1,1 8-16,2-1 16,1 6-1,-3-3-15,1 5 16,1-4 0,-1-2-16,0-3 15,0 6 1,-2-4-16,3-4 15,3-8 1,-5-4-16,2 0 16,-3-7-1,0-3-15,-3-9 16,2-1 0,-2-10-16,-2-4 15,0-8 1,2 1-16,-2-1 15,2-12 1,-4-17-16,2-2 16</inkml:trace>
  <inkml:trace contextRef="#ctx0" brushRef="#br0" timeOffset="1911.2922">11194 4493 0,'0'0'15,"0"0"-15,3-1 16,3-6 0,16-6-16,15-7 15,21 5 1,12 3-16,-22 2 31</inkml:trace>
  <inkml:trace contextRef="#ctx0" brushRef="#br0" timeOffset="31144.4558">11267 5891 0,'2'0'15,"0"0"-15,4-7 16,0 0-1,1-3-15,-5 7 16,-2-3 0,-19 3-16,-15 15 15,-18 12 1,-5 9-16,4-2 16,2 9-1,15-3-15,10-3 16,11 3-1,8-8-15,9-2 16,14-1 0,14-8-16,16-9 15,5-9-15,5-9 16,-5-9 0,0-8-16,-4-6 15,-2-10 1,-7-13-16,-4-4 15,-1-12 1,-9 6-16,0-3 16,-5-4-1,-8 5-15,-5 1 16,-2 3 0,-6 8-16,-2 6 15,-2 11 1,0 9-16,1 11 15,3 12 1,-5-1-16,-3 14 16,0 15-1,-2 23-15,4 26 16,0 0 0,4 16-16,2-2 15,4-5 1,4-3-16,2-5 15,3-11 1,0-8-16,-3-6 16,4-9-1,-2-12-15,0-10 16</inkml:trace>
  <inkml:trace contextRef="#ctx0" brushRef="#br0" timeOffset="62464.7261">14478 6678 0,'2'0'0,"-2"0"16,0 0-16,2 2 15,2 10 1,3 14-16,-4 21 16,-5 21-1,1 8-15,-4 5 16,3-1 0,0 0-16,4-1 15,5-9 1,-2-9-16,5-6 15,0-9 1,2-4-16,-2-14 16,0-6-1,-3-9-15,-1-5 16,3-5 0,4-11-16,6-17 15,4-16 1,3-13-16,6 4 15,-2 5 1,2 10-16,-2 11 16,-3 9-1,-4 9-15,-3 13 16,1 11-16,-6 16 16,0 8-1,-5 4-15,-1 2 16,4 5-1,1-6-15</inkml:trace>
  <inkml:trace contextRef="#ctx0" brushRef="#br0" timeOffset="64466.147">13601 8288 0,'0'2'0,"0"0"16,-9 13-16,-14 15 16,-22 4-1,-25 10-15,-18 2 16,-14-5-1,-15-2-15,-4-6 16,-3-3 0,-1-11-16,-5-5 15,-1-4 1,13-3-16,-17-7 16,-1-11-1,23-4-15,-4-3 16,-1-13-1,20-2-15,3-8 16,11-6 0,8-7-16,12-8 15,11-7-15,9-10 16,18-9 0,10 1-1,12-8-15,14-2 16,8 2-16,10 6 15,12-1 1,11-1-16,9 9 16,23-3-1,2 17-15,22 4 16,18 14 0,13 18-16,10 12 15,22 18 1,-14 17-16,10 17 15,-11 24 1,-8 9-16,13 12 16,-21 10-1,-75-46 1,91 117-16,-34 11 16,-59-30-1,-36 4-15,-37 3 16,-55 7-1,28-82-15</inkml:trace>
  <inkml:trace contextRef="#ctx0" brushRef="#br0" timeOffset="66135.4708">10372 6538 0,'0'5'0,"0"-5"16,-11 7 0,-6 5-16,-19 3 15,-19 6 1,-15 7-16,-16-2 16,-10 2-1,-3-4-15,-12 3 16,-3-6-1,-5 1-15,-3-2 16,-3 2 0,-1-3-16,-5-5 15,3-3 1,0-5-16,4-3 16,5 3-1,-4-3-15,14-3 16,-3-2-1,2-5-15,4-2 16,7-9 0,6 5-16,9-5 15,4-6-15,12-3 16,6-6 0,3-2-16,11-8 15,0-3 1,10 0-16,1-1 15,10-7 1,6 0-16,7-3 16,10-2-1,8-7-15,10-6 16,13-2 0,16-10-16,14 1 15,11 9 1,16-3-16,19 6 15,5 2 1,16 8-16,3 5 16,15 8-1,7 8-15,4 7 16,1 16 0,1 10-16,1 10 15,7 11 1,-10 7-16,12 12 15,-9 14 1,-17 3-16,-8 7 16,-9 5-1,4 13-15,-18 3 16,-10 9 0,-23 5-16,-10 0 15,-13 5 1,-16 1-16,-12 3 15,-20 15 1,-26 3-16,-24 10 16,-46 8-1,41-75-15</inkml:trace>
  <inkml:trace contextRef="#ctx0" brushRef="#br0" timeOffset="69240.6575">20580 12582 0,'0'0'0,"0"0"15,0 0-15,2 0 16,5 3 0,10-3-16,25 3 15,33-9 1,17 5-16,18-4 15,-9 0 1,1 5-16,2 5 16,-8 8-1,-4 0-15,-8 6 16,-16-5 0,-6 0-16,-8-5 15,-1-3 1,-4-4-16,-6-2 15,-3-5 1,1 2-16,-14-2 16</inkml:trace>
  <inkml:trace contextRef="#ctx0" brushRef="#br0" timeOffset="69846.0551">23795 12697 0,'0'0'16,"2"0"-16,-2 0 15,12 0 1,18 0-16,32-3 16,25-6-1,13 1-15,7-3 16,-1 6-1,-8 5-15,-5 5 16,-13 2 0,-4-3-16,1 3 15,-7-1 1,-6 1-16,-9-3 16,-7-2-1,-14 3-15,-9-3 16,-12-2-1,-9 0-15,0 0 16</inkml:trace>
  <inkml:trace contextRef="#ctx0" brushRef="#br0" timeOffset="79390.9827">6508 9697 0,'0'2'0,"0"-2"15,0 0 1,0 0-16,-4 7 15,-8 3 1,-7 4 0,-10 3-16,-9 1 15,-13-1-15,-2 4 16,-7-3 0,-9 0-16,4 5 15,-5-4 1,-3 2-16,-2-1 15,3-2 1,2 2-16,-3-5 16,0-1-1,1 3-15,1-6 16,3-3 0,7 2-16,-4-6 15,4-3 1,0 1-16,3-2 15,-5-3 1,1-1-16,6-3 16,-5 1-1,1-2-15,7 0 16,-6-4 0,7 2-16,-5-1 15,1-1 1,5 0-16,2-4 15,2-1 1,2-1-16,3-6 16,0 1-1,5-8-15,1-4 16,2-3 0,6-1-16,0-5 15,6-1-15,2-2 16,3-3-1,3-3-15,2-1 16,10-5 0,14-5-16,4 1 15,12-3 1,16-5-16,7-1 16,9 0-1,4 8-15,14-8 16,6 10-1,-2 4-15,7-1 16,8 12 0,-2 6-16,13 1 15,0 2 1,5 15-16,2-1 16,8 10-1,-8 5-15,-3 11 16,3 7-1,-5 4-15,15 14 16,-7 2 0,-9 11-16,-1 2 15,-9 9 1,-7 12-16,4 18 16,-23-8-1,-1 24-15,-18 1 16,-10 8-1,-16 8-15,-11 15 16,-27 0 0,-27-3-16,-17-6 15,18-58 1</inkml:trace>
  <inkml:trace contextRef="#ctx0" brushRef="#br0" timeOffset="89391.199">7689 8380 0,'2'2'16,"-2"-2"0,8 11-16,2 13 15,2 17 1,-2 16-16,-4 20 15,-6 7 1,-2 5-16,-5-1 16,2-3-1,1-15-15,-10-3 16,4-14 0,1-9-16,0-13 15,1-11-15,6-12 16,0-3-1,0-12-15,13-26 16,12-20 0,15-4-16,16 1 15,5 8 1,3 14-16,-9 24 16,-5 7-1,-11 16-15,-9 10 16,-7 3-1,-18 9-15,-21 4 16,-16 7 0,-31 2-16,-40-8 15,-6-21 1</inkml:trace>
  <inkml:trace contextRef="#ctx0" brushRef="#br0" timeOffset="105618.3766">13105 10275 0,'0'0'16,"0"0"-16,0 0 16,0-3-16,-9-3 15,-6-3 1,-17 4-16,-4 5 15,-9 9 1,1 5 0,-1 1-16,8 4 15,3 5-15,5 5 16,9 3 0,8 1-16,6 0 15,6 5 1,8 4-16,9-6 15,2-3 1,7-3-16,6-3 16,1-1-1,1-8-15,2-5 16,-2-2 0,6-2-16,0-3 15,5-1 1,-7 2-16,-2-3 15,2 3 1,-6 0-16,-4 1 16</inkml:trace>
  <inkml:trace contextRef="#ctx0" brushRef="#br0" timeOffset="115034.1205">24948 8205 0,'2'2'0,"-2"-2"16,0 0-16,0 0 15,0 0 1,-6 2-16,-15 7 16,-17 6-1,-14 4-15,-14 5 16,-8 4 0,-9-2-16,-3 0 15,-3 0 1,-13 0-16,-4 0 15,-5-6 1,-5 0-16,-11 0 16,-1-6-1,9-2-15,-11-3 16,7-2 0,-7-10-16,6-6 15,5 0 1,2-4-16,11-2 15,5-3 1,7-1-16,6-3 16,-3-5-1,15 3-15,2-6 16,5-3 0,3 2-16,4 0 15,4-3 1,4-1-16,6-5 15,8-2 1,8 4-16,5-12 16,9-4-1,12-5-15,12-7 16,12-5 0,14-5-16,4 5 15,19-1 1,7 0-16,8 1 15,11 1 1,7 10-16,12-2 16,1 12-1,9 1-15,2 13 16,9 1-16,14 2 16,-5 7-1,12 3-15,-12 11 16,11 7-1,4 3-15,-7 6 16,-10 7 0,4 9-16,-4-1 15,-11 10 1,-2 6-16,-9 4 16,-6 9-1,-14 5-15,-12 8 16,-7 13-1,-15 8-15,-5 6 16,-8 16 0,-8 6-16,-13 15 15,-12 12 1,-14-9-16</inkml:trace>
  <inkml:trace contextRef="#ctx0" brushRef="#br0" timeOffset="129391.4812">8757 12051 0,'3'2'0,"-3"-2"16,0 0-1,4-2-15,5-5 16,3-10-16,5-6 15,-5-8 1,-7-2 0,-5-4-16,-8 3 15,-9 3-15,-7 5 16,-7 7 0,-13 14-16,2 10 15,-5 14 1,2 10-16,5 4 15,11 15 1,9 8 0,14 4-16,10 2 15,15-5-15,13-5 16,15-4 0,8-15-16,3-7 15,-3-17 1,-2-16-16,1-12 15,-7-8 1,-13-3-16,-8-3 16,-6-3-1,-4 6-15,-8 6 16,-2 5 0,-4 3-16,0 11 15,-2 3 1,5 2-16,1 20 15,9 19 1,6 20-16,5 22 16,0 4-1,-8-27-15</inkml:trace>
  <inkml:trace contextRef="#ctx0" brushRef="#br0" timeOffset="130994.1633">6941 12742 0,'2'4'0,"-2"-4"16,0 0 0,0 0-16,0 0 15,0 0 1,0 0-16,-5 5 16,-17 7-1,-23 9-15,-20 2 16,-26 8-16,-8-6 15,-16 4 1,0-3 0,-1 0-16,-9 0 15,-8 2-15,1-1 16,2-3 0,-2-2-16,1 2 15,5-9 1,-2 1-16,4-3 15,6-2 1,-9-4-16,12-2 16,7-5-1,6-1-15,-1-3 16,1-5 0,2-9-16,5 3 15,5-3 1,-5-8-16,9 1 15,3-8 1,5 5-16,13-8 16,0-6-1,8-2-15,11-5 16,1-12 0,12 0-16,5-15 15,6 1 1,9-2-16,4-5 15,7-1 1,8 2-16,1-2 16,8 3-1,9 5-15,6-2 16,7 3 0,8 6-16,13-1 15,3 5 1,11 4-16,10 6 15,7 0 1,7 16-16,11-2 16,-5 7-1,20 4-15,-12 8 16,15 0 0,12 9-16,-13 5 15,7 7-15,-3 2 16,4 5-1,4 7 1,1-2-16,-3-3 16,-2 8-1,-2 1-15,-6-3 16,-5 9 0,-4-2-16,-4 11 15,-8-3 1,-10 6-16,-1 1 15,-9 2-15,-11 5 16,23 27 0,-33-12-1,-8 10-15,-4 10 16,-7 5-16,-6 4 16,-9 17-1,-9 5-15,-12 1 16,-21 14-1,-29 14-15,-24 0 16,-22-10 0</inkml:trace>
  <inkml:trace contextRef="#ctx0" brushRef="#br0" timeOffset="137588.4065">20289 5092 0,'0'0'0,"0"0"16,2 0-16,2-3 16,8-1-1,12-5-15,14-6 16,18 1 0,15 2-16,7-4 15,11 3-15,11 4 16,11-4-1,11 10-15,12 3 16,5 3 0,9-1-16,10 2 15,-2 3 1,22-2-16,-14 7 16,4-7-1,5 4-15,-21 2 16,-3-3-1,-79-3-15</inkml:trace>
  <inkml:trace contextRef="#ctx0" brushRef="#br0" timeOffset="155551.8128">12815 13344 0,'0'2'16,"-2"5"-16,-3 3 15,1 8 1,6 2-16,3 2 16,9-2-1,16-1-15,17-7 16,19-12 0,6-7-16,-7-11 15,-17 3 1,-12 0-16,-12-3 15,-12-4 1,-14-8-16,-22-8 16,-22-1-1,-13 4-15,-11 12 16,0 11 0,1 12-16,14 15 15,10 13 1,11 19-16,16 21 15,23 21 1,20 19-16,27 10 16,9-18-1,23-6-15,20-4 16,39-11 0,-41-44-16,3-17 15</inkml:trace>
  <inkml:trace contextRef="#ctx0" brushRef="#br0" timeOffset="159541.7772">24467 11122 0,'3'2'16,"-3"-2"-16,2 0 16,4 0-1,0 2-15,2 0 16,-3 3-1,2-4-15,-5 4 16,-2 8 0,-6-2-16,-14 2 15,-4 3 1,-10 3-16,-8-4 16,1 1-1,-9 3-15,-2-2 16,-6-1-1,1 1-15,-1-3 16,-6-3 0,-1-1-16,-3 9 15,0-11 1,-3 1-16,-3 2 16,1-1-1,-6 6-15,9-3 16,-5-1-1,-3-3-15,-1 5 16,-4-3-16,0-5 16,2 3-1,6-2-15,-2 1 16,-1 3 0,3-4-16,3 0 15,-6 0 1,4-4-16,4 2 15,-5 2 1,3-1-16,-6-3 16,7-3-1,1-5-15,0 1 16,1-3 0,7 2-16,1-3 15,-1-1 1,3-3-16,-4-2 15,7-2 1,-2-1-16,1-2 16,1-2-1,4-3-15,8 3 16,-3-8 0,5 3-16,1-7 15,0 0 1,1-2-16,4-5 15,6 2 1,0-2-16,1-3 16,3-6-1,5 1-15,-4 0 16,7-3 0,0-6-16,6 6 15,6-4 1,2-5-16,0 6 15,6-3 1,10 1-16,10-5 16,6 5-1,10-1-15,13-1 16,7 1 0,4 1-16,18 4 15,-10 7-15,17-4 16,-1 14-1,18-4-15,5 8 16,-11 5 0,11-2-1,-5 7-15,11 4 16,-5-1-16,3 10 16,-2 1-1,2 3-15,-8 2 16,3 2-1,1 6-15,-5 1 16,-8 5 0,7 5-16,3-5 15,-15 2 1,7 2-16,-13 8 16,7-1-1,-7 1-15,-11 0 16,4 6-1,-4-2-15,-2 3 16,-1-1 0,-1 6-16,-8 2 15,-3-3 1,3-2-16,-10 6 16,7 6-1,-6 4-15,-4 1 16,0 7-1,-4 4-15,-5 3 16,-6 9 0,-6 5-16,-5 5 15,-16 2 1,-20 17-16,-13-7 16,5-35-16</inkml:trace>
  <inkml:trace contextRef="#ctx0" brushRef="#br0" timeOffset="192615.2695">14287 14913 0,'2'0'16,"0"-2"-16,8-2 16,6-5-1,5 1-15,-6 1 16,-7 2 0,-6 3-16,0-3 15,-19-3-15,-28 10 16,-12 9-1,-11 3-15,6 3 16,11 7 0,10-3-16,13 6 15,12-5 1,8-1-16,10 2 16,18-4-1,8-5-15,19-4 16,0-7-1,4-3-15,-11-5 16,-4-3 0,-6-6-16,-8-2 15,-3-8 1,-2-2-16,-8-1 16,-5 2-1,-6-1-15,0 8 16,0 6-1,2 7-15,-3 1 16,1 1 0,-4 12-16,-2 17 15,8 22 1,-2 22-16,2 5 16,4 21-1,-4 4-15,6 3 16,2 5-1,-1 6-15,-1-5 16,-6-7 0,-10-10-16,-5-19 15,-2-21 1,-9-9-16,-8-22 16,-15-16-1,-17-26-15,-4-25 16,-3-20-1,7-9-15,4-11 16,3-3 0,23 34-16</inkml:trace>
  <inkml:trace contextRef="#ctx0" brushRef="#br0" timeOffset="195685.5529">23792 14261 0,'0'2'0,"0"-2"16,-5 3 0,-3 5-16,-6 3 15,-4 9 1,-5-2-16,-5 0 16,-6 8-1,-2-7-15,-11 5 16,-4-5-1,-5-1-15,-5-1 16,-5-1 0,-2-3-16,-5-1 15,-3 2 1,1-2-16,-4 0 16,-6-3-1,2 3-15,-2-5 16,-1 0-1,-3 2-15,6-2 16,2-2 0,0-3-16,-2 1 15,4-3 1,-4 2-16,5-2 16,-4-2-1,12-1-15,-9-3 16,1 3-1,3-4-15,7 0 16,4 0 0,-4 0-16,-3-10 15,3 3 1,-6-4-16,14-2 16,-1 1-1,1-4-15,8-1 16,2 0-1,5-7-15,2 1 16,7-3 0,-5-4-16,5 0 15,6-1 1,-3 1-16,5-1 16,2 2-16,2-6 15,4 1 1,8-1-16,6-1 15,8 3 1,2-4-16,10-2 16,7-3-1,6 0-15,3 3 16,9-5 0,-5 2-16,2 0 15,8 1 1,-2 4-16,8-3 15,4 2 1,-1 7-16,7-7 16,4 6-1,3 5-15,-3 3 16,6 2 0,-1 3-16,9 1 15,8-1 1,-10 7-16,14-2 15,-7 5 1,5 6-16,-3 0 16,1 6-1,4 0-15,7 4 16,-4 0 0,-8 0-16,4 1 15,1 4 1,-7 0-16,3-2 15,-4 3 1,3 6-16,-10 0 16,2 3-1,-1 3-15,-3 1 16,-7 2 0,-2 1-16,4 5 15,-11-5-15,-1 6 16,-8-2-1,0 5-15,-4-3 16,-5 5 0,-7 2-16,0 2 15,0 2 1,-7 3-16,-2 4 16,-3 1-1,-5 1-15,-5 3 16,-5 4-1,-3 4-15,-7 8 16,-3 1 0,-5 2-16,-6 3 15,-6 1 1,-7 7-16,-12 1 16,-4-16-1,10-25-15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13"/>
          <p:cNvSpPr txBox="1"/>
          <p:nvPr userDrawn="1"/>
        </p:nvSpPr>
        <p:spPr>
          <a:xfrm>
            <a:off x="9775230" y="0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دو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4" name="TextBox 13"/>
          <p:cNvSpPr txBox="1"/>
          <p:nvPr userDrawn="1"/>
        </p:nvSpPr>
        <p:spPr>
          <a:xfrm>
            <a:off x="6490507" y="-1"/>
            <a:ext cx="21544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Phrasal Verbs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5" name="TextBox 13"/>
          <p:cNvSpPr txBox="1"/>
          <p:nvPr userDrawn="1"/>
        </p:nvSpPr>
        <p:spPr>
          <a:xfrm rot="16200000">
            <a:off x="-393185" y="2531849"/>
            <a:ext cx="10582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6" name="TextBox 13"/>
          <p:cNvSpPr txBox="1"/>
          <p:nvPr userDrawn="1"/>
        </p:nvSpPr>
        <p:spPr>
          <a:xfrm rot="16200000">
            <a:off x="-881846" y="5167578"/>
            <a:ext cx="19825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Phrasal Verbs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479280" y="1914120"/>
              <a:ext cx="4680360" cy="1492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69920" y="1904760"/>
                <a:ext cx="4699080" cy="151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864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11200" y="948541"/>
            <a:ext cx="11252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to leave a message?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No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I’ll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back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you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checked in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Oh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yes. I am in my room now.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did you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up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Early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morning.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 your father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given up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smoking?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Yes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he knows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 is harmful.</a:t>
            </a:r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 she go to school in Karaj?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No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she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grew up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Lavasan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 up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We’re late.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Sara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 after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 very well. She’s an excellent cook.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 off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washing machine. It’s making too much noise.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James usually </a:t>
            </a:r>
            <a:r>
              <a:rPr lang="en-US" sz="2400" b="1" dirty="0">
                <a:solidFill>
                  <a:srgbClr val="40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wakes up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early. But today he’s still asleep.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85515" y="488434"/>
            <a:ext cx="20231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Phrasal Verbs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512360" y="501480"/>
              <a:ext cx="10331640" cy="57938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3000" y="492120"/>
                <a:ext cx="10350360" cy="581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0081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088956"/>
            <a:ext cx="10960100" cy="5391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50"/>
              </a:spcBef>
              <a:spcAft>
                <a:spcPts val="750"/>
              </a:spcAft>
            </a:pP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Fill in the blanks with a suitable phrasal verb.</a:t>
            </a:r>
          </a:p>
          <a:p>
            <a:pPr algn="ctr">
              <a:spcBef>
                <a:spcPts val="750"/>
              </a:spcBef>
              <a:spcAft>
                <a:spcPts val="750"/>
              </a:spcAft>
            </a:pP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 off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calm down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turn off / grew up / give 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 (2) </a:t>
            </a:r>
            <a:r>
              <a:rPr lang="en-US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looks after </a:t>
            </a:r>
          </a:p>
          <a:p>
            <a:pPr>
              <a:spcBef>
                <a:spcPts val="750"/>
              </a:spcBef>
              <a:spcAft>
                <a:spcPts val="1800"/>
              </a:spcAft>
            </a:pP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 Please </a:t>
            </a: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-------------------------- smoking because it is harmful to your health.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750"/>
              </a:spcBef>
              <a:spcAft>
                <a:spcPts val="1800"/>
              </a:spcAft>
            </a:pP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 I was born and -------------------------- </a:t>
            </a: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a busy city.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750"/>
              </a:spcBef>
              <a:spcAft>
                <a:spcPts val="1800"/>
              </a:spcAft>
            </a:pP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 Failures </a:t>
            </a: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 a part of life, so never ----------------------</a:t>
            </a:r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750"/>
              </a:spcBef>
              <a:spcAft>
                <a:spcPts val="1800"/>
              </a:spcAft>
            </a:pP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 He </a:t>
            </a: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----------------------- his parents well.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750"/>
              </a:spcBef>
              <a:spcAft>
                <a:spcPts val="1800"/>
              </a:spcAft>
            </a:pP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 I </a:t>
            </a: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usually -------------------- my mobile </a:t>
            </a: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phone while I am working </a:t>
            </a: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an important </a:t>
            </a: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thing.</a:t>
            </a:r>
            <a:endParaRPr lang="en-US" sz="24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800"/>
              </a:spcAft>
            </a:pPr>
            <a:r>
              <a:rPr lang="en-US" sz="2400" b="1" dirty="0" smtClean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 The </a:t>
            </a:r>
            <a:r>
              <a:rPr lang="en-US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plane will ---------------------- soon.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583049"/>
              </p:ext>
            </p:extLst>
          </p:nvPr>
        </p:nvGraphicFramePr>
        <p:xfrm>
          <a:off x="2159000" y="2192866"/>
          <a:ext cx="2476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give up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852139"/>
              </p:ext>
            </p:extLst>
          </p:nvPr>
        </p:nvGraphicFramePr>
        <p:xfrm>
          <a:off x="3352800" y="2980266"/>
          <a:ext cx="2476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grew up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344818"/>
              </p:ext>
            </p:extLst>
          </p:nvPr>
        </p:nvGraphicFramePr>
        <p:xfrm>
          <a:off x="5791200" y="3640666"/>
          <a:ext cx="24765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give up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422271"/>
              </p:ext>
            </p:extLst>
          </p:nvPr>
        </p:nvGraphicFramePr>
        <p:xfrm>
          <a:off x="1689100" y="4339166"/>
          <a:ext cx="22479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looks after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33030"/>
              </p:ext>
            </p:extLst>
          </p:nvPr>
        </p:nvGraphicFramePr>
        <p:xfrm>
          <a:off x="2463800" y="5012266"/>
          <a:ext cx="1930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turn off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621026"/>
              </p:ext>
            </p:extLst>
          </p:nvPr>
        </p:nvGraphicFramePr>
        <p:xfrm>
          <a:off x="3175000" y="6022975"/>
          <a:ext cx="2146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take off</a:t>
                      </a:r>
                      <a:endParaRPr 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250640" y="3417840"/>
              <a:ext cx="7218360" cy="7218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1280" y="3408480"/>
                <a:ext cx="7237080" cy="74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58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588254"/>
              </p:ext>
            </p:extLst>
          </p:nvPr>
        </p:nvGraphicFramePr>
        <p:xfrm>
          <a:off x="863597" y="1333500"/>
          <a:ext cx="10655302" cy="4389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7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7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5074"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1- I'm 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busy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right now. 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 Be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sure to check in 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 When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usually get up? 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4- I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give up. 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 What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do you want to be ----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 Hurry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 ----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7- Don't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worry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about Aria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----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750"/>
                        </a:spcAft>
                      </a:pPr>
                      <a:r>
                        <a:rPr lang="en-US" sz="24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 Stop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making so much noise.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----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a) we'll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miss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the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train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me the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answer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c) when you grow up?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d) an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hour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before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flight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e) He can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look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after himself.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f) Can I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you back </a:t>
                      </a:r>
                      <a:r>
                        <a:rPr lang="en-US" sz="2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later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g) You’ll wake up your dad.</a:t>
                      </a: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h) Early in the morning.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195920" y="1281600"/>
              <a:ext cx="7819560" cy="45234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86560" y="1272240"/>
                <a:ext cx="7838280" cy="454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287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536</TotalTime>
  <Words>134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B Titr</vt:lpstr>
      <vt:lpstr>B Yekan</vt:lpstr>
      <vt:lpstr>Calibri</vt:lpstr>
      <vt:lpstr>Calibri Light</vt:lpstr>
      <vt:lpstr>Times New Roman</vt:lpstr>
      <vt:lpstr>Office Theme</vt:lpstr>
      <vt:lpstr>Vision 2 Lesson 2: Phrasal Verbs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72</cp:revision>
  <dcterms:created xsi:type="dcterms:W3CDTF">2020-06-02T04:12:05Z</dcterms:created>
  <dcterms:modified xsi:type="dcterms:W3CDTF">2025-01-11T06:11:31Z</dcterms:modified>
</cp:coreProperties>
</file>