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7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6:39:35.04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24399 10942 0,'2'0'0,"-2"0"15,0 0 1,0 0-16,0 0 15,-6 0 1,-11-2-16,-8 2 16,-14 0-1,-6 4-15,-2 2 16,2 4 0,5-1-16,10 4 15,6-3 1,10-3-16,2 4 15,6-2 1,10 6-16,12 2 16,10-1-1,9-3-15,6 1 16,2 2 0,6 0-16,-6 3 15,-3-2 1,-5 2-16,-6 1 15,-12-2-15,-6 3 16,-9 1 0,-11-1-16,-10 1 15,-6-5 1,-7 0-16,-7-8 16,1-3-1,-2-7-15,3-1 16,5-4-1,4-4-15,13 0 16,4 4 0</inkml:trace>
  <inkml:trace contextRef="#ctx0" brushRef="#br0" timeOffset="926.4561">24788 11060 0,'2'2'0,"-2"-2"16,2 5-1,4 10-15,1 13 16,0 12-1,1 4-15,0 5 16,2-4 0,-4-8-16,2-1 15,-4-8 1,0-11-16,-2-9 16,0-4-1,6-4-15,0-18 16,7-26-16,2-7 15,4 0 1,-1 4-16,0 9 16,0 5-1,4 9-15,1 9 16,-2 7 0,-3 8-16,1 8 15,-1 9 1,0 8-16,-4 7 15,-2 4 1,-3 0-16,-4-5 16,-1-4-1,-4-11-15,0-5 16,0-8 0,3 3-16,7-21 15,10-12 1,8-16-16,6-11 15,2 6 1,-1 4-16,-1 8 16,-6 9-1,-4 7-15,-5 8 16,-6 6 0,-2 5-16,-3 7 15,-1 7 1,2 15-16,-3 7 15,1 10 1,6 2-16,-1 2 16,0-7-1,4-2-15,0-9 16,-3-10 0,0-10-16</inkml:trace>
  <inkml:trace contextRef="#ctx0" brushRef="#br0" timeOffset="1360.3268">25813 11167 0,'2'2'0,"-2"4"15,7 13-15,7 11 16,12 8 0,9 1-1,11-1-15,5-8 16,5-9-16,-2-9 16,-3-7-1,-13-5-15,-10-1 16,-16 0-1,-3-8-15,-18-5 16,-25-12 0,-17-2-16,-11-2 15,6 0 1,1 6-16,9 4 16,16 7-1,8 3-15,9 6 16,9 1-1,0 3-15,12 4 16</inkml:trace>
  <inkml:trace contextRef="#ctx0" brushRef="#br0" timeOffset="1732.3044">26402 10738 0,'2'0'15,"-2"2"-15,0-2 16,2 4-16,7 12 15,2 17 1,1 11-16,1 20 16,0 9-1,4 6-15,-6-3 16,0-2 0,-1-8-16,-2-10 15,-5-9 1,-3-9-16,-3-12 15,1-17 1,-2 0-16</inkml:trace>
  <inkml:trace contextRef="#ctx0" brushRef="#br0" timeOffset="2195.5393">26829 10995 0,'0'2'15,"0"0"-15,-6 13 16,-11 6 0,-9 4-16,-8 1 15,-8-2 1,2-8-16,2-3 15,6-5 1,7-4-16,9-4 16,12 0-1,2 0-15,-2 0 16,10-1 0,16 5-16,8 3 15,6 9 1,3 5-16,-5 3 15,0 6 1,-6-3-16,-3 8 16,-3-4-16,2-4 15,-4 1 1,-4-6-16,0-5 16,0-11-1,1-1 1</inkml:trace>
  <inkml:trace contextRef="#ctx0" brushRef="#br0" timeOffset="2423.0475">27173 11110 0,'2'2'15,"-2"1"-15,2 16 16,2 9-1,3 13-15,2 2 16,-1 3 0,3-3-16,-1-8 15,-5-3 1,-1-12-16,0-4 16</inkml:trace>
  <inkml:trace contextRef="#ctx0" brushRef="#br0" timeOffset="2590.257">27018 10857 0,'0'0'16,"0"0"-1,0 0-15,0 0 16,-1 0-1,1-2-15</inkml:trace>
  <inkml:trace contextRef="#ctx0" brushRef="#br0" timeOffset="3773.0857">27357 11123 0,'2'3'0,"0"5"16,2 12 0,5 4-16,4 9 15,-3 0 1,-1-3-16,2 0 15,-1-9 1,-2-3-16,0-8 16,-4-4-1,-4-4-15,4-1 16,4-10 0,-4-19-16,2-5 15,2-9 1,2-1-16,0 3 15,3 4 1,2 6-16,0 8 16,3 5-1,-2 6-15,-2 3 16,0 6 0,0 5-16,0 11 15,5 8 1,-4 6-16,4 5 15,-4 7 1,6 1-16,-1-1 16,0-7-1,0-7-15,0-8 16,8-10 0,5-12-16,3-17 15,6-13 1,2-18-16,3-2 15,-15 11 1,-12 8-16,-8 1 16,-6 8-1,-6 11-15,-2 5 16,-6 6 0,-6 12-16,0 13 15,6 17 1,4 8-16,12-2 15,4-2-15,8-6 16,4-8 0,-3-7-16,0-11 15,3-8 1,-7-6 0,-5-10-16,-4-10 15,-11-9-15,-4-2 16,-5-1-1,-3 2-15,2 9 16,4 5 0,5 8-16,4 6 15,0 5 1,7-1-16,11 13 16,2 19-1,0 11-15,-4 13 16,-3 7-1,-6 5-15,-5 0 16,-9 7 0,-4-10-16,-7-6 15,-4-5 1,-10-6-16,-9-10 16,-7-15-1,0-13-15,-5-11 16,3-15-1,-2-10-15,9-4 16,7-5 0,12-4-16,6 4 15,8 7 1</inkml:trace>
  <inkml:trace contextRef="#ctx0" brushRef="#br0" timeOffset="4510.753">28776 11331 0,'1'4'16,"-1"-4"-16,-1 2 16,1 1-1,-2 5-15,0-2 16,-2 1 0,2-4-16,0-1 15,2 1 1,-2-3-16,0 7 15,4 9 1,0 8-16,-4 10 16,-7 5-16,-4 1 15</inkml:trace>
  <inkml:trace contextRef="#ctx0" brushRef="#br0" timeOffset="5935.3359">29332 11014 0,'4'1'0,"-2"5"16,5 16-1,7 19 1,1 9-16,1 2 15,-4 2-15,-5-12 16,-1-5 0,1-5-16,-1-13 15,-6-4 1,2-14 0,-2 3-16,2-4 15,4-20-15,6-19 16,6-9-1,4-2-15,8-2 16,-5 10 0,1 7-16,-2 10 15,8 6 1,-2 12-16,1 7 16,-1 12-1,-4 7-15,-2 14 16,-6 5-1,-6 1-15,-2 3 16,-2 0 0,-1 1-16,-1-2 15,-1-6 1,1-6-16,5-3 16,-3-11-1,0-9-15</inkml:trace>
  <inkml:trace contextRef="#ctx0" brushRef="#br0" timeOffset="6310.1171">30032 11311 0,'2'3'16,"7"11"-1,20 14-15,13 6 16,17-2 0,9-4-16,-3-17 15,-5-10 1,-12-3-16,-18-6 16,-15-5-1,-19-12-15,-35-19 16,-25-4-1,-8 8-15,5 8 16,17 9-16,9 9 16,13 6-1,12 6-15,8 2 16,4 2 0,15 10-1,6 0-15</inkml:trace>
  <inkml:trace contextRef="#ctx0" brushRef="#br0" timeOffset="6761.1283">30561 10644 0,'0'0'0,"3"2"15,-3-1 1,2 14-16,2 18 15,1 19 1,7 17-16,1 2 16,0 3-1,6 2-15,-4-3 16,2-11 0,-3-5-16,-2-10 15,-2-6 1,-1-11-16,-6-11 15,-1-3 1,-2-13-16,2 1 16,-4-3-1,-3-6-15</inkml:trace>
  <inkml:trace contextRef="#ctx0" brushRef="#br0" timeOffset="6955.5747">30388 10926 0,'3'0'16,"-3"0"-1,0-1-15,7-8 16,25-4-16,31 5 16,48 8-1,17 13-15,-57-3 16</inkml:trace>
  <inkml:trace contextRef="#ctx0" brushRef="#br0" timeOffset="10220.7427">4310 12826 0,'3'1'16,"8"-1"-16,16-3 15,14-3 1,11-9-16,-4-11 15,3-4 1,-18-1-16,-5 2 16,-18 9-1,-8 3-15,-16 3 16,-34 14 0,-19 12-16,-2 11 15,0 4 1,21 3-16,13 0 15,18-1 1,8 2-16,16 11 16,14 3-1,17-2-15,16-1 16,6-11 0,9-3-16,3-14 15,2-12 1,-4-16-16,-2-14 15,-26 9 1</inkml:trace>
  <inkml:trace contextRef="#ctx0" brushRef="#br0" timeOffset="10747.9063">5132 12467 0,'0'4'0,"0"-4"16,-2 11-1,-1 21-15,-13 34 16,2 22-16,-10 8 16,5-5-1,1-1-15,-1-17 16,7-16-1,3-6-15,4-13 16,1-13 0,3-15-16,-6-4 15,-4-22 1,-1-33-16,-10-26 16,-1-13-1,0 3-15,4 17 16,-2 13-1,7 11-15,2 11 16,5 12 0,4 10-16,6-1 15,12 11 1,19 14-16,16 13 16,4 11-1,-5 5-15,3 7 16,-3 1-1,0-3-15,-11-10 16,-5-7 0,-8-6-16</inkml:trace>
  <inkml:trace contextRef="#ctx0" brushRef="#br0" timeOffset="12270.4143">5349 12843 0,'0'5'15,"0"-5"-15,2 2 16,0 3 0,7 6-1,7-1-15,15-2 16,6-2-16,8-10 16,0-6-1,-2-5-15,-9-3 16,-8 2-1,-10 1-15,-8-1 16,-18 1 0,-20 7-16,-20 8 15,-13 10 1,4 10-16,5-1 16,16 2-1,15 3-15,10 1 16,13 2-1,16 7-15,19 5 16,21 1 0,8-7-16,4-3 15,-4-13 1,1-6-16,-19-9 16,1-8-1,-9-8-15,-8-11 16,-10-2-1,-4-7-15,-7-2 16,-2 7 0,-5 1-16,-2 11 15,0 4 1,0 9-16,0-1 16,0 2-1,0 6-15,8 17 16,5 10-1,-1 13-15,0 5 16,2 3 0,-2-7-16,0-3 15,2-6 1,-7-11-16,-2-8 16,-3-12-1,-2 1-15,-5-9 16,-3-23-1,-5-22-15,8-14 16,-2-9-16,7 7 16,0 8-1,5 7-15,4 11 16,6 7 0,5 7-16,9 7 15,10 10 1,14 10-16,9 10 15,4 6 1,-7 3-16,-5 9 16,-7 3-1,-14-8 1</inkml:trace>
  <inkml:trace contextRef="#ctx0" brushRef="#br0" timeOffset="12604.4551">6608 12826 0,'3'0'16,"-3"0"-16,0 0 15,0 0 1,0 0-16,-10 4 15,-15 17 1,-20 24-16,5 4 16,5 8-1,17-6-15,17 3 16,15-4 0,19-2-16,14-6 15,16-15 1,0-13-16,-1-16 15,4-16-15,-21 3 16</inkml:trace>
  <inkml:trace contextRef="#ctx0" brushRef="#br0" timeOffset="12826.8703">7050 12900 0,'2'1'15,"-2"5"-15,6 12 16,1 15 0,2 18-16,-3 15 15,6 1 1,-5-4-16,4-6 16,4-6-1,-3-10-15,-2-14 31</inkml:trace>
  <inkml:trace contextRef="#ctx0" brushRef="#br0" timeOffset="13030.6377">6939 12589 0,'0'0'0,"-4"-2"15,-4-5-15,-1 2 16,2 1 0,5 4-16,-1-2 15,3 0 1,7-1-16</inkml:trace>
  <inkml:trace contextRef="#ctx0" brushRef="#br0" timeOffset="13497.0066">7511 12840 0,'0'1'0,"-4"1"15,-13 13-15,-17 5 16,-4 3 0,1 1-16,6-2 15,13-5 1,8-4-16,10 2 16,16 1-1,20-1-15,18 1 16,13 0-1,-12 1-15,-17 8 16,-8 1 0,-9 2-16,-14 8 15,-13 4 1,-10-5-16,-11-1 16,3-5-1,1-14-15,-2-7 16,9-8-1,6-10-15,6-20 16,7 0 0</inkml:trace>
  <inkml:trace contextRef="#ctx0" brushRef="#br0" timeOffset="13659.5769">7791 12919 0,'2'4'0,"8"10"16,8 17-16,4 13 15,4 5 1,-3 5-16,-5-9 16,-5-6-1,-8-11-15,-3-18 16,-2-4 0</inkml:trace>
  <inkml:trace contextRef="#ctx0" brushRef="#br0" timeOffset="13836.2789">7672 12573 0,'0'0'16,"0"2"-16,2-2 15,2 4 1,9 1-16,-2 1 15</inkml:trace>
  <inkml:trace contextRef="#ctx0" brushRef="#br0" timeOffset="14482.3713">8049 12832 0,'2'0'0,"-2"0"15,0 2 1,5 4-16,14 15 15,5 14-15,0 7 16,-6 14 0,-3-1-1,-4-1-15,-3-3 16,-1-9 0,-3-11-16,0-10 15,-4-15-15,2-1 16,3-6-1,8-23-15,5-19 16,4-10 0,0 0-16,1 1 15,-4 15 1,1 3-16,3 15 16,1 1-1,-2 10-15,-2 4 16,1 8-1,-1 10-15,-1 12 16,0 7 0,-2 6-16,0 7 15,-3-4 1,2-5-16,0-5 16,2-15-1,4-6-15,5-16 16,-5-12-1,-7-2-15</inkml:trace>
  <inkml:trace contextRef="#ctx0" brushRef="#br0" timeOffset="15065.8114">8923 12814 0,'0'1'16,"2"-1"-16,-4 3 16,-1 11-1,-9 14-15,-3 12 16,0 3-1,1 4-15,9-8 16,2-3 0,6-6-16,2-13 15,7-3 1,-1-8-16,2-13 16,3-11-1,-3-10-15,-8-2 16,-3-1-16,-4 3 15,0 4 1,-1 6-16,1 8 16,2 9-1,-2-4-15,2 5 16,9 26 0,3 15-16,9 25 15,-1 17 1,-5 10-16,0 10 15,-3-3 1,-3 0-16,-6-8 16,-8-11-1,-6-16-15,-10-10 16,-7-16 0,-8-13-16,-9-16 15,-12-16 1,-9-24-16,3-9 15,5-8 1,10 0-16,15 2 16,5-2-1,12 6-15,4 2 16,15 1 0,13 2-16,-4 12 15</inkml:trace>
  <inkml:trace contextRef="#ctx0" brushRef="#br0" timeOffset="15404.5762">9265 13148 0,'0'2'0,"0"-2"15,3 4-15,-3 4 16,1 6-1,1 2-15,-2 3 16,-2 3 0,4-2-16,0 1 15,-2-7 1,0-4-16</inkml:trace>
  <inkml:trace contextRef="#ctx0" brushRef="#br0" timeOffset="16945.566">9997 12887 0,'2'0'16,"-2"0"-16,0 0 15,3-1 1,-3-1-16,0 2 16,-13 3-1,-9 17-15,-12 7 16,4 10-1,5-2-15,7 2 16,10-5 0,10-2-16,13-9 15,0-5 1,12-14-16,5-10 16,7-13-16,-5-7 15,-8-2 1,-10 2-16,-9 5 15,-2 0 1,-5 11-16,0 3 16,-2 5-1,2 0-15,-3 7 16,1 14 0,7 18-16,5 9 15,5 6 1,2-3-16,2-1 15,0-8 1,1-10-16,-5-10 16,1-10-1,8-12-15,0-21 16,0-11 0,-2-15-16,-3 0 15,-5 5 1,-2 8-16,-3 9 15,0 11 1,-1 5-16,3 10 16,4 12-1,3 17-15,-6 12 16,-2 6 0,1-1-16,-4-7 15,-1-7 1,0-9-16,-2-8 15,3-6 1,6-16-16,4-20 16,2-16-1,-2-4-15,-1 6 16,-1 6 0,-4 13-16,-1 8 15,0 6 1,4 9-16,2 9 15,3 16-15,1 6 16,2 17 0,-2 2-1,4-5-15,5-1 16,-1-10-16,4-8 16,4-6-1,5-16-15,10-18 16,4-13-1,1-8-15,-9 1 16,-17 5 0,-10 5-16,-6 3 15,-8 12 1,-4 5-16,-2 0 16,-12 10-1,-7 20-15,0 10 16,5 4-1,10 13-15,8-5 16,12-2 0,1-10-16,6-15 15,7-11 1,7-16-16,-1-17 16,0-19-1,-1-19-15,-10-8 16,-4-8-1,-8-7-15,-6 0 16,-3-2 0,0 12-16,-4 8 15,0 4 1,0 19-16,0 13 16,0 11-1,0 12-15,0 6 16,2 5-1,0 33-15,-2 26 16,2 32 0,0 12-16,5 4 15,4 3 1,4-15-16,4 1 16,1-15-16,-4-31 15</inkml:trace>
  <inkml:trace contextRef="#ctx0" brushRef="#br0" timeOffset="20470.1696">11954 12615 0,'0'1'16,"0"-1"-16,0 5 16,4 15-1,4 15-15,2 14 16,7 13-1,-2 6-15,0 3 16,-6-7 0,4-9-16,-5-13 15,2-8 1,-5-9-16,0-9 16,-3-12-1,-2-2-15,4-2 16,-2-26-1,0-25-15,2-12 16,8 6 0,4-1-16,3 9 15,5 7 1,-1 10-16,-2 13 16,1 6-1,-2 8-15,2 10 16,2 11-1,-4 15-15,-1 18 16,-3 10-16,2 0 16,-2-3-1,-2-8-15,-2-3 16,0-12 0,-2-11-16,-4-11 15,2-6 1,10-14-16,-1-8 15</inkml:trace>
  <inkml:trace contextRef="#ctx0" brushRef="#br0" timeOffset="20841.4923">12602 12986 0,'2'4'0,"0"8"16,4 11-16,3 9 16,2 2-1,2-8-15,3-5 16,-2-8 0,6-7-16,2-7 15,2-15 1,-3-9-16,-8 1 15,-5-2 1,-10 2-16,-10 2 16,-10 5-1,-6 5-15,-4 5 16,4 2 0,7 4-16,13 1 15,3 0 1,3 0-16,13-3 15</inkml:trace>
  <inkml:trace contextRef="#ctx0" brushRef="#br0" timeOffset="21215.1245">13055 12400 0,'0'1'0,"2"-1"15,0 15-15,4 11 16,1 25-1,-3 17-15,-8 19 16,4-2 0,-3 8-16,6-12 15,1-5 1,0-10-16,-4-10 16,2-11-1,3-15-15,-3-19 16,2-3-1,2-5-15</inkml:trace>
  <inkml:trace contextRef="#ctx0" brushRef="#br0" timeOffset="21414.9592">12937 12642 0,'0'0'0,"0"0"16,0 0-1,-2 0-15,2-1 16,17-1 0,38-1-16,33-1 15,9 4 1,0 7-16,-39-4 16</inkml:trace>
  <inkml:trace contextRef="#ctx0" brushRef="#br0" timeOffset="23353.5015">13851 12387 0,'2'-1'0,"2"-14"16,-1-4-1,1-3-15,2 6 16,-1 1 0,-1 9-16,-4 4 15,8 2 1,3 24-16,6 29 16,-5 23-1,0 13-15,4 12 16,4-2-1,-3-8-15,-2-4 16,0-15 0,-5-12-16,-3-16 15,-3-12 1,-1-11-16,-3-17 16,0 0-1,4-6-15,4-32 16,8-17-1,2-6-15,4 6 16,3 9 0,1 9-16,-2 13 15,-1 5 1,2 15-16,-7 12 16,-2 14-1,0 18-15,-2 8 16,2 4-1,3 2-15,0-9 16,6-13 0,3-13-16,6-11 15,13-15 1,9-23-16,10-22 16,-8-7-16,-7 8 15,-15 5 1,-10 9-16,-11 5 15,-7 14 1,-6 8-16,-2 2 16,-12 10-1,-10 15-15,-9 24 16,9 3 0,4 3-16,6-4 15,10-6 1,6-13-16,2-6 15,0-9 1,8-9-16,10-20 16,7-12-1,-1-13-15,-4-5 16,-8 1 0,0 4-16,-7 5 15,-6 15 1,-1 7-16,-4 8 15,0 1 1,2 7-16,0 21 16,0 16-1,2 8-15,4 10 16,4-6 0,2-5-16,1-9 15,-2-12 1,-2-8-16,3-11 15,-2-8 1</inkml:trace>
  <inkml:trace contextRef="#ctx0" brushRef="#br0" timeOffset="23880.1281">15173 12830 0,'0'2'15,"0"-2"1,4 9-16,4 17 15,4 12-15,2 10 16,6 8 0,-3 1-16,-7 0 15,-1-4 1,2-8 0,3-4-16,-3-9 15,4-10-15,-5-10 16,4-10-1,7-18-15,-2-18 16,4-15 0,-5-12-16,-2-4 15,-6 5 1,-6 5-16,-2 8 16,-4 5-1,2 5-15,0 9 16,2 6-1,2 2-15,2 9 16,12 1 0,9 6-16,10 16 15,3 12 1,1 9-16,3 19 16,-9 9-1,-12 2-15,-2 3 16,-9 2-1,-8-13-15,-8-14 16,-2-17 0,-2-6-16</inkml:trace>
  <inkml:trace contextRef="#ctx0" brushRef="#br0" timeOffset="24047.04">15602 12580 0,'0'0'16,"0"3"-16,0-3 15,0 0-15,2 0 16,2 6 0,0-2-16</inkml:trace>
  <inkml:trace contextRef="#ctx0" brushRef="#br0" timeOffset="25116.5091">15801 12827 0,'2'3'16,"2"15"-16,6 20 15,4 14 1,-2 6-16,1-5 16,-2-2-1,2-13-15,1-8 16,-5-7 0,2-11-16,-5-6 15,4-7 1,4-20-16,-2-20 15,4-11 1,-2-3-16,3-1 16,-2 10-1,7 6-15,-7 10 16,-3 13 0,-5 7-16,0 6 15,3 8 1,-4 16-16,0 16 15,4 11 1,-2 2-16,7 0 16,4-10-1,4-2-15,1-12 16,4-16 0,10-12-16,11-24 15,-6-14 1,6-11-16,-17 1 15,-11 5 1,-8 7-16,-8 7 16,-5 6-1,-5 16-15,-1 1 16,-5 12-16,-6 9 16,2 13-1,4 6-15,3 2 16,8-1-1,8-5 1,4-6-16,4-6 16,3-8-16,5-9 15,0-8 1,-4-7-16,-6-7 16,-6-1-1,-2-1-15,-6 6 16,0 4-1,-4 11-15,4 4 16,4-5 0,0 21-16,8 22 15,2 25 1,8 18-16,-3 11 16,-11 12-1,-5-6-15,-5-7 16,-9-9-1,-10-8-15,-13-6 16,-14-20 0,-7-12-16,-7-24 15,-6-15 1,-5-19-16,5-15 16,10-14-1,15 0-15,20-4 16,12 0-1,15-1-15,16 8 16,-2 14 0</inkml:trace>
  <inkml:trace contextRef="#ctx0" brushRef="#br0" timeOffset="26591.0719">17017 12784 0,'0'3'16,"0"-3"-16,0 2 15,4 5 1,12 12-16,14 2 16,23-2-1,5-10-15,8-13 16,-1-16 0,-17-5-16,-16-1 15,-15 2 1,-17-4-16,-23 3 15,-15 0 1,-12 10-16,-3 8 16,6 10-1,4 9-15,15 8 16,7 12 0,15 10-16,19 14 15,23 6 1,22 0-16,16-2 15,1-13-15,-2-11 16,-3-16 0,-4-14-1,-9-17-15,-1-12 16,-5-21 0,-19 8-16,-12-15 15,-10-2 1,-8 6-16,-4 9 15,0 12-15,2 13 16,0 9 0,0 0-16,6 12 15,4 23 1,2 8-16,-1 14 16,-3 1-1,-1-4-15,-1-11 16,1-7-1,-5-8-15,0-15 16,0-2 0,4-9-16,5-18 15,8-30 1,1-7-16,0-2 16,2 4-1,-4 13-15,3 11 16,-6 9-1,2 10-15,0 8 16,0 12 0,1 9-16,-2 13 15,-1 10 1,0 9-16,2-1 16,2-1-1,5-8-15,1-10 16,1-6-1,8-17-15,7-16 16,3-20 0,6-13-16,-10-1 15,-12 7 1,-13 5-16,-9 7 16,-8 9-1,-6 6-15,-9 7 16,-3 16-16,3 13 15,8 15 1,11 11-16,22-2 16,11 2-1,11-12-15,4-9 16,-3-14 0,-3-10-16,-10-14 15,-12-6 1,-14-11-16,-22-15 15,-32-11 1,-26-3-16,-1 7 16,-1 9-1,13 10-15,17 7 16,12 10 0,9 4-16,19 1 15,-1 3 1,9 9-16,7-4 15</inkml:trace>
  <inkml:trace contextRef="#ctx0" brushRef="#br0" timeOffset="27637.8163">18724 12771 0,'0'2'16,"2"-2"-16,-2 8 16,6 7-1,5 9-15,6 6 16,9 1 0,10 3-16,-1-4 15,3-7 1,0-5-16,1-8 15,-9-8 1,-3-8-16,-8-9 16,-2-8-1,-16-8-15,-10-2 16,-2-3-16,-1 2 16,2 8-1,4 9-15,0 9 16,6 6-1,-4-1-15,4 10 16,10 18 0,10 15-16,8 2 15,5 1 1,4-6-16,4-12 16,-7-6-1,11-15-15,-5-12 16,9-18-1,-13-12-15,-6 0 16,-6-4 0,-8 2-16,-8 7 15,-4 7 1,-4 10-16,0 9 16,-6 0-1,-4 14-15,-2 14 16,-1 10-1,6 11-15,5-2 16,7-1 0,-3-10-16,2-6 15,3-12 1,-1-5-16,4-12 16,4-14-1,2-13-15,-4-6 16,-4 1-1,-2 4-15,0 4 16,-6 11 0,0 7-16,0 8 15,0 1 1,-2 16-16,-4 25 16,2 23-1,-4 20-15,5 2 16,-6 2-1,-1 1-15,-6-12 16,-9 1 0,0-20-16,-3-14 15,-7-11 1,-7-11-16,2-13 16,-9-12-16,5-11 15,-2-9 1,11-1-1,5 1-15,12-1 16,6 3-16,10-3 16,6 6-1</inkml:trace>
  <inkml:trace contextRef="#ctx0" brushRef="#br0" timeOffset="28278.421">19590 11989 0,'2'1'16,"-2"0"0,10 20-16,4 21 15,4 27 1,5 20-16,-2 13 15,-2 1 1,-4 6-16,-4-17 16,-3-4-1,-3-15-15,2-12 16,-3-14 0,-2-9-16,0-15 15,0-13 1,-2-6-16,4 0 15,4-12 1,8-16-16,3-5 16,9-1-1,-1-2-15,4 13 16,-8 4-16,0 10 16,-1 6-1,-3 9-15,-4 11 16,4 15-1,-6 7-15,4 3 16,0-5 0,0-6-16,-2-13 15,-4-6 1</inkml:trace>
  <inkml:trace contextRef="#ctx0" brushRef="#br0" timeOffset="29384.9496">20373 12464 0,'0'3'0,"2"1"16,-2 1-16,6 6 15,8 5 1,10-5-16,4 5 15,8-10 1,13-6-16,-1-8 16,0-13-1,-3-1-15,-13-8 16,-10 1 0,-10-4-16,-5-5 15,-14 4 1,-7-2-16,-8 4 15,-6 4 1,-2 11-16,1 7 16,3 6-1,2 10-15,6 9 16,4 20 0,10 14-16,6 17 15,6 19 1,6 7-16,-4 7 15,1-8 1,0-8-16,-1 3 16,-3-15-1,-5-10-15,-2-7 16,-2-16 0,2-12-16,-2-13 15,2-9 1,-5 0-16,-1-10 15,-14-31-15,2-1 16,4-28 0,2 5-1,-1 12-15,6 10 16,1 13-16,2 8 16,4 8-1,4 3-15,16 7 16,12 11-1,12 4-15,8 11 16,-5-7 0,-13-1-16,-9-9 15</inkml:trace>
  <inkml:trace contextRef="#ctx0" brushRef="#br0" timeOffset="29823.836">20900 12753 0,'2'2'15,"0"1"1,8 16-16,3 12 16,0 11-1,0 12-15,-5-1 16,1-1-1,-2-2-15,-1-9 16,-4-12 0,0-8-16,-2-11 15,0-6 1,2 0-16,-2-16 16,-4-27-1,2-13-15,-4-7 16,4 4-1,0 1-15,4 7 16,2 5-16,0 11 16,0 9-1,2 6 1,0 6-16,6 4 16,6 11-1,4 8-15,-2 1 16</inkml:trace>
  <inkml:trace contextRef="#ctx0" brushRef="#br0" timeOffset="30344.7825">21216 12794 0,'2'2'0,"-2"7"15,4 12-15,0 11 16,7 14 0,4-2-16,8 6 15,11-7 1,5-4-16,6 0 15,6-12 1,-4-11-16,-6-8 16,-3-8-1,-8-8-15,-7-4 16,-11-9 0,-6-7-16,-6-7 15,-4 1 1,-1 4-16,-2 5 15,3 9 1,2 9-16,0 4 16,2-1-1,2 11-15,11 22 16,8 9 0,5 7-16,6 1 15,-2-10 1,-5-12-16,-3-10 15,-3-11 1</inkml:trace>
  <inkml:trace contextRef="#ctx0" brushRef="#br0" timeOffset="30542.5673">21841 12880 0,'0'1'16,"2"5"-16,3 16 15,8 14 1,1 5-16,6 6 16,0-4-16,-2-8 15,-3-8 1,-10-17-16,-1-4 16</inkml:trace>
  <inkml:trace contextRef="#ctx0" brushRef="#br0" timeOffset="30725.7715">21609 12559 0,'2'2'16,"-2"-2"-1,0 8-15,6 3 16,11 11-1,9 2-15,4-8 16</inkml:trace>
  <inkml:trace contextRef="#ctx0" brushRef="#br0" timeOffset="30998.0197">21973 12431 0,'3'2'16,"3"15"-16,5 30 15,12 17 1,-1 19-16,2 5 16,2 6-1,5-1-15,1-6 16,-2-13-1,-4-8-15,-8-20 16,-6-11 0</inkml:trace>
  <inkml:trace contextRef="#ctx0" brushRef="#br0" timeOffset="31237.0332">21882 12712 0,'2'0'0,"-2"0"15,2 0-15,17-3 16,15 0 0,9 3-16,9 1 15,-2 5 1,0 3-1,-14 1-15,-8-5 16</inkml:trace>
  <inkml:trace contextRef="#ctx0" brushRef="#br0" timeOffset="31636.251">22437 12858 0,'0'2'16,"-7"-1"-16,7-1 0,-20 8 15,-10 4 1,-2 3-16,8-4 15,7 1 1,10-2-16,10 9 16,20 5-1,11 6-15,4-3 16,-6 5 0,-6-4-16,-11-5 15,-11 1 1,-8-4-16,-9-3 15,-4-1 1,-2-3-16,-1-7 16,6-6-16,4-3 15</inkml:trace>
  <inkml:trace contextRef="#ctx0" brushRef="#br0" timeOffset="33052.3601">23191 12784 0,'0'0'0,"0"0"15,-6-5-15,-14-5 16,-12 5 0,-13 6-16,-4 8 15,8 13 1,7 8-16,17 8 15,13 5 1,13 3-16,14-1 16,18-10-1,3-7-15,8-17 16,1-12 0,-2-15-16,-14-7 15,-10-5 1,-13-5-16,-10 5 15,-8 0 1,-3 9-16,0 7 16,3 6-1,-4 9-15,8 21 16,6 19 0,7 11-16,4 5 15,2-8 1,-4-6-16,2-11 15,-8-11 1,3-10-16,1-13 16,5-22-1,5-23-15,2-20 16,-7-11 0,1 4-16,-6 11 15,-1 15 1,1 15-16,-8 14 15,3 9 1,5 11-16,2 22 16,0 17-16,-5 11 15,-2 11 1,6-7 0,-6-9-16,-2-7 15,1-12-15,-4-11 16,5-10-1,2-8-15,6-21 16,3-18 0,4-14-16,0 2 15,-7 9 1,0 8-16,-2 11 16,7 4-1,-6 9-15,4 10 16,-2 7-1,-2 15-15,2 7 16,-6 11 0,-3 3-16,-4 1 15,2-2 1,2-7-16,-2-9 16</inkml:trace>
  <inkml:trace contextRef="#ctx0" brushRef="#br0" timeOffset="33659.1752">24359 12990 0,'0'0'0,"-8"-4"16,-16 1 0,-13-2-16,-3 5 15,0 5 1,12 4-16,8 5 16,3 5-1,17 11-15,21 10 16,9 1-1,18-4-15,5-8 16,-6-16 0,0-11-16,-5-10 15,-9-12-15,-14-15 16,-8-18 0,-7-16-1,-13-15-15,1-3 16,-3 5-16,-2 4 15,7 13 1,4 13-16,2 12 16,0 10-1,2 14-15,-2 12 16,0 1 0,2 16-16,-4 30 15,4 28 1,9 11-16,1 7 15,6-2 1,5-6-16,0-17 16,-1-10-1,-5-12-15,-4-15 16,2-14 0</inkml:trace>
  <inkml:trace contextRef="#ctx0" brushRef="#br0" timeOffset="35403.9561">24918 12662 0,'0'0'0,"0"3"16,2-3-1,-2 3-15,5 13 16,3 18 0,3 9-16,10 11 15,3 3 1,6 0-16,4-6 16,-2-8-1,0-5-15,-1-8 16,-3-12-1,0-8-15,-2-12 16,-5-15 0,-10-22-16,-6-16 15,-17-17 1,-11 2-16,-3 2 16,5 11-1,-6 12-15,5 13 16,7 12-1,13 17-15,-1-4 16,17 11 0,37 27-16,30 15 15,15 6-15,-2-8 16,0-10 0,-7-8-16,-16-8 15,-13-4 1,-22-8-16,-17-4 15,-6-6 1,-11-14-16,-21-11 16,-28-14-1,-7 1-15,-3 2 16,7 14 0,10 11-16,12 7 15,11 10 1,5 8-16,12 19 15,17 13 1,17 17-16,18 2 16,2 0-1,15-5-15,-5-13 16,-2-15 0,-5-8-16,-16-10 15,15-14 1,8-21-16,-2-4 15,-11-6 1,-5-3-16,-18 9 16,-6 1-1,-7 7-15,-9 3 16,-6 4 0,-10 4-16,-16 7 15,-4 13 1,-9 13-16,12 8 15,6 5 1,12 5-16,7-4 16,8-3-1,7-8-15,9-12 16,8-12 0,4-13-16,-5-14 15,-7-5 1,-5-13-16,-4 5 15,-5 5 1,-4 9-16,-2 9 16,-2 10-16,0 0 15,0 16 1,2 31-16,0 25 16,-1 13-1,3 6-15,-11 0 16,-11 0-1,-10-12-15,-9-9 16,1-13 0,-6-10-16,1-15 15,1-13 1,10-10-16,2-12 16,4-10-1,11-9-15,11-10 16,11-3-1,12-2-15,4 7 16,7 5 0,9 9-16,0 11 15,12 10 1,-17 4-16</inkml:trace>
  <inkml:trace contextRef="#ctx0" brushRef="#br0" timeOffset="36635.3087">26616 13018 0,'2'1'15,"0"-1"-15,9 2 16,14 5 0,9-7-16,14-9 15,3-6 1,-13-6-16,-10 2 16,-13 2-1,-15-5-15,-15 2 16,-21-4-1,-7 10-15,0 7 16,4 8 0,10 7-16,8 4 15,8 11 1,17 5-16,19 11 16,21 4-1,21 2-15,5-1 16,-1-7-1,-11-7-15,-5-4 16,-14-11 0,-10-7-16,-7-4 15</inkml:trace>
  <inkml:trace contextRef="#ctx0" brushRef="#br0" timeOffset="36911.9555">27282 12411 0,'2'2'0,"-2"10"16,4 24-1,6 33-15,6 17 16,3 11-1,7 10-15,2-4 16,-3-11 0,-4-2-16,-9-12 15,-6-18 1,-6-15-16,-2-14 16</inkml:trace>
  <inkml:trace contextRef="#ctx0" brushRef="#br0" timeOffset="37186.5843">27175 12805 0,'-10'-5'15,"-14"-14"-15,-18-9 16,5 0 0,11 9-16,10 5 15,13 9 1,3 2-16,37 15 15,46 15 1,30 14-16,-11-11 16,1 3-1,-16 0-15,-17-7 16,-14-5 0,-15-5-16,-13-5 15</inkml:trace>
  <inkml:trace contextRef="#ctx0" brushRef="#br0" timeOffset="37646.6223">28027 12867 0,'0'0'16,"0"0"-16,0 0 15,-15 5 1,-23 3-16,-18 12 15,-1 5 1,9 4-16,12 3 16,12 1-1,12-1-15,16-3 16,12 0 0,16-4-16,21-11 15,9-12 1,-2-10-16,-9-5 15,-17 1 1,-10 0-16,-6 1 16,-9-3-1,-5 6-15,-3 5 16,1 0-16,-2 0 16,0 11-1,8 22-15,9 17 16,7 10-1,8 0-15,6-3 16,7-11 0,0-7-16,2-15 15,-15-9 1</inkml:trace>
  <inkml:trace contextRef="#ctx0" brushRef="#br0" timeOffset="38160.5348">28480 12370 0,'0'0'0,"0"0"16,0 0-1,0 6-15,-2 9 16,-9 31 0,-2 29-16,-2 18 15,9 11 1,16 2-16,6-8 16,9-9-1,11-2-15,7-20 16,-6-14-1,1-15-15,-4-17 16,-2-9 0,-11-14-16,-6-14 15,-17-15 1,-23-18-16,-21-12 16,-9 6-1,4 10-15,8 14 16,15 3-16,7 13 15,15 6 1,2 5-16,8 1 16,21 6-1,19 10-15,0-2 16</inkml:trace>
  <inkml:trace contextRef="#ctx0" brushRef="#br0" timeOffset="38542.4494">28954 12413 0,'0'0'16,"0"0"-16,-2 0 15,1 0 1,-5 4-16,-4 16 15,1 18 1,7 19-16,6 12 16,5 10-1,6 6-15,2 1 16,5-6 0,-2-9-16,-4-4 15,-4-7 1,-3-9-16,-5-16 15,0-3 1,-2-13-16,-2-7 16,0-8-1,0 2-15,-2-10 16,7-22 0,5 1-16</inkml:trace>
  <inkml:trace contextRef="#ctx0" brushRef="#br0" timeOffset="39002.25">29104 12872 0,'2'3'0,"4"0"15,14 9 1,22 3-16,15-3 15,11-4 1,3-10-16,-11-4 16,-15-4-16,-20-1 15,-10-4 1,-23-2-16,-22-7 16,-27 2-1,-4 8-15,9 10 16,6 8-1,6 7-15,12 14 16,11 10 0,17 9-16,21 8 15,16 2 1,24 1-16,8-3 16,7-4-1,-14-13-15,-6-2 16,-7-7-1,-13-7-15,-8-8 16,-6-7 0,-9-4-16</inkml:trace>
  <inkml:trace contextRef="#ctx0" brushRef="#br0" timeOffset="39510.8464">29902 12855 0,'0'0'15,"0"0"1,-11 3-16,-17 0 16,-3 2-16,3 4 15,2-3 1,10 3-16,8 5 15,10 5 1,14 9-16,22 7 16,7 7-1,-3-1-15,-10-1 16,-12-7 0,-7-3-16,-18 0 15,-5-1 1,-10-6-16,-12-1 15,0-8 1,7-1-16,3-6 16,6-3-1</inkml:trace>
  <inkml:trace contextRef="#ctx0" brushRef="#br0" timeOffset="39918.448">30354 13211 0,'0'3'0,"0"-2"15,-2 13 1,0-4-16,0-2 16</inkml:trace>
  <inkml:trace contextRef="#ctx0" brushRef="#br0" timeOffset="61123.4052">6094 15940 0,'2'3'15,"-2"-3"1,6 3-16,10 3 16,11 2-1,9 4-15,6-4 16,1-2 0,6 0-16,5 2 15,21-1 1,2-3-16,13 5 15,11-4 1,9 5-16,14-2 16,-6 0-1,6-8-15,0 10 16,-37 8-16,73-1 16,-10 2-1,-28-10 1,-4-2-16,-2 2 15,-16-5 1,-1-3-16,-12 3 16,-3-1-16,-12-1 15,-13-4 1,-7 4-16,-16 1 16,-7 0-1,-5-1-15,-12-2 16,-3 0-1,-4 0-15,1 0 16,7-8 0,-2-2-16</inkml:trace>
  <inkml:trace contextRef="#ctx0" brushRef="#br0" timeOffset="62113.6446">13712 15747 0,'0'1'16,"2"-1"-16,0 0 15,7 3 1,19 0-16,19 4 16,15 7-1,25 1-15,32 4 16,-16-4 0,9 5-16,1-3 15,34 13 1,-24-10-16,-3-1 15,9 3 1,9-1-16,1-5 16,1-7-1,-11-6-15,8 1 16,-16-4 0,7 0-16,-3-7 15,-6 2 1,-16 1-16,-11 2 15,5 1 1,0-1-16,-3 2 16,-5 3-1,-9 2-15,-13-1 16,-7 0 0,-4 1-16,-13-1 15,-11 0 1,-9 3-16,-12-4 15,-5-1 1,-2-2-16</inkml:trace>
  <inkml:trace contextRef="#ctx0" brushRef="#br0" timeOffset="67373.5955">5179 15864 0,'0'5'15,"-2"10"-15,-3 3 16,0 10 0,-2 0-16,1-2 15,-2-3 1,-4 4-16,0-6 15,-11 1 1,-7-5-16,-10-5 16,-10-3-1,-18-18-15,-13-4 16,3-7 0,-7-8-16,5 1 15,-2-9 1,8-2-16,0-7 15,5-2 1,2-4-16,11-3 16,4-6-1,6-2-15,1-2 16,9-7 0,6 0-16,9-10 15,7-4 1,0 4-16,9-4 15,5 0 1,7 0-16,10 6 16,4 5-1,5 5-15,-3 5 16,10 3 0,5 5-16,7 3 15,5 10 1,0 5-16,6 5 15,-2 9 1,0 2-16,-1 8 16,7 9-16,-1 5 15,4 7 1,2 11 0,-8 4-16,9 6 15,-3 7 1,-2 3-16,-5 1 15,1 4-15,-10 3 16,9 6 0,-11 0-16,2 2 15,-9-5 1,0 9-16,-4 3 16,-3 2-1,-4-2-15,-3 8 16,-3-4-1,-7-3-15,-6 5 16,-4 2 0,-10 6-16,-5-4 15,-7 6 1,-8 0-16,-7 1 16,1-6-1,-5-4-15,1-7 16,-2 0-1,-3-10-15,3-9 16,2-5 0,10-13-16</inkml:trace>
  <inkml:trace contextRef="#ctx0" brushRef="#br0" timeOffset="85304.6285">28170 14992 0,'4'0'0,"-2"0"16,7-8-16,6-5 16,5-6-1,-4 2-15,-2-3 16,-4 6-1,-2 4-15,-3 5 16,-10-6 0,-14 10-16,-17 8 15,-15 13 1,-7 14-16,1 4 16,11 5-1,10 4-15,13 5 16,15 5-1,20 3-15,18-4 16,15-2 0,11-13-16,14-9 15,11-16 1,-2-16-16,-3-10 16,6-15-1,3-10-15,-4-8 16,-13-4-1,-18 3-15,11-9 16,-11 5 0,-5 9-16,-13 7 15,-8 11 1,-10 3-16,-4 10 16,-8 2-16,-6 5 15,-23 9 1,-9 23-16,-5 10 15,2 8 1,14 4-16,12-4 16,5 0-1,14-7-15,7-11 16,8-12 0,5-12-16,8-12 15,0-20 1,-6-11-16,-3-9 15,-9-2 1,-6 2-16,-6 6 16,-4 12-1,-2 10-15,2 15 16,0-5 0,-2 16-16,6 23 15,5 14 1,0 8-16,3 1 15,1-6 1,-4-6-16,8-7 16,-7-14-1,8-8-15,2-11 16,15-18 0,2-21-16,3-11 15,1-6 1,-9 3-16,-2 5 15,-5 5 1,-6 10-16,0 9 16,-7 9-1,0 7-15,0 16 16,-6 14 0,0 17-16,-4 8 15,0 1-15,0 1 16,0-6-1,-2-12 1,2-12-16,-2-8 16,0-10-1,4 2-15,16-24 16,16-25-16,13-15 16,1-1-1,-4 6-15,3 7 16,-9 12-1,-3 14-15,-9 9 16,-7 11 0,0 11-16,-1 17 15,0 26 1,0 27-16,-2 15 16,11 7-1</inkml:trace>
  <inkml:trace contextRef="#ctx0" brushRef="#br0" timeOffset="87612.4017">5764 16362 0,'0'0'16,"1"-3"0,-1-5-16,2-3 15,1 1 1,0 5-16,-3 3 15,3 2 1,-3 26-16,2 25 16,-4 33-16,0 2 15,1 6 1,4-7-16,1-17 16,5-1-1,0-15 1,3-17-16,6-14 15,8-10-15,-4-9 16</inkml:trace>
  <inkml:trace contextRef="#ctx0" brushRef="#br0" timeOffset="87791.6086">6259 16859 0,'0'4'0,"4"15"16,4 27-1,0 10-15,-3 16 16,-3-8 0,-2-12-16,-2-9 15,2-24 1,0-15-16,0-1 16</inkml:trace>
  <inkml:trace contextRef="#ctx0" brushRef="#br0" timeOffset="87954.3883">6175 16511 0,'2'2'0,"-2"-2"16,0 0-1,0 0-15,4 0 16,3 0-1</inkml:trace>
  <inkml:trace contextRef="#ctx0" brushRef="#br0" timeOffset="88763.4009">6517 16654 0,'0'5'0,"-7"9"15,4 22 1,3 14-16,5 18 15,7 6 1,-3 2-16,0-6 16,6-8-1,-1-12-15,-2-7 16,-1-11 0,-4-11-16,0-9 15,-4-5 1,6-12-16,0-16 15,8-22 1,-3-16-16,0-9 16,3 3-1,-6 1-15,1 12 16,-6 8 0,-2 13-16,-2 11 15,-2 13 1,0 5-16,0-1 15,0 10 1,11 19-16,6 10 16,15 2-1,17-5-15,15-14 16,-1-10 0,1-12-16,-8-5 15,-9-3 1,-16-1-16,-12-1 15,-10 3 1,-18-4-16,-26 1 16,-14 9-16,-20 13 15,6 9 1,15 5-16,16 4 16,16 7-1,14 7-15,24 11 16,23 5-1,13 0-15,16-4 16,11-1 0,-13-25-16,-23-10 15</inkml:trace>
  <inkml:trace contextRef="#ctx0" brushRef="#br0" timeOffset="89151.3448">7979 16412 0,'3'3'16,"-3"-3"0,4 30-16,6 33 15,-2 27-15,3 27 16,-6 3 0,10-6-16,-1-3 15,1-12 1,0-10-16,-1-18 15,-2-18 1,0-16-16,-2-19 16,4-8-1,-1-7-15</inkml:trace>
  <inkml:trace contextRef="#ctx0" brushRef="#br0" timeOffset="89583.1877">8369 16837 0,'0'0'0,"0"1"16,-5 4 0,-4 2-16,-8 17 15,-2 8 1,3 7-16,3 6 16,11 2-1,11-4-15,6 0 16,13-7-1,8-9-15,17-7 16,-8-14 0,3-9-16,-6-6 15,-12-8 1,-6-5-16,-13-3 16,-20-5-1,-21-7-15,-15 0 16,-15 8-1,-2 7-15,12 10 16,6 6 0,14 6-16,13 3 15,7 6 1,10 5-16,16 9 16,19-5-1,7-5-15,-10-7 16</inkml:trace>
  <inkml:trace contextRef="#ctx0" brushRef="#br0" timeOffset="90062.0056">8799 16774 0,'2'2'0,"2"9"16,8 15-1,0 20-15,-1 15 16,-3 2 0,-4 2-16,-4 1 15,4-13 1,-1-11-16,-1-11 16,-2-12-1,0-12-15,0-1 16,13-19-16,10-29 15,12-19 1,12-9-16,-9 8 16,-1 5-1,-14 17-15,-4 8 16,-9 13 0,-5 8-16,-1 7 15,3 6 1,-5 19-16,-4 19 15,2 11 1,2 4-16,2 3 16,2-10-1,9-10-15,6-7 16,9-14 0,17-15-16,-13-9 15</inkml:trace>
  <inkml:trace contextRef="#ctx0" brushRef="#br0" timeOffset="90743.1844">9715 16766 0,'3'0'0,"-3"0"15,0 0 1,-3 3-16,-3 15 16,-16 19-1,-14 20-15,-2 4 16,6-6-16,10-5 15,5-9 1,9-9-16,7-16 16,2-6-1,11-17-15,10-23 16,13-23 0,-9-6-16,-4 7 15,-5 8 1,-6 6-16,-5 12 15,-2 7 1,-1 10-16,-3 5 16,4 3-1,2 40-15,-8 30 16,-11 31 0,0 11-16,-2 7 15,-1 7 1,-4-8-16,-4-11 15,-5-19 1,-1-14-16,-2-18 16,-6-19-1,-3-15-15,-4-16 16,0-26 0,3-7-16,5-17 15,11-5 1,10-7-16,16 3 15,14 2 1,12 4-16,13 3 16,5 6-1,-1 16-15,-2 3 16,2 10 0,3 8-16,1 7 15,-2-2 1,-2 7-16,-3-5 15,-8-2 1,1-13-16,-7-1 16</inkml:trace>
  <inkml:trace contextRef="#ctx0" brushRef="#br0" timeOffset="91212.0477">9839 17080 0,'2'2'16,"-2"-2"-1,0 0-15,7 4 16,14 0 0,17-2-16,18-6 15,16-12 1,-1-4-16,1-3 15,-16 3 1,-11 1-16,-12 8 16,-17 4-16,-8-2 15,-12-2 1,-28-4-16,-19 8 16,-20 7-1,-1 6-15,6 10 16,5 9-1,15 3-15,12 10 16,13 3 0,14 5-16,23 8 15,17 3 1,24 5-16,13-18 16,-3-11-1,10-8-15,-7-16 16,-24-7-1</inkml:trace>
  <inkml:trace contextRef="#ctx0" brushRef="#br0" timeOffset="91608.6356">10633 16947 0,'2'2'0,"-2"-2"15,0 0-15,0 3 16,2 8 0,-4 15-16,2 17 15,-2 19 1,4 3-16,5 4 16,-3-9-1,0-3-15,3-12 16,-1-16-1,-1-8-15,-3-14 16,0-2 0,4-15-16,0-28 15,3-26 1,6-13-16,5-3 16,4 4-1,9 1-15,11 6 16,10 8-1,21 14-15,23 19 16,-36 14 0</inkml:trace>
  <inkml:trace contextRef="#ctx0" brushRef="#br0" timeOffset="92198.6977">11398 17161 0,'0'1'16,"-3"2"-1,-7 9-15,-5 5 16,4 9 0,2-5-16,6 0 15,4-9 1,3-2-16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7:12:01.67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4862 5246 0,'2'0'0,"-2"0"16,0 0 0,5 0-16,2 0 15,12 0 1,2 4-16,8 0 15,3 2 1,3 1-16,2-1 16,6 3-1,4-1-15,4 0 16,1 0 0,3-3-16,7 1 15,4 1 1,5 4-16,3-4 15,-1 1 1,8-5-16,1 0 16,-3-3-1,5 1-15,4-2 16,-2 2 0,-1 1-16,0-2 15,-2 0 1,-3-2-16,-1 1 15,-7-2-15,1 3 16,-9-3 0,0 3-16,-5 0 15,-5 0 1,-7 0-16,-5-3 16,-4 3-1,-2-2-15,-6 0 16,-11 2-1,-7-1-15,0 1 16,-6 0 0,-1 0-16,-2 3 15</inkml:trace>
  <inkml:trace contextRef="#ctx0" brushRef="#br0" timeOffset="6063.3078">8224 4832 0,'0'-2'15,"-1"-10"-15,-2-6 16</inkml:trace>
  <inkml:trace contextRef="#ctx0" brushRef="#br0" timeOffset="6343.4992">8220 4518 0,'0'0'0,"0"0"16,3 0-16,-3 0 16,0 2-1,5 13-15,5 11 16,4 22-1,-2 17-15,-4 4 16,-2 9 0,0-4-16,0 1 15,-1-10 1,0-8-16,-1-5 16,0-13-1,0-5-15,-2-7 16,0-17-1,-2-5-15,0-4 16</inkml:trace>
  <inkml:trace contextRef="#ctx0" brushRef="#br0" timeOffset="6636.0638">8125 4462 0,'6'-6'16,"17"-16"-16,18-7 16,20-5-16,6 13 15,-7 15 1,-8 10-16,-15 12 16,-11 9-1,-14 9-15,-18 13 16,-15 8-1,-11-1-15,-15 1 16,0-6 0,0-7-16,9-17 15,8-6 1</inkml:trace>
  <inkml:trace contextRef="#ctx0" brushRef="#br0" timeOffset="6992.8079">8927 4069 0,'0'8'16,"-2"20"-1,-5 34-15,-1 28 16,4 1 0,-5 10-16,0-19 15,-1-4-15,2-10 16,7-14-1,1-9-15,7-11 16,4-14 0,-3-9-1</inkml:trace>
  <inkml:trace contextRef="#ctx0" brushRef="#br0" timeOffset="7561.2244">9468 4530 0,'4'-2'0,"8"-8"16,11-3-16,-3-3 16,-7 5-1,-2 3-15,-9 7 16,-4 1-1,-31 19-15,-26 21 16,-5 9 0,10 0-16,10-1 15,16-6 1,9-8-16,12 1 16,11-10-1,18-5-15,16-13 16,20-17-1,10-15-15,-1-7 16,-14-1 0,-11 5-16,-14 4 15,-10 9 1,-8 0-16,-8 12 16,0 0-1,0 2-15,0 1 16,-6 9-1,-2 17-15,6 7 16,2-4 0,4 9-16,8-1 15,4-6 1,2-2-16,1-4 16,-2-13-1,4-7-15,1-19 16</inkml:trace>
  <inkml:trace contextRef="#ctx0" brushRef="#br0" timeOffset="8067.795">9977 4589 0,'0'3'0,"2"4"16,-2 20-1,0 15-15,3 6 16,-1-1 0,0-8-16,-2-4 15,2-7 1,1-13-16,1-6 16,4-3-1,11-14-15,11-18 16,6-14-1,6-7-15,-6 4 16,-2 4 0,0 4-16,-7 14 15,-5 8-15,-2 1 16,-4 11 0,-1 5-16,-4 13 15,4 6 1,-1 8-16,-2 3 15,6 2 1,-2 5-16,3-3 16,-4-2-1,2-7-15,-6-5 16,-3-8 0,-4-8-16,1-3 15,5-16 1,-1-7-16</inkml:trace>
  <inkml:trace contextRef="#ctx0" brushRef="#br0" timeOffset="8553.4789">10708 4585 0,'2'1'0,"-2"5"15,4 9 1,0 18-16,-2 12 15,0 7 1,-2-1-16,6-4 16,-6-9-1,0-12-15,2-6 16,0-11 0,3-3-16,10-8 15,9-18 1,8-15-16,13-10 15,-3-1 1,1 7-16,-4 8 16,-4 7-16,-3 10 15,-5 7 1,-4 13-16,0 6 16,-7 15-1,-2 6-15,-2 6 16,-2 0-1,0 4-15,0-7 16,4-3 0,-1-2-16,-2-4 15,6-6 1,-6-10-16,6-6 16,9-15-1,-4-4 1</inkml:trace>
  <inkml:trace contextRef="#ctx0" brushRef="#br0" timeOffset="8760.5571">11534 4707 0,'0'2'16,"2"-2"-16,-1 10 16,3 8-1,6 17-15,7 11 16,-1 6-1,2-3-15,-2-6 16,0-6 0,-4-9-16,-6-16 15,0-5 1</inkml:trace>
  <inkml:trace contextRef="#ctx0" brushRef="#br0" timeOffset="8917.1787">11398 4462 0,'2'0'0,"-2"0"16,0 0-16,0 0 16,0 0-1</inkml:trace>
  <inkml:trace contextRef="#ctx0" brushRef="#br0" timeOffset="10044.9042">11865 4677 0,'2'1'0,"1"-1"16,7 5-16,5 13 16,8 14-1,-5 11-15,-6 8 16,-3-4-1,-6-7-15,-3-4 16,0-12 0,0-6-16,0-8 15,0-9 1,0 6-16,8-23 16,6-19-1,14-18-15,7-5 16,3 9-1,-2 0-15,1 15 16,-3 5 0,-6 12-16,-7 9 15,2 8 1,-1 9-16,1 9 16,-6 9-1,0 2-15,-6 9 16,2 0-1,-5 2-15,-2-5 16,4 0 0,-2-7-16,4-3 15,4-6 1,9-6-16,9-13 16,20-19-16,16-24 15,13-19 1,3 0-16,-22 17 15,-17 5 1,-11 2-16,-14 12 16,-9 0-1,-11 11-15,-17 1 16,-19 14 0,-22 17-16,-4 11 15,7 8 1,15-3-16,12 1 15,11-9 1,10-4-16,10-6 16,18-7-1,20-14-15,15-13 16,-2-5 0,-10 2-16,-10 3 15,-14 5 1,-5 6-16,-15 7 15,4-2 1,-2 9-16,-1 16 16,1 19-1,5 12-15,9 10 16,4 4 0,-2 13-16,-6-3 15,-5-2 1,-18 2-16,-14-4 15,-18-7 1,-25-9-16,-19-14 16,-24-18-1,-28-16-15,-18-25 16,-30-16 0,-10-28-16,120 35 15</inkml:trace>
  <inkml:trace contextRef="#ctx0" brushRef="#br0" timeOffset="26560.8803">5106 7373 0,'0'0'0,"0"0"16,0 0 0,2 0-16,-2 0 15,0 0 1,0 0-16,8 2 15,12 0 1,2 2-16,10-1 16,9 2-1,5-1-15,6-2 16,2 0 0,11 1-16,4-3 15,8 3 1,3-6-16,-4 2 15,0-3 1,-1 0-16,-5 2 16,-5 0-1,-13 2-15,-4 0 16,-9 2 0,-5 0-16,-8 0 15,-2 0 1,-12 0-16,1-2 15,-7 2 1,0-2-16,-5 0 16,1 0-1,0 0-15,0 0 16,0 0 0,0 1-16,1-1 15,-3 0-15,2 0 16,-2 0-1,1 0-15,1 0 16,-2 0 0,5 0-16,1 0 15,-1 0 1,2 0-16,-2-1 16,2 1-1,1 0-15,-2 0 16,6-2-1,-4 2-15,2 0 16,0 0 0,0 0-16,1 0 15,1 0 1,-1 0-16,-1 0 16,2 2-1,-3-2-15,3 0 16,-2-2-1,-1 2-15,0-2 16,-1 2 0,0 0-16,-3-2 15,2 2 1,1 0-16,-2 0 16,1 0-1,-1 2-15,-2-2 16</inkml:trace>
  <inkml:trace contextRef="#ctx0" brushRef="#br0" timeOffset="27547.232">7592 7159 0,'2'3'0,"-2"-3"16,0 0-1,3 0-15,3 2 16,5 0-1,1 0-15,-2 4 16,-2-5 0,0 3-16,-2 1 15,-1 0 1,-5 8-16,-5 0 16,-7 10-1,-5-2-15,-13 1 16,0-3-1,-2 2-15,-6-4 16,2-1 0,-5-3-16,0-3 15,-6-6 1,-1-4-16,-2-4 16,-3-4-16,-1-5 15,-1-3 1,5-2-16,1-6 15,6-4 1,1-6-16,7-9 16,10-3-1,8-2-15,10-7 16,7-3 0,5-1-16,8 6 15,6-2 1,5-1-16,6 5 15,12 2 1,5 1-16,12 7 16,0 9-1,8 6-15,4 4 16,-1 11 0,4 6-16,3 10 15,-9 6 1,-2 11-16,4 9 15,-14 11 1,-7 6-16,-12 1 16,-12 13-1,-16-1-15,-16 7 16,-30 5 0,-29 3-16,-28-9 15</inkml:trace>
  <inkml:trace contextRef="#ctx0" brushRef="#br0" timeOffset="32019.8521">9277 6504 0,'2'0'0,"3"-10"15,5-7-15,-1-7 16,0 0-1,-6 2-15,-5 8 16,-14 1 0,-16 9-16,-19 16 15,-5 12 1,2 9-16,9 6 16,14 9-1,12-3-15,14 1 16,18 0-1,15-1-15,18-5 16,1-9 0,9-9-16,2-12 15,-5-14 1,-13-4-16</inkml:trace>
  <inkml:trace contextRef="#ctx0" brushRef="#br0" timeOffset="32581.2957">9639 6050 0,'2'3'0,"0"4"16,0 22-1,-4 18-15,-6 23 16,0 13 0,-2 10-16,4-6 15,1-7 1,-1-2-16,1-13 16,1-3-1,4-16-15,0-10 16,0-10-16,0-14 15,2-8 1,4-5-16,12-26 16,8-23-1,6-15-15,2 8 16,-2 8 0,1 9-16,-7 16 15,-4 11 1,-1 10-16,3 15 15,-3 13 1,0 16-16,-8 4 16,0 0-1,-5 1-15,4-2 16,-2-6 0,7-9-16,6-6 15,10-10 1,11-17-16,-8-7 15</inkml:trace>
  <inkml:trace contextRef="#ctx0" brushRef="#br0" timeOffset="34240.2952">10553 6520 0,'2'0'16,"-2"0"-16,-2-2 15,2 0 1,-10 2-16,-15 13 15,-18 22 1,-4 16-16,2 4 16,9-1-1,15-7-15,10-4 16,13-5 0,9-11-16,10-6 15,16-15 1,16-20-16,9-21 15,0-9-15,-5-4 16,-20 7 0,-6 3-16,-15 6 15,-8 3 1,-6 10-16,-2 4 16,-2 9-1,-2 2-15,-4 9 16,1 19-1,7 13 1,3 18-16,1-2 16,8 1-1,4-7-15,0-3 16,3-16-16,-8-2 16,-2-12-1,1-8-15,4-9 16,6-21-1,8-31-15,2-18 16,0 2 0,-4 9-1,-3 15-15,-3 14 16,-2 4-16,-4 16 16,-2 3-1,3 14-15,-4 15 16,-3 25-1,-6 12-15,3 5 16,-5-9 0,0-7-16,0-8 15,0-9 1,4-13-16,-4-9 16,5-2-1,11-19-15,14-31 16,7-13-1,3-7-15,-1 9 16,-7 10 0,-9 9-16,0 12 15,-3 4 1,-3 15-16,-6 7 16,3 16-1,-1 10-15,-10 13 16,3 8-1,0 5-15,1-3 16,-1-3-16,3-6 16,6-2-1,2-11-15,2-6 16,5-10 0,7-8-16,10-16 15,10-21 1,13-19-16,5-4 15,-3 0 1,-13 14-16,-5 6 16,-12 6-1,-11 12-15,-6 5 16,-17 12 0,7 0-16,-18 22 15,-25 26 1,-4 7-16,0 2 15,12-10 1,9-9-16,12-12 16,8-4-1,14-11-15,15-15 16,18-17 0,2-12-16,-1-5 15,-13 4 1,-14 7-16,-9 7 15,-8 6 1,-5 12-16,0-2 16,-6 8-1,-3 18-15,-4 20 16,5 26 0,8 17-16,7-1 15,6 12 1,-5-3-16,-1-2 15,-5-8 1,-10-8-16,-11-6 16,-11-12-1,-12-11-15,-8-13 16,-9-19 0,-5-16-16,-4-19 15,-1-19 1,8-13-16,16-6 15,6-1-15,15 5 16,10 14 0,6 3-16,10 4 15,7 9 1,14 7-16,17 9 16,9 4-1,15 7-15,0-1 16,7-4-1,-9 0-15,-1-6 16,-19 2 0,-15 3-16</inkml:trace>
  <inkml:trace contextRef="#ctx0" brushRef="#br0" timeOffset="34480.889">12461 6712 0,'2'2'0,"-2"0"16,6 14-1,1 13-15,1 13 16,-3 5 0,1 3-16,1 0 15,-3-6-15,0-10 16,0-12-1,-4-16-15,2-1 16,2-2 0</inkml:trace>
  <inkml:trace contextRef="#ctx0" brushRef="#br0" timeOffset="34629.118">12326 6364 0,'3'0'16,"-3"2"-16,0-2 16,6 8-1,7 3-15</inkml:trace>
  <inkml:trace contextRef="#ctx0" brushRef="#br0" timeOffset="35284.2107">12764 6690 0,'2'2'16,"-2"0"-1,5 16-15,3 18 16,3 11 0,1 10-16,-5 1 15,-5-8 1,0-6-16,3-6 15,-3-13 1,2-9-16,-4-12 16,6 0-1,5-24-15,2-27 16,7-18 0,7-4-16,-4 5 15,-1 10 1,-1 14-16,5 4 15,-2 12-15,-2 11 16,4 10 0,2 14-16,0 12 15,-1 16 1,-1 9 0,-6 1-16,-2 3 15,-4-3-15,-2-3 16,-1-6-1,0-5-15,-5-10 16,3-5 0,-1-10-16,10-9 15,16-18 1,19-26-16,-17 7 16</inkml:trace>
  <inkml:trace contextRef="#ctx0" brushRef="#br0" timeOffset="35800.3359">13790 6643 0,'2'0'0,"-2"0"16,0 0 0,-2 3-16,-10 10 15,-11 14 1,-7 16-16,-2 11 16,8-2-1,10-9-15,8-4 16,6-6-1,4-12-15,10-7 16,8-14 0,10-21-16,0-10 15,-3-2 1,-7-3-16,-9 4 16,-6 7-1,-5 3-15,-2 14 16,0 3-1,0 2-15,2 17 16,6 25 0,9 31-16,9 9 15,-5 4 1,-2-2-16,-10-6 16,-4-6-1,-11-6-15,-10-10 16,-12-5-1,-21-4-15,-13-13 16,-15-18 0,-13-11-16,-3-14 15,1-11 1,7-7-16,14-5 16,9-5-1,26 12-15</inkml:trace>
  <inkml:trace contextRef="#ctx0" brushRef="#br0" timeOffset="55445.1968">4707 9407 0,'0'0'0,"0"0"15,0 3 1,0-3-16,0 0 16,2 0-1,1 1-15,11 1 16,5 2-1,7 0-15,7-2 16,4 2 0,4-2-16,3 0 15,9 3 1,4-4-16,1 7 16,6-4-1,1-2-15,1 2 16,7-2-1,7-1-15,-3 2 16,-6-1 0,13-2-16,-13 4 15,-4-3 1,1 1-16,-1-2 16,-4 0-1,1-2-15,-6 4 16,-7 0-1,3-4-15,-5 2 16,-6 0 0,-10 2-16,1 0 15,-8 2-15,-8-1 16,-5-3 0,-1 1-16,-7-1 15,-3 0 1,0 2-16</inkml:trace>
  <inkml:trace contextRef="#ctx0" brushRef="#br0" timeOffset="62144.3424">23733 8678 0,'2'3'15,"-2"-6"-15,4 3 16,5-2-1,4 2-15,1 5 16,0 7 0,5 8-16,-8 11 15,1 8 1,-1 3-16,-3 3 16,-3-1-1,1-9-15,-4-7 16,3-12-1,-5-9-15,0-3 16,2-1 0,0-23-16,4-25 15,1-21 1,-1-3-16,-3 6 16,-1 6-1,-2 9-15,0 9 16,0 7-1,2 13-15,2 2 16,2 8 0,4 3-16,6 10 15,8 4 1,-1 1-16</inkml:trace>
  <inkml:trace contextRef="#ctx0" brushRef="#br0" timeOffset="62659.88">24160 8652 0,'0'3'0,"0"-3"15,0 2-15,2 8 16,2 1 0,3 8-16,12-5 15,9-2 1,12-9-16,8-6 15,3-13 1,-11-4-16,-12-2 16,-7 3-1,-16 6-15,-12 0 16,-24 7 0,-21 12-16,-10 13 15,-1 5 1,13 4-16,7 2 15,15 1 1,14 0-16,10 1 16,14 3-1,20 3-15,21-6 16,19-4 0,-22-13-16</inkml:trace>
  <inkml:trace contextRef="#ctx0" brushRef="#br0" timeOffset="62972.2799">24918 8627 0,'0'0'15,"0"0"1,-10 2-16,-14 2 15,-14 9-15,-7 12 16,0 11 0,8 3-16,15 4 15,8 3 1,20-4-16,12 5 16,12-10-1,19-5-15,7-12 16,8-13-1,3-14-15,-25-3 16</inkml:trace>
  <inkml:trace contextRef="#ctx0" brushRef="#br0" timeOffset="64096.1288">25164 8736 0,'2'2'0,"-2"0"16,2 18 0,4 11-16,-2 15 15,3 3 1,-2 1-16,-1-9 16,0-5-1,-2-9-15,0-11 16,-2-12-1,0 1-15,0-1 16,0-21 0,-2-21-16,2-11 15,-2-6 1,2 1-16,-2 3 16,0 9-1,2 8-15,0 6 16,2 8-1,4 6-15,3 6 16,1 4 0,8 6-16,3 8 15,0 1 1,3 10-16,12-3 16,-8 3-1,-3-2-15,-1 6 16,-10-6-1,-2 3-15,-2-1 16,-2-3-16,0 0 16,6-8-1,10-6-15,7-14 16,6-20 0,4-9-16,-11-1 15,-12 7 1,-7 5-16,-17 9 15,-15 6 1,-15 18-16,-16 16 16,5 13-1,9 6-15,16-1 16,14 2 0,20 3-16,14-2 15,17-9 1,19-10-16,6-14 15,11-14 1,2-18-16,-7-8 16,-20 1-1,-13 0-15,-13 2 16,-10 8 0,-10 7-16,-8 1 15,-14 6 1,-11 12-16,-5 16 15,2 7 1,6 5-16,10 3 16,12-1-1,12-8-15,16-5 16,13-13 0,19-14-16,-2-14 15,-5-7 1,-17-1-16,-10 7 15,-14 7 1,-8 4-16,-1 4 16,-3-4-1,-7 12-15,-3 9 16,6 8 0,4 10-16,10 2 15,8-1 1,9-1-16,7-9 15,4-8-15,-8-9 16</inkml:trace>
  <inkml:trace contextRef="#ctx0" brushRef="#br0" timeOffset="64975.6668">26567 8347 0,'0'2'0,"0"-2"15,2 2 1,-2 18-16,0 21 15,-6 25 1,3 20-16,-4 1 16,3 2-1,6-6-15,5-6 16,-2-10 0,3-10-16,0-10 15,-1-11 1,-3-10-16,-2-18 15,0-2 1,-1-4-16</inkml:trace>
  <inkml:trace contextRef="#ctx0" brushRef="#br0" timeOffset="65159.427">26447 8765 0,'-2'0'16,"-13"-5"-16,-2-1 15,-2 0 1,1 0-16,12 6 15,0 0 1,8 6-16,22 6 16,22 3-1,12-1-15,6-8 16,-4-13-16,-18-3 16</inkml:trace>
  <inkml:trace contextRef="#ctx0" brushRef="#br0" timeOffset="65324.1038">26837 8691 0,'2'2'15,"-2"2"-15,0 16 16,0 15 0,1 12-16,8 10 15,1 3 1,1-3-16,-2-12 16,-3-11-1,-2-11-15,-2-13 16,-2-6-1</inkml:trace>
  <inkml:trace contextRef="#ctx0" brushRef="#br0" timeOffset="65469.026">26684 8472 0,'0'0'0,"0"0"16,0 0-1,0 0-15,4 3 16</inkml:trace>
  <inkml:trace contextRef="#ctx0" brushRef="#br0" timeOffset="65963.5333">27000 8864 0,'2'2'0,"-4"8"16,4 8-1,4 6-15,10 4 16,5-3 0,9-8-16,10-8 15,4-12 1,-6-4-16,-9-5 15,-13-2 1,-8 4-16,-16-2 16,-18 1-1,-25 3-15,-3 6 16,-1 2 0,19 0-16,8 2 15,16 2 1,8-4-16,0-8 15,8 0 1</inkml:trace>
  <inkml:trace contextRef="#ctx0" brushRef="#br0" timeOffset="66356.5827">27372 8831 0,'2'4'0,"0"15"16,2 19-16,0 9 16,-1-3-1,-1-13-15,0-7 16,0-12 0,-2-6-16,11-10 15,12-24 1,15-19-16,3-6 15,-3 5 1,-1 12-16,-3 15 16,-4 15-1,-5 10-15,-3 14 16,-5 7 0,-7 9-16,-9 4 15,-2-3 1,-1 1-16,0-7 15,2-7 1,2-2-16,0-11 16</inkml:trace>
  <inkml:trace contextRef="#ctx0" brushRef="#br0" timeOffset="66801.4921">28212 8864 0,'0'2'0,"-4"-2"15,-16 11 1,-26 8-16,-11 13 16,-3 3-1,9-1-15,17-1 16,12-7-1,12-1-15,10-9 16,10 1 0,26-17-16,29-25 15,3-10 1,-17 3-16,-15 4 16,-12 9-1,-12 5-15,-9 10 16,2 1-1,-3 0-15,-4 9 16,-4 14 0,2 7-16,8 11 15,6 1 1,4-3-16,2-10 16,5-4-1,-8-8-15</inkml:trace>
  <inkml:trace contextRef="#ctx0" brushRef="#br0" timeOffset="67162.7184">28397 8315 0,'0'3'0,"2"8"15,-2 35 1,0 30-16,0 19 16,0 8-1,0-4-15,0-4 16,2-6 0,-2-34-16</inkml:trace>
  <inkml:trace contextRef="#ctx0" brushRef="#br0" timeOffset="68207.5231">29120 8900 0,'2'0'0,"8"-6"15,8-6 1,6-6-16,-1 0 16,-10 3-1,-7 1-15,-10 4 16,-22 6-1,-22 16-15,-4 13 16,5 4 0,11 2-16,12 1 15,10-8 1,10-3-16,10-5 16,16-5-1,16-12-15,21-15 16,-1-11-1,-9 6-15,-15 6 16,-8-1 0,-12 10-16,-11 4 15,-1-1 1,3 2-16,-12 7 16,0 8-1,1 8-15,4-3 16,6 5-1,5-8-15,8 0 16,7-5 0,14-7-16,15-10 15,11-12 1,-17 5-16,19-15 16,-22 11-1,-17 4-15,-14 8 16,-9 5-16,2-2 15,-14 8 1,-18 11-16,-6 11 16,0-1-1,11 3-15,12-4 16,11 2 0,16-6-16,24-3 15,22-15 1,15-18-16,-27-4 31</inkml:trace>
  <inkml:trace contextRef="#ctx0" brushRef="#br0" timeOffset="68481.8712">30080 8357 0,'0'0'15,"0"2"-15,0 4 16,0 17 0,-2 27-16,-4 19 15,2 8 1,2 4-16,0 2 16,4-10-1,2-2-15,4-6 16,0-8-1,0-9-15,-4-10 16,-2-13 0</inkml:trace>
  <inkml:trace contextRef="#ctx0" brushRef="#br0" timeOffset="68692.8726">29718 8746 0,'2'2'0,"0"-2"16,16 6-1,28 3-15,23 10 16,12-6 0,11-3-16,-9-6 15,-8-4 1,-24-2-16</inkml:trace>
  <inkml:trace contextRef="#ctx0" brushRef="#br0" timeOffset="68911.469">30361 8829 0,'3'2'0,"-3"6"16,2 11-16,2 13 15,0 10 1,2-1-16,-2-1 15,0 1 1,-4-1-16,-2-1 16,-2-5-1,-2-9-15,0-3 16,4-18 0,0-3-16</inkml:trace>
  <inkml:trace contextRef="#ctx0" brushRef="#br0" timeOffset="69078.837">30257 8465 0,'0'0'16,"2"0"-16,-2 2 15,6 3 1,7 5-16,-2 1 15</inkml:trace>
  <inkml:trace contextRef="#ctx0" brushRef="#br0" timeOffset="69578.4436">30579 8849 0,'2'0'16,"-2"1"-16,6 5 15,1 10 1,1 14-16,-4 10 15,1 5 1,1-2-16,1-2 16,1-9-1,1-4-15,2-5 16,1-4 0,6-10-16,4-9 15,9-9 1,1-15-16,-2-8 15,-9-4 1,-4-3-16,-11 4 16,-4 1-1,-6 3-15,-2 1 16,0 8 0,2 4-16,-1 4 15,10 0 1,3 5-16,0-1 15</inkml:trace>
  <inkml:trace contextRef="#ctx0" brushRef="#br0" timeOffset="69753.7814">31034 8817 0,'2'2'0,"2"2"16,7 16 0,-1 14-16,-1 17 15,-5 8 1,1 0-16,-3-4 15,2-5-15,-2-11 16,2-11 0,2-13-1,-3-6-15</inkml:trace>
  <inkml:trace contextRef="#ctx0" brushRef="#br0" timeOffset="69930.2225">30923 8463 0,'0'0'0,"0"0"16,0 2 0,2-2-16,0 2 15,2 4-15</inkml:trace>
  <inkml:trace contextRef="#ctx0" brushRef="#br0" timeOffset="70344.3584">31286 8412 0,'2'2'0,"2"5"15,2 25-15,6 26 16,0 20 0,-4 4-16,-1 7 15,-3-12 1,0-4-16,-1-8 16,1-8-1,0-6-15,0-7 16,-2-10-1,3-13-15,-3-7 16</inkml:trace>
  <inkml:trace contextRef="#ctx0" brushRef="#br0" timeOffset="70768.9636">31087 8765 0,'2'0'15,"-2"3"-15,2-3 16,9 10 0,20 9-16,15 5 15,18 5 1,5-3-16,-10-10 16,3-4-1,-11-10-15,-8-8 16,-13-2-1,-3-2-15,-13 0 16,-12 8 0,2 2-16,-2-1 15,2 2 1,-4 23-16,0 15 16,0 16-1,4 5-15,0-5 16,1-5-1,-2-11-15,1-7 16,0-11 0,-2-9-16,0-8 15,-2 0-15,0-4 16</inkml:trace>
  <inkml:trace contextRef="#ctx0" brushRef="#br0" timeOffset="70913.1491">31518 8553 0,'2'0'0,"-2"0"15,0 0-15,0 0 16,5 1 0,6-1-16</inkml:trace>
  <inkml:trace contextRef="#ctx0" brushRef="#br0" timeOffset="71451.4564">31651 8993 0,'2'1'16,"0"2"-16,13 7 15,11 5 1,27-5-16,13-6 15,5-10 1,-7-10-16,-17 1 16,-13 1-1,-18 2-15,-13-4 16,-16 2 0,-32 3-16,-10 7 15,-2 9 1,9 10-16,14 4 15,9 11 1,18 5-16,14 7 16,23 3-1,19 1-15,13-3 16,6-6-16,-2 1 16,-4-6-1,-18-11-15,-14-3 16,-6-8-1</inkml:trace>
  <inkml:trace contextRef="#ctx0" brushRef="#br0" timeOffset="71811.3587">32424 9003 0,'0'0'16,"0"0"-16,0 0 15,-3 1 1,-11 3-16,-8 6 16,-6 2-1,5 6-15,6 8 16,9 0-1,14 7-15,13 5 16,6 2 0,3-8-16,-12 2 15,-6-3 1,-12 0-16,-13 0 16,-18 0-1,-13-3-15,7-8 16</inkml:trace>
  <inkml:trace contextRef="#ctx0" brushRef="#br0" timeOffset="72554.8266">28751 9482 0,'11'0'0,"21"0"16,22-1 0,-6 1-16,-16 0 15,-17-3 1,-7 1-16,-31-6 15,-77-2 1,-77-3-16,-73-13 16,-15 11-1,-17-13-15,-19 1 16,-15 4 0,-19 0-16,-18 10 15,-9-3 1,-10 7-16,5 1 15,10-4 1,28 12-16,26 0 16,64-2-1,40 2-15,31-5 16,63-5 0,15-4-16,34 2 15,22 6-15</inkml:trace>
  <inkml:trace contextRef="#ctx0" brushRef="#br0" timeOffset="81087.7675">7451 8629 0,'0'2'0,"-21"2"16,-17 10-16,-22 5 15,-8 6 1,13-5-16,17-4 16,11-3-1,12-3-15,7-2 16,8 0 0,17 6-16,28-3 15,14 3 1,3 0-16,-4 5 15,-9 1 1,-11 6-16,-15-4 16,-14 3-1,-5-1-15,-10 2 16,-8-6 0,-6-1-16,-6-7 15,-1-4 1,5-7-16,1-4 15,6-5 1</inkml:trace>
  <inkml:trace contextRef="#ctx0" brushRef="#br0" timeOffset="82161.9005">7742 8695 0,'0'2'15,"0"-2"-15,0 6 16,-4 9-1,-1 13-15,0 1 16,2 5 0,3-3-16,4-5 15,4 0 1,-1-12-16,4-6 16,6-6-1,9-14-15,5-12 16,-5-4-1,0-1-15,-3 5 16,-10 8 0,-2 2-16,-7 10 15,0 1-15,1 1 16,3 2 0,3 9-16,8 11 15,4-2 1,-1-2-16,1 1 15,7-5 1,-2 0-16,4-4 16,0-4-1,-4-4-15,-1-6 16,-5 0 0,-2-4-16,-6-5 15,0-7 1,-9-6-16,0-5 15,-5 0 1,0 1-16,-1 4 16,1 6-1,-3 6-15,3 11 16,0 3 0,-1-2-16</inkml:trace>
  <inkml:trace contextRef="#ctx0" brushRef="#br0" timeOffset="82412.303">8519 8691 0,'0'2'0,"3"4"16,3 12-16,0 11 16,2 3-1,-3 5-15,-5 0 16,3-12 0,-3-6-16</inkml:trace>
  <inkml:trace contextRef="#ctx0" brushRef="#br0" timeOffset="82579.4587">8441 8451 0,'0'2'0,"3"-2"16,-3 0-16,1 4 15</inkml:trace>
  <inkml:trace contextRef="#ctx0" brushRef="#br0" timeOffset="83397.025">8829 8649 0,'2'6'0,"-2"14"15,2 18-15,-2 6 16,5 2 0,0-5-16,-2-1 15,1-12 1,0-8-16,-2-10 15,3-4 1,3-8-16,10-20 16,5-20-1,6-7-15,-3-1 16,-4 7 0,-5 7-16,-2 10 15,-5 9 1,2 8-16,1 6 15,-4 13 1,3 13-16,0 18 16,1 1-1,-5 0-15,1-6 16,1-7 0,-1-7-16,-2-8 15,3-8 1,6-8-16,9-16 15,5-18 1,4-5-16,-2 2 16,-2 5-1,-5 8-15,-6 9 16,-8 9 0,0 2-16,-4 8 15,1 12-15,0 13 16,-3 8-1,-3 5-15,2-5 16,3-3 0,6-4-16,-3-12 15,-1-6 1,2-4 0</inkml:trace>
  <inkml:trace contextRef="#ctx0" brushRef="#br0" timeOffset="84079.8337">9645 8621 0,'3'3'16,"0"8"-16,3 21 16,5 15-1,0 11-15,-3-5 16,-2-6-1,-1-5-15,-3-8 16,-2-15 0,0-13-16,0-2 15,7-4 1,10-28-16,4-19 16,11-9-1,2 7-15,-9 8 16,3 8-1,-2 11-15,1 10 16,4 12 0,-4 12-16,-3 16 15,-5 11 1,-6 10-16,0-6 16,-7-1-1,-4-6-15,0-14 16,0-7-1,-2-13-15,5 2 16,10-24 0,11-21-16,10-13 15,2-3 1,-3 8-16,-3 13 16,-6 13-16,-4 4 15,-4 13 1,1 11-16,-6 13 15,-3 9 1,-3 12-16,3 7 16,-1-1-1,2-1-15,5-2 16,-6-11 0,0-10-16,2-5 15,2-6 1,7-16-16,-4-4 15</inkml:trace>
  <inkml:trace contextRef="#ctx0" brushRef="#br0" timeOffset="84264.7454">10668 8697 0,'2'2'16,"2"0"-16,4 14 15,3 13 1,0 10-16,1 9 15,2 1 1,0-3-16,3-9 16,-8-9-1,-5-14-15,0-8 16</inkml:trace>
  <inkml:trace contextRef="#ctx0" brushRef="#br0" timeOffset="84419.8055">10587 8412 0,'0'0'15,"0"0"-15,0 0 16,2 2 0,0 5-16,0 2 15</inkml:trace>
  <inkml:trace contextRef="#ctx0" brushRef="#br0" timeOffset="84895.1613">11000 8701 0,'2'3'16,"8"19"-16,8 15 15,2 9 1,-6-5-16,-3-1 16,-2-12-16,-3-7 15,-4-12 1,-2-8-16,7 1 16,3-21-1,8-27-15,12-19 16,6 6-1,4 5-15,1 13 16,-1 13 0,-4 13-16,1 12 15,-3 13 1,-2 18-16,-2 14 16,-10 5-1,-4 6-15,-3 0 16,-4-1-1,1-9-15,3-5 16,0-12 0,6-9-16,7-9 15,20-20 1,-7-6-16</inkml:trace>
  <inkml:trace contextRef="#ctx0" brushRef="#br0" timeOffset="85350.6013">12107 8655 0,'0'2'0,"-2"0"16,-12 11-16,-14 18 15,-10 12 1,0 4-16,8-1 16,7-5-1,12-7-15,8-2 16,11-7-1,8-11-15,10-11 16,19-14 0,4-15-16,0-7 15,-13 7 1,-10 0-16,-3 6 16,-14 3-1,-2 5-15,-7 8 16,2 2-1,2 2-15,-2 24 16,0 23 0,2 22-16,0 16 15,-2 10 1,-2-7-16,0-1 16,-10-3-1,-16-11-15,-6-18 16,-21-5-1,-26-15-15,-58-28 16,-29-42 0</inkml:trace>
  <inkml:trace contextRef="#ctx0" brushRef="#br0" timeOffset="98955.5855">7123 11423 0,'2'0'16,"-2"0"-1,0 0-15,2 0 16,8-5-1,22-3-15,22 0 16,27 3 0,26 0-16,-1 7 15,13 6 1,-24 2-16,-2-1 16,-20-4-1,-16 1-15,-11-6 16,-14-2-1,-12-2-15</inkml:trace>
  <inkml:trace contextRef="#ctx0" brushRef="#br0" timeOffset="99182.5069">7092 11675 0,'1'2'16,"7"0"-16,27-1 16,44 2-1,55-3-15,26-3 16,3 2 0,-6 5-16,-9-4 15,-28 4 1</inkml:trace>
  <inkml:trace contextRef="#ctx0" brushRef="#br0" timeOffset="100359.5817">9566 10558 0,'0'0'0,"0"0"16,-1-3-1,-18-5-15,-19-2 16,-28 12-1,-9 12-15,2 12 16,18-1 0,8 8-16,17 6 15,13-1-15,15 12 16,21 5 0,21 5-16,18-9 15,13-9 1,-5-9-16,5-11 15,-3-12 1,-13-8-16,-19-4 16</inkml:trace>
  <inkml:trace contextRef="#ctx0" brushRef="#br0" timeOffset="100897.8487">9809 10821 0,'2'3'16,"-1"1"-1,11 10-15,9 9 16,13 3 0,14-1-16,11-6 15,13-10 1,4-11-16,-2-5 15,-11-6 1,-17-1-16,-16-2 16,-15-1-1,-21-9-15,-31-5 16,-27-2 0,-13 6-16,-1 9 15,3 6 1,19 6-16,9 5 15,20 5-15,11 2 16,8 5 0,18 9-16,27 12 15,27-2 1,-18-12 0</inkml:trace>
  <inkml:trace contextRef="#ctx0" brushRef="#br0" timeOffset="101682.4989">10494 10617 0,'4'1'15,"-1"8"-15,5 11 16,1 14 0,6 7-16,1 4 15,3-2 1,2 2-16,-1-3 16,-2-10-1,-1-14-15,-7-4 16,-1-6-1,4-10-15,-1-15 16,6-19 0,1-14-16,-4-5 15,6 1 1,-6 13-16,2 8 16,3 7-1,-2 11-15,8 9 16,-2 8-1,2 13-15,1 12 16,-5 5 0,-3 7-16,0 5 15,-7-8-15,-2 0 16,-2-12 0,-2-5-16,-4-13 15,0-2 1,5-4-16,2-19 15,5-15 1,6-12-16,1 0 16,1 8-1,-4 6-15,-2 8 16,-2 9 0,-4 6-16,6 7 15,1 11 1,0 12-16,2 13 15,-3 7 1,3 3-16,2 1 16,-1-3-1,2-6-15,2-10 16,-4-3 0,1-14-16,-2-9 15,-4-4 1</inkml:trace>
  <inkml:trace contextRef="#ctx0" brushRef="#br0" timeOffset="101907.9669">11590 10657 0,'2'3'0,"2"10"15,6 13 1,2 17-16,6 15 15,2-1-15,4 8 16,-5-12 0,-6-9-16,-3-9 15,-3-15 1,-7-15-16,2-2 16</inkml:trace>
  <inkml:trace contextRef="#ctx0" brushRef="#br0" timeOffset="102084.5566">11430 10385 0,'0'5'0,"2"-5"15,0 3-15,11 11 16,11 5-1,-2-1-15</inkml:trace>
  <inkml:trace contextRef="#ctx0" brushRef="#br0" timeOffset="103199.2864">11799 10600 0,'2'0'16,"-2"2"-16,2 3 16,4 5-1,4 15-15,6 11 16,1 3-1,-4 6-15,0 2 16,0-5 0,0-4-16,1-9 15,-4-10 1,-2-6-16,-2-7 16,4-6-1,4-16-15,7-16 16,2-17-1,1-4-15,-1 5 16,-3 2-16,0 13 16,-4 1-1,3 12-15,-4 8 16,4 7 0,7 12-1,-2 10-15,2 13 16,-4 11-16,2 4 15,-5 3 1,-4 1-16,4 5 16,-1-11-1,-4-8-15,4-6 16,2-12 0,4-11-16,15-12 15,5-11 1,20-25-16,7-8 15,-5-2 1,-16 7-16,-10 12 16,-12 5-1,-9 10-15,-9 9 16,-8 6 0,3 1-16,-4 4 15,-13 25 1,-6 24-16,4 12 15,10-2 1,8-6-16,7-5 16,14-11-1,7-13-15,9-14 16,9-14 0,-4-14-16,-3-8 15,-13-5 1,-11-1-16,-10-6 15,-9 1 1,-9 3-16,0 4 16,-1 12-1,4 6-15,3 5 16,-3 5 0,10 20-16,17 29 15,11 22 1,8 16-16,0 18 15,-6 2-15,-13-1 16,-19-3 0,-14-4-16,-18-10 15,-15-15 1,-11-12-16,-23-14 16,-11-23-1,-17-22-15,-18-31 16,57 4-1</inkml:trace>
  <inkml:trace contextRef="#ctx0" brushRef="#br0" timeOffset="117947.8838">17784 13375 0,'2'0'0,"-2"0"16,0 0-1,-2 0-15,-2-2 16,-11 0 0,-15 0-16,-13-2 15,-22 4 1,-19 0-16,-19 4 15,-16-2 1,0-2-16,-10 4 16,-16-4-1,23-2-15,-15 0 16,-12 0 0,-2-3-16,-6 2 15,8 1 1,6 2-16,4 5 15,16 0 1,9 1-16,14 0 16,16 0-1,10 0-15,16-4 16,5 4-16,13-2 16,5-1-1,12 1-15,6 0 16,8-2-1,0 0-15,1-2 16,4 0 0,-2 2-16,2-2 15,3 0 1,-2 0-16,1 0 16,0 0-1,2 0-15,-2 3 16,11-1-1</inkml:trace>
  <inkml:trace contextRef="#ctx0" brushRef="#br0" timeOffset="118578.4702">14782 13756 0,'2'2'0,"-2"10"15,7 22 1,5 19-16,-5 15 15,-1 8 1,9 9-16,-7-8 16,2 2-1,2-13-15,-4 1 16,-4-11 0,4-10-16,-4-11 15,0-17 1,-4-15-16,2 0 15</inkml:trace>
  <inkml:trace contextRef="#ctx0" brushRef="#br0" timeOffset="118866.8665">14786 13814 0,'2'0'16,"1"-9"-16,11-10 15,10-1 1,16 1-16,5 6 16,-2 12-1,-4 5-15,-7 11 16,-7 3 0,-14 8-16,-9 3 15,-10 7 1,-14 1-16,-4-5 15,-1-2-15,-1-7 16,2-9 0,7-6-16</inkml:trace>
  <inkml:trace contextRef="#ctx0" brushRef="#br0" timeOffset="119301.6088">15228 13993 0,'0'4'0,"0"12"15,-6 21-15,-3 11 16,7 5-1,0-6-15,0-5 16,2-13 0,0-11-16,0-14 15,0 0 1,0-8-16,4-29 16,7-25-1,-3-6-15,-1-4 16,-1 11-1,1 6-15,-3 6 16,2 9 0,-2 12-16,-1 6 15,-1 10 1,0 4-16,0 3 16,3-2-1,-1 6-15</inkml:trace>
  <inkml:trace contextRef="#ctx0" brushRef="#br0" timeOffset="119743.2134">15320 14055 0,'2'2'0,"0"-2"16,10 5-16,8 3 16,8 2-1,13-10 1,1-8-16,6-4 16,-6-5-16,-5-3 15,-15 6 1,-12 2-16,-8 2 15,-14-4 1,-12 5-16,-15 5 16,1 4-1,4 6-15,10 3 16,6 7 0,10 6-16,12 12 15,12 5 1,10 7-16,14-1 15,-2-6 1,9-1-16,-11-12 16,-6-13-1</inkml:trace>
  <inkml:trace contextRef="#ctx0" brushRef="#br0" timeOffset="120055.8763">15871 13870 0,'0'3'0,"0"-3"16,0 6 0,0 13-16,4 15 15,3 20 1,-1 7-16,5 11 15,2 2 1,3 7-16,-2-6 16,2 0-1,-5-14-15,-6-8 16,-3-11-16,-2-14 16,-2-22-1,2-3 1</inkml:trace>
  <inkml:trace contextRef="#ctx0" brushRef="#br0" timeOffset="120373.1977">15888 14155 0,'0'-5'0,"-6"-18"15,-3-18 1,3-8-16,6 1 16,8 1-1,7 5-15,13 6 16,12 13-1,10 9-15,7 11 16,-12 10 0,-4 11-16,-16 6 15,-14 7 1,-17 7-16,-11 6 16,-22 0-1,-5-6-15,3-2 16,5-10-1,8-9-15,14-7 16,10-7 0,0 0-16,19-15 15</inkml:trace>
  <inkml:trace contextRef="#ctx0" brushRef="#br0" timeOffset="120714.6422">16254 14185 0,'2'2'16,"-2"8"0,4 9-16,6 9 15,6-3 1,11-1-16,9-9 16,10-6-1,-4-12-15,-6-4 16,-12-1-1,-9 0-15,-9 0 16,-23-6-16,-15-1 16,-13 3-1,-6 2-15,6 4 16,9 2 0,8 2-16,20 2 15,4-4 1,3 0-16,22-2 15,9 0 1</inkml:trace>
  <inkml:trace contextRef="#ctx0" brushRef="#br0" timeOffset="121292.9365">16798 14108 0,'0'0'16,"-4"-3"-1,-14-1-15,-13-2 16,-15 5 0,6 1-16,-3 4 15,15 2 1,14-1-16,8 13 15,22 8 1,16 4-16,17 9 16,3-2-1,-6-1-15,-11-6 16,-14-4 0,-10-1-16,-11-3 15,-17-2 1,-2-7-16,-7-4 15,-2-9 1,-1-4-16,7-8 16,7-8-1,12-4-15,17-11 16,16-15 0,21 5-16,-5 17 15,2 17 1,-2 16-16,-5 13 15,-11 5-15,-6 13 16,-6 7 0,-8 7-16,-6-6 15,-2-9 1,0-9-16,-4-15 16,2-5-1</inkml:trace>
  <inkml:trace contextRef="#ctx0" brushRef="#br0" timeOffset="121468.4075">16768 13796 0,'0'2'0,"0"-2"16,0 0-1,0 2-15,8 10 16,7 1-1,22 5-15,-5-10 16</inkml:trace>
  <inkml:trace contextRef="#ctx0" brushRef="#br0" timeOffset="121715.9008">17250 13758 0,'0'4'0,"3"14"16,3 27 0,4 28-16,4 6 15,2 4 1,2 1-16,3-8 16,-4-7-1,4-9-15,-8-15 16,0-12-1,-5-13-15,-5-8 16</inkml:trace>
  <inkml:trace contextRef="#ctx0" brushRef="#br0" timeOffset="121944.0935">17077 14001 0,'0'2'0,"3"-2"16,1 0-16,19 8 16,16 4-1,21 4-15,-1 2 16,-3-5 0,-5 0-16,-12-5 15,-8-4 1,-7-4-16</inkml:trace>
  <inkml:trace contextRef="#ctx0" brushRef="#br0" timeOffset="122138.9068">17547 14027 0,'0'3'0,"0"4"16,-2 13 0,2 18-16,4 14 15,-1 6 1,3-4-16,0 1 15,7-6 1,-2-14-16,4-8 16,-7-12-1,-2-10-15,-1-3 16</inkml:trace>
  <inkml:trace contextRef="#ctx0" brushRef="#br0" timeOffset="122284.4892">17460 13831 0,'0'2'16,"0"-2"-1,2 0-15,2 0 16,12 8 0,15 2-16</inkml:trace>
  <inkml:trace contextRef="#ctx0" brushRef="#br0" timeOffset="122821.8036">17699 14200 0,'0'2'0,"2"1"16,0 4-1,5 11-15,11 4 16,14 0 0,12-3-16,22-4 15,7-4 1,-14-11-16,-23-2 16,-10-1-1,-22 0-15,2-1 16,-24-10-1,-34-10-15,-19-3 16,-3-1 0,12 8-16,11 3 15,12 3 1,14 4-16,8 2 16,11 7-1,5-6-15,14 0 16,9 2-1</inkml:trace>
  <inkml:trace contextRef="#ctx0" brushRef="#br0" timeOffset="123213.0083">18154 14145 0,'0'5'15,"-2"11"-15,0 16 16,4 14-16,0-1 16,0-4-1,2-6-15,-2-14 16,5-10 0,-1-4-16,5-13 15,8-20 1,5-16-16,-2 1 15,4 4 1,-4 8-16,-1 12 16,5 9-1,0 15-15,0 14 16,-4 11 0,2 12-16,0 7 15,5 10 1,1 4-16,6-2 15,-12-19 1</inkml:trace>
  <inkml:trace contextRef="#ctx0" brushRef="#br0" timeOffset="125588.0427">18967 12510 0,'0'2'0,"0"4"16,-4 8-1,2 15-15,4 15 16,11 5 0,1-2-16,8-1 15,10-9 1,4-9-16,3-13 15,9-10 1,-9-11-16,4-16 16,-6-11-1,-7-2-15,-6-3 16,-8 5 0,-6-2-16,-1 6 15,-2 6 1,-1 3-16,-2 8 15,-2 6 1,0 2-16,1 0 16,1 8-1,-2 16-15,-4 13 16,4 10 0,4 11-16,9-3 15,2-4 1,11-1-16,10-10 15,-10-15 1</inkml:trace>
  <inkml:trace contextRef="#ctx0" brushRef="#br0" timeOffset="126082.9877">19966 12542 0,'0'0'0,"-4"0"16,-13-3-16,-17-3 15,-11 1 1,-12 5-16,3 0 15,9 4 1,11-3-16,12 6 16,12-3-1,10 10-15,30 11 16,23 8-16,13 5 16,-10 2-1,-9-2-15,-19-5 16,-9-6-1,-8 1-15,-15-5 16,-6 1 0,-8-5-16,-6-5 15,-2-7 1,-7-3-16,7-4 16,4-4-1,6-2-15,4-3 16,8-5-1,8-3-15</inkml:trace>
  <inkml:trace contextRef="#ctx0" brushRef="#br0" timeOffset="126249.2999">20156 12758 0,'1'3'15,"3"10"-15,7 18 16,-3 7-1,2 6-15,-5-8 16,2-8 0,-5-15-16,-2-5 15</inkml:trace>
  <inkml:trace contextRef="#ctx0" brushRef="#br0" timeOffset="126414.5823">20016 12315 0,'2'0'0,"-2"0"15,0 0 1,0 1-16,8 4 16,15 9-1</inkml:trace>
  <inkml:trace contextRef="#ctx0" brushRef="#br0" timeOffset="127528.5791">20308 12546 0,'0'1'0,"0"1"15,4 16-15,1 11 16,3 17 0,1 8-16,6-3 15,-1-2 1,0-7-16,-2-8 15,1-10 1,-4-11-16,-1-3 16,5-8-1,-2-10-15,1-9 16,1-13 0,-4-10-16,-1 1 15,5-1 1,-3 9-16,2 5 15,-2 11 1,0 2-16,-2 5 16,4 5-1,-2 10-15,2 7 16,0 8 0,1 9-16,-4 8 15,1 1 1,3 4-16,2-5 15,8 0 1,3-7-16,0-10 16,8-8-1,5-16-15,7-13 16,-12-1 0,22-34-16,-1-7 15,-7-1-15,-16 15 16,-7 3-1,-12 11-15,-4 10 16,-9 4 0,-11 7-16,-6 14 15,-7 14 1,-1 13-16,5 13 16,10-1-1,8 1-15,8-4 16,9-7-1,2-7-15,11-10 16,2-15 0,3-13-16,-9-12 15,-8-9 1,-10-10-16,-10-4 16,-6 4-1,-4 3-15,-1 3 16,4 12-1,3 12-15,6 6 16,0 3 0,8 18-16,11 26 15,15 29 1,2 15-16,-2 19 16,-8 6-1,-14 1-15,-14-1 16,-13-5-1,-11-14-15,-12-24 16,-20-9 0,-30-17-16,-48-32 15,-37-42 1,-14-43-16,115 44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7:15:06.11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8709 7531 0,'0'2'0,"-2"-4"16,-2 2-16,-6-2 15,3 0 1,0 0 0,2 1-16,0 1 15,3 0-15,0-3 16,-1 3-1,3 0-15,-2 0 16,4 0 0,11 3-16,5 0 15,10 3 1,5-1-16,6 0 16,6-3-1,7 0-15,6 4 16,11-4-1,5-1-15,7-1 16,5-1 0,-1 1-16,1-2 15,12 2 1,0 0-16,5-1 16,2 2-1,1-2-15,-3 1 16,3 0-1,4 1-15,-4 1 16,-6 4 0,1-2-16,-9-2 15,-5 2 1,3 0-16,-9 0 16,-6 0-1,-5-2-15,-8-2 16,-13 1-1,-1 3-15,-8-2 16,-4 0 0,-7 3-16,-9-5 15,-4 2 1,-6-2-16,-2 0 16,-6 0-1,0 0-15,3 0 16</inkml:trace>
  <inkml:trace contextRef="#ctx0" brushRef="#br0" timeOffset="901.0189">12476 7364 0,'2'1'16,"-2"-1"-16,0 0 16,2 4-1,2 8-15,-4 2 16,-2 7 0,-6 4-16,-7 1 15,-9-3 1,-6 1-16,-4-5 15,-8-5 1,-11 2-16,-9-6 16,-5-8-1,-3-2-15,-5-8 16,1-3 0,-1-7-16,9-6 15,-1-6 1,3-11-16,12-3 15,-1-11 1,19-4-16,10-15 16,14-2-1,18-5-15,14 0 16,12 5 0,21-1-16,11 14 15,14 2 1,14 11-16,4 11 15,-2 11 1,-9 17-16,-1 12 16,-7 11-16,-6 17 15,-7 17 1,-7 12-16,-7 15 16,-20 12-1,-20 9-15,-28 15 16,-34 4-1,16-54-15</inkml:trace>
  <inkml:trace contextRef="#ctx0" brushRef="#br0" timeOffset="15808.3302">11606 7778 0,'1'2'16,"-1"0"-16,7 12 16,3 10-1,2 13-15,2 9 16,-2 3 0,-1 2-16,-4-5 15,-3-3 1,-2-3-16,2-4 15,-4-14 1,0-8-16,0-10 16,0-1-1</inkml:trace>
  <inkml:trace contextRef="#ctx0" brushRef="#br0" timeOffset="16118.8837">11556 7808 0,'2'0'0,"0"-2"16,13-8-16,16-4 15,15 0 1,1 6-16,-7 5 16,-10 4-1,-12 5-15,-6 4 16,-10 10-1,-10 6-15,-14 6 16,-2 1 0,-5-1-16,7-3 15,6-5 1,9-5-16,2-11 16,3-4-1,2 0-15</inkml:trace>
  <inkml:trace contextRef="#ctx0" brushRef="#br0" timeOffset="16792.5258">11874 7810 0,'0'1'0,"2"3"15,2 7-15,0 13 16,1 9-1,1-1-15,-1 2 16,-1-4 0,-6-2-16,-3-6 15,1-11 1,2-2-16,0-7 16,0 0-1,1-12-15,1-16 16,5-9-1,4-9-15,-3 5 16,2 0 0,-4 7-16,0 6 15,-3 6 1,1 12-16,-2 4 16,0 1-1,5 0-15,-1 14 16,6 8-1,0 2-15,2 1 16,-2-3 0,3-8-16,4-3 15,4-8 1,7-6-16,2-6 16,2-4-1,-8-1-15,-7 4 16,-11 8-1,-2-1-15,-10 0 16,-15 8 0,-7 6-16,-6 8 15,4 7-15,4 1 16,9 1 0,9 0-16,8-2 15,17 2 1,6-1-16,12-4 15,7-8 1,-8-4-16</inkml:trace>
  <inkml:trace contextRef="#ctx0" brushRef="#br0" timeOffset="17464.9561">12305 7760 0,'2'3'16,"-2"-3"-16,0 1 16,5 10-1,3 16-15,3 6 16,1 9 0,-5 3-16,2 1 15,-5-1 1,-2-4-16,0-3 15,-2-4 1,2-9-16,-2-6 16,0-15-1,0-1-15,0-5 16,-6-22 0,-3-17-16,3-15 15,1-3 1,1 1-16,2 0 15,2 11 1,2 7-16,4 8 16,1 9-1,10 7-15,1 10 16,6 9 0,0 4-16,-2 8 15,-3 5 1,-6 4-16,-2 2 15,-5-1-15,-6 0 16,-4 0 0,-3-5-16,-1-4 15,-3-3 1,2-4 0</inkml:trace>
  <inkml:trace contextRef="#ctx0" brushRef="#br0" timeOffset="17840.9209">12534 8005 0,'0'0'0,"0"2"16,0-2 0,4 0-16,-4 0 15,0-4 1,4-2-16,6-6 15,2-2 1,4 5-16,2 3 16,5 8-1,1 4-15,-8 9 16,-4 1 0,-6 2-16,-10 4 15,-5-4-15,-6 2 16,-6-5-1,-5-4-15,2-10 16,4-2 0,4-6-16,2-4 15,11-10 1,6 1 0</inkml:trace>
  <inkml:trace contextRef="#ctx0" brushRef="#br0" timeOffset="18284.7678">12922 7903 0,'2'2'0,"-4"-2"16,-2 2-16,-9 6 15,-12 8 1,1-4-16,5-3 16,6-1-1,7-3-15,4 4 16,16 2-1,14-4-15,6-2 16,0 3 0,-8 0-16,-9 0 15,-8 6 1,-7 2-16,-7 2 16,-9 3-1,-1-7-15,4-4 16,5-4-1,3-4-15,-1 0 16</inkml:trace>
  <inkml:trace contextRef="#ctx0" brushRef="#br0" timeOffset="18439.6377">13166 8031 0,'2'2'0,"-2"4"15,2 6-15,-2 10 16,-2-1-1,-2-1-15,-2-2 16,3-10 0,0-5-16,1 0 15</inkml:trace>
  <inkml:trace contextRef="#ctx0" brushRef="#br0" timeOffset="18585.7717">13067 7841 0,'2'2'16,"-2"-2"0,0 0-16,0 0 15,0-2 1,3 2-16</inkml:trace>
  <inkml:trace contextRef="#ctx0" brushRef="#br0" timeOffset="18825.8544">13458 7706 0,'0'3'0,"0"21"16,4 15-16,4 17 16,-2 1-1,-2 2-15,0-8 16,-4-3-1,0-9-15,-2-10 16,2-2 0,-2-14-16,2-7 15,0-1 1</inkml:trace>
  <inkml:trace contextRef="#ctx0" brushRef="#br0" timeOffset="19177.9387">13210 7999 0,'0'0'16,"2"0"-16,0 0 15,12 2 1,24-4-16,19-2 16,10-2-1,-5-4-15,-6-1 16,-5-1-1,-13 0-15,-4 2 16,-12 0-16,-8 8 16,-3 4-1,-2 12 1,-3 13-16,-4 11 16,-2 8-1,4-3-15,-1-5 16,1-6-16,0-11 15,-2-11 1,0-4-16,0-4 16</inkml:trace>
  <inkml:trace contextRef="#ctx0" brushRef="#br0" timeOffset="19313.7174">13760 7754 0,'0'0'0,"0"0"15,0 0 1,0 0-16,0 3 16,0-3-1</inkml:trace>
  <inkml:trace contextRef="#ctx0" brushRef="#br0" timeOffset="19831.441">13927 8053 0,'-2'4'0,"-8"12"16,-2 5 0,0 7-16,4 0 15,6-3 1,6-10-16,11-3 15,13-10 1,15-17-16,-1-6 16,-7-7-1,-9 4-15,-16 8 16,-8 2 0,-20 4-16,-22 7 15,-11 5 1,2 5-16,10 1 15,7 2 1,11-2-16,11-2 16,5 0-1,7 0-15,5-4 16</inkml:trace>
  <inkml:trace contextRef="#ctx0" brushRef="#br0" timeOffset="20201.8018">14281 8177 0,'2'2'0,"-2"2"15,0 0 1,2 2-16,-2-4 15,2 2 1,4-10-16,7-13 16,10-19-1,5 1-15,0 11 16,1 10-16,-5 12 16,4 14-1,0 15-15,-1 7 16,-7-2-1,-4 1-15,-4-5 16,-4-1 0,-6-7-16,0-4 15,-4-5 1</inkml:trace>
  <inkml:trace contextRef="#ctx0" brushRef="#br0" timeOffset="21400.857">14080 6586 0,'4'9'15,"4"19"1,6 26-16,4 10 16,6 12-1,-3-1-15,-4-10 16,-2-2 0,-6-2-16,0-15 15,-3-14-15,-2-7 16,-4-20-1,2-1-15</inkml:trace>
  <inkml:trace contextRef="#ctx0" brushRef="#br0" timeOffset="21691.581">13971 6709 0,'0'-1'0,"0"-15"16,10-11-1,16-11-15,21-5 16,36 5 0,17 18-16,-3 18 15,-15 14 1,-21 6-16,-15 5 16,-16 7-1,-12 0-15,-16 5 16,-18 5-1,-16 0-15,-16-3 16,-3-4 0,1-10-16,14-14 15</inkml:trace>
  <inkml:trace contextRef="#ctx0" brushRef="#br0" timeOffset="22352.3273">15079 6872 0,'4'-1'0,"7"-13"16,12-8-1,-1-3-15,-10-2 16,-10 5-1,-16 2-15,-40 13 16,-25 16-16,0 17 16,9 8-1,18-2-15,12 4 16,21-4 0,17 6-16,23-5 15,26-1 1,28-14-16,21-14 15,2-10 1,-14-6-16,-21 1 16,-24 4-1,-12 1-15,-21 5 16,-3 1 0,4-5-16,-5 4 15,-6 2 1,-6 9-16,2 2 15,2 6 1,12 7-16,16 9 16,12-4-1,6-3-15,7-9 16,-3-8 0,-8-8-16</inkml:trace>
  <inkml:trace contextRef="#ctx0" brushRef="#br0" timeOffset="22559.9017">15801 6900 0,'2'3'16,"4"15"-16,4 18 15,8 15 1,3 6-16,-8-3 15,2-5 1,-2-11-16,0-12 16,-5-13-1</inkml:trace>
  <inkml:trace contextRef="#ctx0" brushRef="#br0" timeOffset="22736.6207">15463 6606 0,'2'1'16,"-2"-1"0,12 8-16,4 2 15</inkml:trace>
  <inkml:trace contextRef="#ctx0" brushRef="#br0" timeOffset="23255.0088">16073 6886 0,'1'8'16,"6"11"-16,7 18 15,4 7 1,-2-3-16,-5-9 15,-2-8 1,-1-9-16,-4-6 16,3-5-1,6-10-15,10-18 16,7-17 0,4-1-16,2 4 15,-8 14-15,-2 8 16,3 13-1,-3 11-15,2 16 16,4 7 0,-4 3-16,1 4 15,-1-5 1,-2-7-16,-4-9 16,-1-7-1,0-11-15,-2-6 16</inkml:trace>
  <inkml:trace contextRef="#ctx0" brushRef="#br0" timeOffset="23547.573">16881 6438 0,'3'7'15,"3"13"-15,6 22 16,8 22 0,3 18-1,-6-21-15,4 6 16,1 8-16,-6-3 16,-4-1-1,-6-5-15,-4-9 16,-2-11-1,-2-12-15,-2-19 16,2-4 0</inkml:trace>
  <inkml:trace contextRef="#ctx0" brushRef="#br0" timeOffset="23746.5575">16671 6761 0,'0'2'15,"1"-2"1,6 6-16,13 6 16,21 6-1,31 5-15,12-6 16,12-4-16,-11-8 16,-8-8-1,-27-3-15</inkml:trace>
  <inkml:trace contextRef="#ctx0" brushRef="#br0" timeOffset="23920.9789">17419 6771 0,'2'1'16,"-2"6"-16,7 14 15,7 21 1,6 16-16,4 2 16,3 2-1,-4-9-15,-1-7 16,-7-9-1,-7-16-15,-6-16 16,0-1 0</inkml:trace>
  <inkml:trace contextRef="#ctx0" brushRef="#br0" timeOffset="24089.0626">17293 6536 0,'0'0'0,"2"0"16,-2 2 0,4 0-16,10 10 15,11 5 1,-4-1-16</inkml:trace>
  <inkml:trace contextRef="#ctx0" brushRef="#br0" timeOffset="25019.1224">17827 6925 0,'2'3'0,"3"12"16,3 6-1,0 7-15,-1-3 16,-1-4 0,-4-8-16,-2-3 15,2-7 1,-2-2-16,2-1 16,5-14-1,18-19-15,11-14 16,16-5-1,-3 10-15,1 7 16,-2 10 0,-3 11-16,-9 10 15,-8 5 1,-4 8-16,-9 4 16,-8 11-1,-5 7-15,-5 3 16,-1 5-1,4 1-15,2-6 16,5-1 0,5-5-16,8-9 15,13-8 1,7-13-16,28-20 16,31-27-1,-15-14-15,-11 3 16,-26 18-1,-13 11-15,-19 7 16,-6 12 0,-7 5-16,-16 7 15,-15 11 1,-5 17-16,6 2 16,6 4-16,8-7 15,8-3 1,8-8-16,6-4 15,12-11 1,13-16-16,3-13 16,-4-2-1,-10 3-15,-6 9 16,-6 6 0,-8 10-16,0-2 15,6 6 1,5 23-16,0 19 15,6 25 1,-4 5-16,-8 7 16,-16 3-1,-12-7-15,-28 1 16,-28-1 0,-30-18-16,-39-14 15,-37-16 1,-54-22-16,158-9 15</inkml:trace>
  <inkml:trace contextRef="#ctx0" brushRef="#br0" timeOffset="28725.1034">25146 6639 0,'2'-2'16,"6"-8"-16,4-10 15,3-6 1,-6 3-16,-7 3 16,-6 11-1,-16 9-15,-14 23 16,-17 40 0,13 18-16,8 23 15,23-1 1,14 0-16,14-5 15,9-6 1,6-9-16,6-12 16,0-8-1,4-12-15,-3-7 16,-1-14 0,-14-7-16</inkml:trace>
  <inkml:trace contextRef="#ctx0" brushRef="#br0" timeOffset="29210.8822">26005 6789 0,'2'1'0,"-2"4"15,9 9 1,5 23-16,2 19 16,2 15-1,-2 7-15,1 3 16,-4-7-1,4-3-15,-6-10 16,1-10 0,-1-2-16,-5-15 15,-1-11 1,-3-14-16</inkml:trace>
  <inkml:trace contextRef="#ctx0" brushRef="#br0" timeOffset="29530.4646">25899 6872 0,'0'-4'15,"0"-12"1,6-19-16,12-11 16,26-3-1,13 9-15,13 17 16,5 13-16,-7 15 15,-14 11 1,-7 10 0,-19 12-16,-14 7 15,-12 12 1,-14 4-16,-10 1 16,-11-4-16,-3-8 15,0-4 1,8-12-16,4-7 15,7-12 1</inkml:trace>
  <inkml:trace contextRef="#ctx0" brushRef="#br0" timeOffset="30151.6277">26827 7136 0,'2'0'0,"4"-5"16,-1-9-16,2-4 15,-3 0 1,-6-2-16,-16 4 16,-20 6-1,-19 14-15,1 11 16,2 10 0,12-1-16,11 4 15,15-3 1,12 4-16,14-1 15,20-2 1,15-10-16,13-8 16,4-8-16,-9-6 15,-13 2 1,-12 2-16,-13 0 16,-12 0-1,1 2-15,-2 0 16,2 0-1,-2 0-15,-2 0 16,0 2 0,4 4-16,5 8 15,8 2 1,6 1-16,1 5 16,0 0-1,1-3-15,-6-7 16,-2-6-1,-4-5-15</inkml:trace>
  <inkml:trace contextRef="#ctx0" brushRef="#br0" timeOffset="30346.9941">27265 7140 0,'0'0'15,"2"2"-15,-2 1 16,7 6-1,7 12-15,2 10 16,-2 2 0,1 1-16,-2-5 15,-2-3 1,-3-8-16,1-8 16</inkml:trace>
  <inkml:trace contextRef="#ctx0" brushRef="#br0" timeOffset="30511.7916">27094 6881 0,'0'0'16,"0"0"-1,0 0-15,0 0 16,0 0-1</inkml:trace>
  <inkml:trace contextRef="#ctx0" brushRef="#br0" timeOffset="31080.6083">27506 7038 0,'2'1'16,"-2"2"-1,2 6-15,3 13 16,3 9-1,7 11-15,-2-6 16,0-3-16,-3-3 16,-1-6-1,0-12-15,-3-4 16,2-7 0,10-9-16,7-15 15,-1-8 1,-1-6-16,0 5 15,1 9 1,-8 6-16,-4 7 16,5 7-1,-2 8-15,6 11 16,-4 7 0,0 6-16,-1-1 15,0 3 1,0-5-16,2 0 15,-4-6 1,4 0-16,-2-10 16,3-8-1,13-16-15,-6-6 16</inkml:trace>
  <inkml:trace contextRef="#ctx0" brushRef="#br0" timeOffset="31391.4767">28242 6669 0,'0'0'16,"0"0"-1,0 0-15,0-2 16,3 4 0,-3 11-16,4 21 15,-1 17 1,3 18-16,0 6 15,3 0 1,1-5-16,-1 5 16,4-4-1,-3-14-15,-1-6 16,0-9-16,-1-13 16,-4-11-1,-4-14-15,0 0 16,2 2-1</inkml:trace>
  <inkml:trace contextRef="#ctx0" brushRef="#br0" timeOffset="31589.3502">27965 6954 0,'0'0'0,"2"0"16,5 0-1,25-4-15,29 4 16,23 3 0,14 4-16,-16 1 15,-6 1 1,-25-6-16</inkml:trace>
  <inkml:trace contextRef="#ctx0" brushRef="#br0" timeOffset="31933.3616">28687 6601 0,'2'5'15,"-2"-5"-15,13 11 16,14 18 0,14 27-16,4 13 15,-6 12 1,-9 11-16,-11-1 16,-7 6-1,-12-1-15,-6-3 16,-9-4-1,-2-4-15,-4 1 16,-3-11 0,5-28-1</inkml:trace>
  <inkml:trace contextRef="#ctx0" brushRef="#br0" timeOffset="40809.4801">4468 8453 0,'2'3'0,"-2"-3"15,0 1-15,3 15 16,5 22 0,9 19-1,-2 26-15,-10 6 16,-1-6-16,-2 4 16,0-10-1,0-6-15,1-10 16,-1-12-1,0-9-15,-2-15 16,0-15 0,0-4-1</inkml:trace>
  <inkml:trace contextRef="#ctx0" brushRef="#br0" timeOffset="41418.7216">4374 8606 0,'0'-2'16,"-2"-13"-16,4-14 16,5-14-1,6-9-15,16-1 16,4 4-1,5 10-15,8 9 16,6 16 0,-5 16-16,1 17 15,-9 9 1,-11 13-16,-4 4 16,-13 5-1,-11 0-15,-7-2 16,-10-5-1,-3-8-15,-2-9 16,-1-4 0,-1-12-16,0-6 15,7-6 1,0-2-16,5-2 16,5 2-1,2-1-15,3 4 16,0-2-1,6 6-15,15 7 16,7 10 0,11 11-16,-1 10 15,1 5 1,-3-3-16,5 9 16,-8-5-1,-2 2-15,-5-7 16,0-1-1,2-3-15,-7-6 16,-5-13 0</inkml:trace>
  <inkml:trace contextRef="#ctx0" brushRef="#br0" timeOffset="42174.0381">5088 8876 0,'2'1'16,"0"2"-16,7 7 15,8 0 1,13 0-16,6-8 15,15-6 1,6-16-16,2-8 16,-6-1-1,-9-9-15,-11 7 16,-16 7 0,-10 3-16,-18 5 15,-22 6 1,-17 10-16,-4 10 15,2 6 1,1 7-16,20-1 16,5 5-1,13 3-15,13 7 16,17 4 0,15 4-16,13 0 15,6-6 1,10-9-16,0-5 15,8-11-15,-2-12 16,-22-2 0</inkml:trace>
  <inkml:trace contextRef="#ctx0" brushRef="#br0" timeOffset="42813.8535">6132 8914 0,'2'0'15,"2"-6"-15,5-8 16,-2-10 0,-1 3-16,-10-5 15,-11 4 1,-16 6-16,-13 6 16,-10 17-1,7 4-15,1 11 16,7 6-1,7 11-15,10-5 16,13 4 0,12-4-16,11-4 15,6-6 1,8-6-16,9-10 16,7-14-1,3-8-15,-1-6 16,-12-5-1,-6 1-15,-10 5 16,-7 2 0,-5 10-16,-5 3 15,1 3 1,0-2-16,-2 3 16,0 11-1,2 11-15,7 8 16,5 1-1,3-3-15,4-3 16,1-5 0,3-8-16,-5-2 15</inkml:trace>
  <inkml:trace contextRef="#ctx0" brushRef="#br0" timeOffset="43600.4799">6794 9010 0,'2'-2'16,"8"-9"-16,1-11 15,0-10 1,-4 3-16,-12-1 16,-12 4-16,-7 8 15,-13 9 1,-11 9-16,4 12 15,-3 9 1,10 15-16,8 2 16,15 1-1,16-2-15,16 3 16,10-5 0,11-5-16,11-14 15,-1-10 1,12-14-16,2-15 15,-7-9 1,-1-16-16,-3-9 16,-11-10-1,-6-10-15,2-6 16,-12-2 0,-4 8-16,-9 6 15,-6 0 1,-6 16-16,0 3 15,-2 17 1,0 14-16,0 16 16,-4-1-1,-2 17-15,-2 28 16,1 25 0,3 29-16,6 0 15,0 10 1,6-5-16,1-15 15,2-4 1,0-17-16,3-9 16,-4-14-1,0-9-15,0-16 16,1-6 0,0-10-16</inkml:trace>
  <inkml:trace contextRef="#ctx0" brushRef="#br0" timeOffset="43822.5502">7540 8760 0,'2'9'16,"1"21"-16,2 27 15,-1 11 1,1-1-16,-4-10 15,0-8 1,1-13-16,-2-15 16,0-14-1,0-3 1</inkml:trace>
  <inkml:trace contextRef="#ctx0" brushRef="#br0" timeOffset="43990.5545">7441 8436 0,'0'0'15,"0"0"-15,0 2 16,4 0 0,-2 7-16,0 1 15</inkml:trace>
  <inkml:trace contextRef="#ctx0" brushRef="#br0" timeOffset="44635.4383">7793 8788 0,'2'1'16,"1"7"-16,5 14 15,-1 19 1,4 7-16,-6 0 15,2-4 1,-5-4-16,3-11 16,-5-9-1,0-8-15,0-8 16,0 1 0,4-14-16,8-24 15,12-31 1,13-8-16,8-6 15,0 19 1,-6 10-16,-3 16 16,-8 13-1,-6 8-15,-3 9 16,2 16 0,-4 10-16,-1 13 15,-1 7 1,-5 4-16,1-1 15,1-4 1,-4-7-16,-2-4 16,1-1-1,0-11-15,3-6 16,2-7 0,11-14-16,13-20 15,10-27 1,-10 15-16</inkml:trace>
  <inkml:trace contextRef="#ctx0" brushRef="#br0" timeOffset="45138.7753">8752 8564 0,'2'0'0,"-2"0"15,-2 0-15,0 2 16,-11 10 0,-9 22-16,-7 17 15,5 12 1,10 0-16,7-3 15,7-9 1,7-12-16,-1-11 16,7-8-1,1-13-15,8-13 16,10-22 0,-2-14-16,-2-6 15,-7-7 1,-9 8-16,-7 3 15,-7 11 1,0 3-16,1 12 16,-1 6-1,0 8-15,2 1 16,5 8-16,8 23 16,8 32-1,6 22-15,-5 15 16,-7 7-1,-8 6-15,-5-3 16,-7 1 0,-18-8-16,-9-15 15,-18-10 1,-5-20-16,-12-9 16,-26-26-1,-22-23-15,-26-36 16,70 17-1</inkml:trace>
  <inkml:trace contextRef="#ctx0" brushRef="#br0" timeOffset="51428.9859">4305 9532 0,'1'0'16,"-1"0"-16,17-2 16,18-6-1,38-4-15,31 0 16,20 4-1,19 4-15,-4 8 16,-22-4 0,-53 0-16</inkml:trace>
  <inkml:trace contextRef="#ctx0" brushRef="#br0" timeOffset="51719.8431">4244 9794 0,'3'0'16,"12"0"-1,38-5-15,52-6 16,32-4 0,21 8-16,7 2 15,-9 7-15,-25 6 16,-60-2 0</inkml:trace>
  <inkml:trace contextRef="#ctx0" brushRef="#br0" timeOffset="56137.4181">24260 8531 0,'0'1'16,"-4"-1"-1,-14 12-15,-15 16 16,-8 20-1,-4 23-15,15 12 16,14 9 0,14 7-16,16 4 15,14-4 1,15-3-16,1-6 16,12-14-1,4-12-15,-7-19 16,-17-19-1</inkml:trace>
  <inkml:trace contextRef="#ctx0" brushRef="#br0" timeOffset="56519.8375">25031 8537 0,'2'1'0,"3"10"15,6 16 1,8 30-16,2 31 15,0 8 1,-7 11-16,-2-9 16,-4-3-1,1-10-15,-2-6 16,-1-16 0,-2-7-16,0-19 15,-2-13 1,-2-15-16,2-3 15</inkml:trace>
  <inkml:trace contextRef="#ctx0" brushRef="#br0" timeOffset="57035.062">24931 8676 0,'0'-1'16,"-2"-11"-16,4-6 15,8-15 1,24-9-16,20-3 16,25 3-1,3 15-15,5 14 16,-13 16 0,-18 14-16,-15 9 15,-17 17 1,-22 9-16,-20 10 15,-16 6 1,-13-8-16,0-11 16,2-14-1,9-9-15,8-13 16,9-6 0,11-5-16,4 0 15,1-2-15,6 0 16,17 0-1,15 12-15,1 7 16,2 7 0,3 12-16,-1 9 15,6 6 1,-4 9-16,5-8 16,-6-2-1,-4-8-15,-4-9 16,-9-9-1,-5-6-15,-4-9 16</inkml:trace>
  <inkml:trace contextRef="#ctx0" brushRef="#br0" timeOffset="57550.6431">25649 9046 0,'2'2'16,"2"2"-1,17 6-15,7 6 16,18-3-1,15-4-15,9-15 16,-2-9 0,-8-6-16,-9-1 15,-19 4 1,-10-1-16,-12 5 16,-14-4-1,-24 2-15,-22 7 16,-15 6-16,5 7 15,12 7 1,1 2-16,17 8 16,10 9-1,12 6-15,14 11 16,14 5 0,18 3-16,19 2 15,12-1 1,1-11-16,7-7 15,-6-13 1,-4-5-16,-25-12 16</inkml:trace>
  <inkml:trace contextRef="#ctx0" brushRef="#br0" timeOffset="58730.1966">26821 9078 0,'0'0'15,"-2"-4"1,-12-5-16,-17 2 16,-19 9-1,-14 16-15,3 7 16,9 11 0,18 4-16,13-1 15,14 0 1,11 1-16,14-4 15,10-13 1,12-7-16,13-12 16,7-18-1,0-9-15,-15-1 16,-15-2 0,-8 2-16,-8 1 15,-8 3 1,-1 4-16,-5 0 15,-3 8-15,3 7 16,0-1 0,0-2-16,3 11 15,4 17 1,7 8 0,6 11-16,7 2 15,-3-1-15,2-3 16,6-5-1,-1-7-15,5-7 16,-2-11 0,-8-8-1,43-17-15,-18-3 16,39-25 0,-8 3-16,-19 1 15,-23 9-15,-12 2 16,-12 6-1,-10 3-15,-8 0 16,-14 7 0,-20 9-16,-11 13 15,-1 10 1,8 11-16,9 1 16,9 4-1,14 4-15,8-3 16,8-3-1,14-1-15,12-5 16,13-12 0,6-13-16,7-12 15,4-8 1,-9-10-16,-11-6 16,-6-3-1,-6-15-15,-4-16 16,-3-2-1,-8-13-15,-4 0 16,-5-2 0,-1-3-16,2 4 15,-3 13 1,-2 8-16,0 8 16,0 11-16,-4 13 15,0 11 1,-2 8-16,-4 6 15,-13 16 1,0 28-16,-7 29 16,1 24-1,9 9-15,14 7 16,6 3 0,10-6-16,3-11 15,2-5 1,4-10-16,1-9 15,-3-15 1,0-9-16,-3-14 16,3-13-1,-2-11-15,4-12 16,-5-6 0,-6-2-16</inkml:trace>
  <inkml:trace contextRef="#ctx0" brushRef="#br0" timeOffset="59068.9137">28240 8849 0,'2'-6'0,"5"-16"16,2-10 0,6-3-16,-4 2 15,5 11 1,1 12-16,5 12 15,8 20 1,6 33-16,5 35 16,-5 23-1,-10 5-15,-12 10 16,-4-14 0,-8 6-16,-12-11 15,-2-11 1,-3-9-16,0-11 15,-2-16 1,0-12-16,-7-9 16,3-13-1,6-10-15</inkml:trace>
  <inkml:trace contextRef="#ctx0" brushRef="#br0" timeOffset="67225.7582">4160 11553 0,'2'1'0,"-2"-1"16,1 4-1,3 3-15,3 1 16,0 3 0,3-1-16</inkml:trace>
  <inkml:trace contextRef="#ctx0" brushRef="#br0" timeOffset="67957.9434">8652 11756 0,'0'0'16,"-7"0"-1,-20 0-15,-27-2 16,-27-1 0,-29-1-16,-30-1 15,-20-1 1,-15-2-16,-32 2 16,23-2-1,-27-3-15,-29 2 16,10 0-1,0 4-15,-9-3 16,7 6 0,4-5-16,5 5 15,-5 4 1,11 10-16,24-2 16,0-1-1,8 1-15,18 7 16,24-4-1,9 1-15,17 0 16,21-9-16,13-5 16,17 0-1,10-5-15,12-13 16</inkml:trace>
  <inkml:trace contextRef="#ctx0" brushRef="#br0" timeOffset="79643.2382">10303 10617 0,'0'0'0,"-7"0"16,-14-5-1,-18 0-15,-16-2 16,-16 6 0,-1-2-16,9 6 15,6 0 1,10 2-16,6 0 15,18 3 1,10-1-16,9 6 16,21 9-1,24 5-15,33 12 16,11 2 0,1 2-1,-11-6-15,-9 1 16,-19-7-16,-15-5 15,-13-1 1,-12-2-16,-7-4 16,-13-1-1,-22-6-15,-11-6 16,-8-9 0,-3-2-16,3-5 15,14-1 1,2-8-16,11 7 15</inkml:trace>
  <inkml:trace contextRef="#ctx0" brushRef="#br0" timeOffset="80346.6199">10561 10276 0,'2'2'16,"3"5"-16,9 22 16,1 19-1,2 20-15,-8 17 16,1 8-1,-6-4-15,-4-3 16,-4-14 0,6-5-16,-2-15 15,2-11 1,1-12-16,1-8 16,2-12-1,9-9-15,12-17 16,6-22-1,5-12-15,-3 2 16,-6 11 0,-4 7-16,-9 10 15,1 5 1,0 10-16,-2 6 16,6 12-1,-3 10-15,-1 7 16,4 5-1,-1 3-15,3 2 16,-6-3 0,4-7-16,-2-5 15,1-8 1,-3-10-16,-3-6 16</inkml:trace>
  <inkml:trace contextRef="#ctx0" brushRef="#br0" timeOffset="80789.51">11332 10736 0,'0'4'0,"-2"10"16,-2 18 0,4 11-16,6 7 15,9-4 1,4-10-16,15-2 15,4-6 1,3-14-16,10-14 16,-4-14-1,-4-10-15,-5 0 16,-14-5 0,-12-1-16,-10 1 15,-6 6 1,-6 2-16,1 7 15,2 6 1,3 6-16,-2 2 16,6 14-1,10 18-15,12 17 16,10 0 0,7-1-16,-1-1 15,2-8 1,-10-10-16,-2-16 15,0-11 1,-7-6-16</inkml:trace>
  <inkml:trace contextRef="#ctx0" brushRef="#br0" timeOffset="81068.6076">12097 10347 0,'2'2'16,"2"13"-1,2 23-15,0 24 16,4 23 0,-3 12-16,0-3 15,5 1 1,5-1-16,1-15 15,0-11-15,-2-13 16,0-9 0,-4-18-16,-4-13 15</inkml:trace>
  <inkml:trace contextRef="#ctx0" brushRef="#br0" timeOffset="81285.5423">11897 10701 0,'3'0'15,"-3"2"1,6-2-16,18 9 16,24 7-1,14-2-15,9 2 16,-1-5-1,-9-7-15,-19-4 16</inkml:trace>
  <inkml:trace contextRef="#ctx0" brushRef="#br0" timeOffset="81574.8431">12538 10285 0,'2'3'16,"6"13"-16,6 13 15,0 35 1,1 17-16,-6 16 16,-3 9-1,3 2-15,4-12 16,4-6-1,-1-12-15,2-16 16,-1-15 0,-4-15-16,-9-21 15,0-8 1</inkml:trace>
  <inkml:trace contextRef="#ctx0" brushRef="#br0" timeOffset="81811.7038">12341 10600 0,'2'2'0,"0"-2"16,14 6 0,20 6-16,24 5 15,15 1 1,10 5-16,-6-4 15,-6-2 1,-12 0-16,-15-8 16,-12-5-1</inkml:trace>
  <inkml:trace contextRef="#ctx0" brushRef="#br0" timeOffset="82028.0613">13059 10731 0,'4'5'0,"9"17"16,4 26-1,6 26-15,-3 9 16,-2-3 0,-4-9-16,-4-13 15,-1-10 1,-6-14-16,-1-24 15,-2-6-15</inkml:trace>
  <inkml:trace contextRef="#ctx0" brushRef="#br0" timeOffset="82214.8291">12959 10374 0,'0'1'16,"2"-1"-16,-2 2 16,10 11-1,8 4-15,6 4 16,-2-2-16</inkml:trace>
  <inkml:trace contextRef="#ctx0" brushRef="#br0" timeOffset="82802.7863">13268 10618 0,'0'2'16,"2"15"-16,3 22 15,5 11 1,1 10-16,4-4 16,4-3-1,-2-11-15,0-7 16,-4-13-1,-2-6-15,-5-11 16,1-5 0,1-20-16,3-24 15,1-12 1,-5-10-16,2-1 16,-1 8-1,4 6-15,2 11 16,2 7-1,2 11-15,5 8 16,-8 7 0,6 12-1,1 12-15,-5 16 16,-6 13-16,-5 12 16,2 7-1,2-3-15,2-2 16,7-8-1,3-4-15,-1-13 16,4-12 0,-3-11-16</inkml:trace>
  <inkml:trace contextRef="#ctx0" brushRef="#br0" timeOffset="83328.5459">14062 10620 0,'0'2'0,"0"-2"16,0 4-1,-4 10-15,-13 12 16,2 7 0,-6-1-16,6-5 15,4 0 1,7-14-16,4-1 15,8-4 1,16-14-16,10-12 16,9-14-1,-7 1-15,-6 3 16,-11 8 0,-8 3-16,-9 15 15,0-5 1,3 16-16,-3 28 15,2 29 1,4 14-16,-1 8 16,6 0-1,-9-5-15,-8-10 16,-9-6 0,-6-11-16,-14-13 15,-13-14 1,-23-11-16,-19-23 15,1-23 1,11-12-16,3-9 16,15-1-1,14 5-15,13 15 16</inkml:trace>
  <inkml:trace contextRef="#ctx0" brushRef="#br0" timeOffset="83916.6423">14742 11421 0,'-2'1'15,"-14"0"-15,-39 8 16,-57 4 0,-60 4-16,-29 6 15,-48-9 1,-17 0-16,-18 2 16,13-6-1,-23 1-15,-14-7 16,-6 4-1,3 3-15,16-3 16,9-2 0,38-4-16,33-4 15,22 1 1,37 2-16,24-1 16,21 0-1,26 0-15,19 0 16,20 0-1,12 0-15,19 0 16,9 0-16</inkml:trace>
  <inkml:trace contextRef="#ctx0" brushRef="#br0" timeOffset="84320.1468">11030 11812 0,'2'0'0,"-2"0"16,0 0-16,0 0 15,0 0-15,-6-1 16,-30 1-16,-35 14 16,-17 11-1,3 14 1,15 4-16,14 4 16,22-4-16,16 3 15,23-3 1,21-5-16,40 10 15,30-9 1,11-15-16,-7-12 16,-4-12-1,-38-4-15</inkml:trace>
  <inkml:trace contextRef="#ctx0" brushRef="#br0" timeOffset="84589.4947">11549 11651 0,'2'0'16,"-2"2"-1,0-2-15,0 14 16,-4 17 0,-4 22-16,-3 25 15,-4 14 1,7-5-16,6-1 15,8-4 1,2-7-16,5-15 16,-2-16-1,4-12-15,-3-16 16,-3-10 0</inkml:trace>
  <inkml:trace contextRef="#ctx0" brushRef="#br0" timeOffset="85002.6032">11699 12022 0,'2'4'0,"0"14"16,4 10-1,5 14-15,14 9 16,7-4-1,0-9-15,16-6 16,9-17 0,1-12-16,2-12 15,-11-9 1,-15-2-16,-17-5 16,-19-5-1,-29-8-15,-28-5 16,-9 8-1,2 10-15,12 4 16,5 8 0,17 8-16,9 5 15,14 4 1,5 8-16,16 14 16,26 5-1,25 1-15,-20-11 16</inkml:trace>
  <inkml:trace contextRef="#ctx0" brushRef="#br0" timeOffset="85436.3328">12727 11908 0,'0'0'15,"0"0"-15,-4 2 16,-21 3 0,-7 3-16,-13 4 15,6 4 1,5-4-16,6 1 16,14 0-16,12 6 15,19 2 1,40 18-16,22 0 15,-1 0 1,-23-7 0,-9 0-16,-22-5 15,-11-2-15,-18 2 16,-19-1 0,-18-2-16,-9-5 15,3-7 1,7-2-16,7-8 15,8-7 1,11-4-16,8-7 16,9-1-1</inkml:trace>
  <inkml:trace contextRef="#ctx0" brushRef="#br0" timeOffset="85620.5439">13057 11989 0,'2'1'16,"0"15"-16,9 18 16,2 20-1,-1 1-15,1 0 16,-7-9 0,-6-9-16,-2-19 15,0-7 1</inkml:trace>
  <inkml:trace contextRef="#ctx0" brushRef="#br0" timeOffset="85797.4927">12959 11680 0,'2'3'0,"-2"-1"15,6 6 1,11 8-16,0 1 16</inkml:trace>
  <inkml:trace contextRef="#ctx0" brushRef="#br0" timeOffset="86822.7338">13353 11817 0,'2'0'0,"-2"2"16,0 0-1,7 10-15,4 16 16,6 19 0,-2 11-16,0 2 15,-1 0 1,0 0-16,-2-9 16,-2-12-1,-2-12-15,0-5 16,-4-12-1,6-8-15,6-17 16,7-28 0,3-20-16,0-2 15,0 0 1,-2 8-16,-2 9 16,0 12-1,1 13-15,-8 10 16,-15 13-16,15-8 15,-1 9-15,0 11 16,-2 16 0,0 11-16,-6 10 15,-4 12 1,2-5-16,2-3 16,3-7-1,2-13-15,1-9 16,5-11-1,13-11 1,8-20-16,12-26 16,14-21-16,7-11 15,-6 9 1,-17 10-16,-10 14 16,-38 43-16,26-32 15,-9 14-15,-9 9 16,-5 5-1,-3 17-15,-14 21 16,-6 23 0,2 8-16,4-5 15,6-4 1,4-6-16,6-11 16,3-10-16,2-15 15,9-11 1,6-14-16,1-14 15,-3-7 1,-2-10 0,-9-2-16,-2 7 15,-7 37-15,2-30 16,-4 6-16,2 14 16,0 6-16,0 1 15,4 20 1,6 35-16,4 25 15,-4-25 1,10 234-16,-18-131 16,0-61-1,0-41-15</inkml:trace>
  <inkml:trace contextRef="#ctx0" brushRef="#br0" timeOffset="98950.0513">14694 13594 0,'0'2'0,"0"-2"16,0 0-1,0 0-15,0 0 16,2-2-1,2 2-15,12-1 16,8-2 0,27-1-16,27 1 15,31-1 1,18 5-16,5-1 16,30 3-1,0 0-15,14 0 16,-7-3-1,4 4-15,-6 3 16,-2-3 0,-14 6-16,-2-4 15,-14 0 1,-10-2-16,9-7 16,-31 6-1,-18-1-15,-8-1 16,-11-1-1,-18 0-15,-12-1 16,-9-1 0,-20 2-16,1-6 15,-8 0-15</inkml:trace>
  <inkml:trace contextRef="#ctx0" brushRef="#br0" timeOffset="106113.5389">18591 12668 0,'0'0'15,"0"0"-15,0 0 16,-10 0 0,-18-1-16,-21-1 15,-15 2 1,-11 2-16,3 2 16,4 1-1,14 1-15,13-2 16,17 2-1,12-2-15,8 6 16,22 2 0,34 7-16,25 9 15,8 3 1,-5 5-16,-14 1 16,-7 1-1,-21-7-15,-10-1 16,-13 0-1,-10-5-15,-12 3 16,-12-4-16,-9 4 16,-12-5-1,-3-1-15,11-6 16,2-7 0,13 0-16,4-8 15</inkml:trace>
  <inkml:trace contextRef="#ctx0" brushRef="#br0" timeOffset="106475.4956">19052 12324 0,'3'5'16,"-3"1"0,10 23-16,-3 26 15,1 26 1,-3 14-16,-3 10 15,4-2 1,-2-10-16,-4-6 16,2-9-1,-4-7-15,-6-14 16,-1-13 0,1-15-16</inkml:trace>
  <inkml:trace contextRef="#ctx0" brushRef="#br0" timeOffset="106712.9685">18865 12815 0,'0'0'0,"2"0"16,15 0-1,0-3-15,9 0 16,14 2-1,15 2-15,-3 4 16,-1 1 0,-1 1-16,-8 0 15,-6-3 1,-10-4-16</inkml:trace>
  <inkml:trace contextRef="#ctx0" brushRef="#br0" timeOffset="107177.5852">19443 12900 0,'0'1'0,"0"9"16,0 10 0,6 10-16,6 5 15,13-2 1,18 1-16,6-6 16,15-10-1,-11-10-15,-5-6 16,-8-6-1,-16 0-15,-12 0 16,-10-8 0,-19-11-16,-30-4 15,-11-4 1,-11 0-16,13 9 16,9 4-1,11 4-15,14 6 16,16 6-16,2 0 15,4 2 1,16 6-16,6 2 16</inkml:trace>
  <inkml:trace contextRef="#ctx0" brushRef="#br0" timeOffset="107529.5094">20005 12701 0,'0'0'16,"2"5"-16,-2-5 15,2 10 1,7 15-16,-1 17 15,1 11 1,5 12-16,4 14 16,2 6-1,0 6-15,2-3 16,-1-2 0,-6-8-16,-2-9 15,-7-11 1,-4-14-16,-4-13 15,0-14 1</inkml:trace>
  <inkml:trace contextRef="#ctx0" brushRef="#br0" timeOffset="107889.5003">19943 12761 0,'2'-3'15,"1"-14"1,9-11-16,5-9 16,11 2-1,6 10-15,14 8 16,6 13 0,-7 11-16,-8 13 15,-10 6 1,-9 8-16,-12 9 15,-12 1 1,-10 5-16,-4-6 16,-4 0-16,0-15 15,6-2 1,8-12-16,6-12 16,0 4-1,10-9 1,34-26-16,-4 0 15</inkml:trace>
  <inkml:trace contextRef="#ctx0" brushRef="#br0" timeOffset="108150.6607">20641 12618 0,'2'3'0,"0"1"16,5 18-1,4 21-15,1 28 16,2 19-1,0 13-15,-1 2 16,-4 2 0,1-3-16,1-3 15,-2-18 1,1-8-16,-4-15 16,-1-17-1,-3-14-15,0-19 16,-2-4-1,2-2-15</inkml:trace>
  <inkml:trace contextRef="#ctx0" brushRef="#br0" timeOffset="108467.9291">20654 13055 0,'0'-10'0,"2"-26"16,5-22-1,1-21-15,8 10 16,10-2-1,5 15-15,13 10 16,4 15 0,7 16-16,-8 11 15,-6 14 1,-11 13-16,-3 8 16,-14 12-1,-15 9-15,-16 9 16,-12-6-1,-3 1-15,-4-13 16,1-5 0,3-12-16,7-5 15,10-11-15,10-8 16,2 0 0</inkml:trace>
  <inkml:trace contextRef="#ctx0" brushRef="#br0" timeOffset="108664.6355">21295 12896 0,'2'4'16,"-2"7"-16,2 16 15,0 12 1,-2-4-16,0-4 15,-2-17 1,0-5-16</inkml:trace>
  <inkml:trace contextRef="#ctx0" brushRef="#br0" timeOffset="108840.4856">21168 12380 0,'0'2'0,"2"-2"16,0 2-1,6 5-15,8 9 16,2 3-16</inkml:trace>
  <inkml:trace contextRef="#ctx0" brushRef="#br0" timeOffset="109410.0243">21480 12764 0,'2'1'0,"2"7"16,6 15-1,4 17-15,3 8 16,0 5 0,-2 0-16,1-6 15,-2-5 1,-5-9-16,-2-11 16,-1-10-1,-4-7-15,6 0 16,6-15-1,13-24-15,1-12 16,-3-5 0,1-2-16,-3 8 15,-1 8 1,-3 8-16,-2 5 16,6 9-1,-3 8-15,6 10 16,-2 9-1,2 9-15,-6 14 16,-1 4 0,-6 8-16,0 0 15,-3 3 1,-1 0-16,2-5 16,-1-10-1,6-10-15,-2-10 16,12-13-1,12-18-15,-8-2 16</inkml:trace>
  <inkml:trace contextRef="#ctx0" brushRef="#br0" timeOffset="109903.7562">22450 12814 0,'2'0'0,"-2"-2"16,-2-5-16,2 2 15,-4-1 1,-3 4-16,-14 18 15,-3 12 1,3 17-16,2 8 16,6 7-1,9-7-15,4-9 16,6-10 0,5-11-16,1-9 15,6-10 1,3-13-16,2-12 15,-1-12 1,-1-7-16,-8 0 16,-2 7-1,-3 4-15,-2 6 16,-4 10 0,0 9-16,1-2 15,4 16 1,1 22-16,0 29 15,6 28 1,-6 25-16,-8 11 16,-8 1-1,-16 2-15,-14-4 16,-16-21 0,-21-8-16,-21-20 15,-38-32 1,-39-36-16,-28-51 15,124 24 1</inkml:trace>
  <inkml:trace contextRef="#ctx0" brushRef="#br0" timeOffset="125970.0335">10573 15674 0,'0'2'0,"-4"-2"16,-12 4 0,-15 3-16,-12 3 15,-16 3 1,-20-1-16,-15 3 16,-17-4-1,-5-2-15,-14-2 16,-4 2-1,-9-2-15,-7-3 16,-1 2 0,8 4-16,10-4 15,10-2 1,8 2-16,2 0 16,20 5-1,15-5-15,13 5 16,8-2-1,16-1-15,9 2 16,10-2 0,9-2-16,3 4 15,6-2 1,6 2-16,4 0 16</inkml:trace>
  <inkml:trace contextRef="#ctx0" brushRef="#br0" timeOffset="136044.4904">12049 14695 0,'0'1'0,"0"-1"16,0 0-16,0 0 15,-2 2 1,6 8-16,4 14 16,6 17-1,-2 9-15,4 5 16,-2 0 0,1 1-16,-2-11 15,0-7 1,-1-11-16,-5-7 15,1-10 1,1-7-16,3-9 16,8-21-1,0-12-15,11-12 16,-5 3 0,-1 4-16,-1 8 15,5 7 1,-9 13-16,0 5 15,-4 11 1,4 11-16,-3 13 16,-2 16-1,-5 7-15,-1 3 16,1 1 0,-1-6-16,4-8 15,-3-9-15,0-8 16,2-10-1,5-10-15,0-11 16,9-21 0,3-16-16,7-9 15,-4 3 1,-1 7-16,-8 8 16,-2 8-1,-1 10-15,-3 8 16,0 4-1,0 9-15,-6 10 16,6 10 0,-8 14-16,1 8 15,-1 5 1,-1 4-16,-1-2 16,5-3-1,3-9-15,5-7 16,-2-12-1,2-8-15,0-13 16,-4-4 0</inkml:trace>
  <inkml:trace contextRef="#ctx0" brushRef="#br0" timeOffset="136467.4975">13142 14958 0,'0'3'16,"0"1"0,6 11-16,6 6 15,15-2 1,5-1-16,15-8 16,12-8-1,-9-9-15,-9-6 16,-5-3-1,-14 4-15,-12 1 16,-12-9-16,-14 1 16,-13 6-1,-10 6-15,-2 1 16,3 15 0,6 7-16,7 10 15,10 9 1,17 13-16,17 7 15,20 13 1,21 1-16,1-9 16,1-13-1,-2-10-15,-9-16 16,-13-11 0</inkml:trace>
  <inkml:trace contextRef="#ctx0" brushRef="#br0" timeOffset="136944.9528">13717 15092 0,'2'1'0,"-2"-1"15,10 4 1,9 4-16,13 6 15,22-7 1,-54-7-16,66 0 0,5-6 16,-5-9-1,-11 2-15,-21-2 16,-14 0 0,-16-3-16,-21-6 15,-20 2 1,-22 4-16,-3 7 15,10 9 1,12 8-16,4 10 16,15 3-1,16 16-15,5 9 16,13 9 0,40 29-16,1-16 15,6 0 1,8-15-16,3-14 15,-6-14-15,-1-20 16,-8-16 0,-7-23-1,-19 4-15</inkml:trace>
  <inkml:trace contextRef="#ctx0" brushRef="#br0" timeOffset="137222.7118">14511 14389 0,'0'0'16,"-2"-4"-16,0-2 15,-5 2 1,5 1-16,-5 10 16,-3 30-1,4 38-15,6 38 16,14 15-1,8 6-15,-16-6 16,14-2 0,0-19-16,-2-17 15,-6-30 1,-3-20-16,-6-16 16</inkml:trace>
  <inkml:trace contextRef="#ctx0" brushRef="#br0" timeOffset="137459.2522">14186 14682 0,'3'2'16,"-3"-2"-1,6 4-15,15 12 16,24 10-1,-45-26-15,64 42 0,21 6 16,5 0 0,7-5-16,-25-13 15,-15-13-15,-20-4 16</inkml:trace>
  <inkml:trace contextRef="#ctx0" brushRef="#br0" timeOffset="137655.7891">14906 14881 0,'2'3'15,"-2"13"1,0-16-16,7 41 0,5 16 16,3 13-1,5-4-15,0-12 16,-4-10-16,-4-17 15,-6-13 1</inkml:trace>
  <inkml:trace contextRef="#ctx0" brushRef="#br0" timeOffset="137851.0979">14682 14507 0,'0'1'0,"2"-1"16,4 14-1,12 8-15,14 16 16,8-3 0,-8-11-16</inkml:trace>
  <inkml:trace contextRef="#ctx0" brushRef="#br0" timeOffset="138854.2937">15098 14733 0,'0'3'0,"4"4"15,1 9 1,3 16-16,-2 7 16,3 9-16,2 7 15,1 1 1,0-7 0,-2-8-16,0-11 15,2-9 1,-8-15-16,17-4 15,-4-17 1,9-23-16,-26 38 0,23-47 16,-8-2-1,2-1-15,-7 6 16,-2 11 0,0 12-16,-2 5 15,-2 9-15,3 0 16,-1 7-1,1 9-15,-1 18 16,0 16 0,5 10-16,-2 5 15,4 3 1,-3-18 0,14 4-16,-2-9 15,7-14-15,3-16 16,8-16-1,2-26-15,-2-21 16,2-16 0,-12 6-16,-5 8 15,-13 12 1,-6 10-16,-6 35 0,2-23 16,-2 13-1,-2 4-15,-4 8 16,-5 18-1,-2 17-15,3 17 16,1 4 0,7-4-16,8-7 15,-1-12 1,1-13-16,2-7 16,3-11-1,8-13-15,-3-13 16,-4-11-1,-6-9-15,-8 3 16,2 39-16,-4-36 16,0 8-16,2 15 15,2 9 1,0-2-16,2 20 16,6 34-1,5 27-15,0 21 16,-7 11-16,-6-8 15,-10-6 1,-6-9-16,-14-12 16,-14-19-1,-20-21-15,-45-35 16,-47-48 0,84 22-1</inkml:trace>
  <inkml:trace contextRef="#ctx0" brushRef="#br0" timeOffset="141196.5975">21393 14682 0,'-2'2'0,"-11"0"16,-6 13-1,-7 10-15,2 22 16,1 23 0,14 8-16,16 13 15,16 4 1,7-4-16,17-4 15,3-11 1,5-10-16,-10-16 16,-2-14-1,-13-14 1</inkml:trace>
  <inkml:trace contextRef="#ctx0" brushRef="#br0" timeOffset="142034.3915">22110 14850 0,'2'2'0,"-2"0"16,7 13-16,4 20 15,6 12 1,0 10-16,0 8 15,2-4 1,0-1-16,-3-11 16,-2-9-16,-1-9 15,-8-15 1,-3-10-16,10 0 16,3-18-1,0-17-15,6-13 16,-1-9-1,0 4-15,-8 11 16,4 3 0,0 9-16,-2 10 15,4 5 1,3 9-16,-6 9 16,4 14-1,-6 5-15,-2 9 16,-1 4-1,2-2-15,-2-8 16,2-3 0,1-11-16,-4-7 15,10-8 1,5-14-16,4-9 16,4-15-1,-3 1-15,-8 3 16,-3 4-1,-1 7-15,-2 5 16,4 7 0,-2 8-16,4 7 15,-5 9 1,2 7-16,4 10 16,-3 4-1,0 6-15,2 3 16,5 0-1,-4-8-15,-3-11 16</inkml:trace>
  <inkml:trace contextRef="#ctx0" brushRef="#br0" timeOffset="142404.5374">23048 15239 0,'4'2'15,"17"4"-15,27 2 16,28 6 0,9-10-16,-7 0 15,-13-4 1,-21 0-16,-19-4 16,-14 2-16,-11-8 15,-28-12 1,-30 0-16,-1 1 15,3 9 1,16 5-16,5 4 16,18 7-1,4 12-15,17 12 16,22 11 0,27 12-16,11 5 15,3-3 1,-1-2-16,-4-5 15,-23-15 1</inkml:trace>
  <inkml:trace contextRef="#ctx0" brushRef="#br0" timeOffset="142858.67">23639 15223 0,'1'3'16,"3"-3"-16,17 6 15,24-2 1,20-3-16,0-2 15,-5-6 1,-22 0-16,-14-5 16,-12 6-1,-12-6-15,-30-2 16,-12 2 0,-14 4-16,11 11 15,9 6-15,12 11 16,14 16-1,16 9-15,22 12 16,22 2 0,17 2-16,2-9 15,-1-7 1,-16-11-16,-12-8 16,-12-12-1</inkml:trace>
  <inkml:trace contextRef="#ctx0" brushRef="#br0" timeOffset="143139.5994">24274 14747 0,'0'2'0,"0"-2"16,-1 16-1,-3 24-15,8 30 16,9 38 0,9 1-16,7 3 15,3 4 1,0-6-16,-2-14 16,-10-20-1,-8-13-15,-3-18 16,-5-14-1</inkml:trace>
  <inkml:trace contextRef="#ctx0" brushRef="#br0" timeOffset="143364.6916">24047 14997 0,'2'0'15,"-2"0"-15,6 4 16,26 9-16,22 16 16,25 11-1,15 2 1,2-5-16,-12 1 16,-18-9-16,-22-11 15</inkml:trace>
  <inkml:trace contextRef="#ctx0" brushRef="#br0" timeOffset="143675.504">24838 14973 0,'4'7'0,"10"17"16,10 34-16,10 41 16,2 25-1,-1-4-15,-13-3 16,-6 3 0,-10-14-16,-10-8 15,-11-9 1,-4-15-16,-7-4 15,-2-20 1,5-14-16,6-11 16</inkml:trace>
  <inkml:trace contextRef="#ctx0" brushRef="#br0" timeOffset="145192.7908">26731 12634 0,'0'2'0,"0"-2"15,-7 11 1,-5 14-16,-4 22 16,-2 23-1,5 22-15,10 19 16,11-2-16,8-7 16,10 5-1,14-5-15,1 0 16,3-20-1,2-9-15,11-8 16,-9-17 0,-2-12-1,-14-17-15</inkml:trace>
  <inkml:trace contextRef="#ctx0" brushRef="#br0" timeOffset="145750.64">27491 12990 0,'0'0'16,"0"0"-1,-10 0-15,-10 0 16,-10 0-1,-2 4-15,-2 4 16,3 2 0,7 1-16,10 5 15,8 2 1,16 12-16,19 4 16,12 5-1,-3-2-15,-6 0 16,-5-5-1,-13-2-15,-12-1 16,-8-6 0,-12 0-16,-6-3 15,-3-4-15,1-3 16,3-5 0,8-3-16,7-8 15,3 0 1</inkml:trace>
  <inkml:trace contextRef="#ctx0" brushRef="#br0" timeOffset="146028.3887">27696 12866 0,'2'3'16,"7"18"-16,8 21 16,8 24-1,3 8-15,0 4 16,0-5 0,-5 0-16,-5-10 15,-6-10 1,-2-9-16,-7-14 15,0-12 1</inkml:trace>
  <inkml:trace contextRef="#ctx0" brushRef="#br0" timeOffset="146256.2216">27592 13075 0,'0'0'15,"2"0"1,2 0-16,16-3 16,22 2-1,18 5-15,19 10 16,0 6 0,-13 3-16,-8-4 15,-20 2 1,-11-4-16</inkml:trace>
  <inkml:trace contextRef="#ctx0" brushRef="#br0" timeOffset="146660.9602">28230 13189 0,'0'2'0,"-4"3"16,-4 8 0,-8 12-16,4 3 15,5 8 1,14 4-16,15 1 16,15-8-1,10-5-15,13-12 16,-5-12-1,-12-4-15,-19-6 16,-14-2 0,-14-10-16,-22-8 15,-19-1 1,-5 0-16,2 5 16,10 6-1,8 6-15,13 6 16,13 2-1,2 1-15,-2-2 16</inkml:trace>
  <inkml:trace contextRef="#ctx0" brushRef="#br0" timeOffset="146958.5023">28621 13217 0,'2'4'15,"4"23"1,5 33-16,10 23 16,7 15-1,4-3-15,-6-4 16,1-10-1,-7-18-15,-3-9 16,-6-9-16,-9-15 16,-2-12-1,-4-11-15,-1-3 16</inkml:trace>
  <inkml:trace contextRef="#ctx0" brushRef="#br0" timeOffset="147278.9419">28484 13251 0,'2'0'15,"0"-10"-15,9-10 16,16-9 0,27-3-16,23 4 15,11 19 1,3 15-16,-16 15 15,-19 12 1,-12 3-16,-20 3 16,-11 1-1,-15 0-15,-15-2 16,-13-2 0,-8-4-16,1-5 15,-5-12 1,10-8-16,0-9 15,2-6 1</inkml:trace>
  <inkml:trace contextRef="#ctx0" brushRef="#br0" timeOffset="147567.8049">29261 12977 0,'2'3'16,"10"15"-1,10 25-15,13 33 16,7 26-16,-7 5 16,-2 7-1,-11-4-15,-11-13 16,-11 3-1,-15-10-15,-9-6 16,-14-9 0,-7-19-16,11-20 15</inkml:trace>
  <inkml:trace contextRef="#ctx0" brushRef="#br0" timeOffset="149044.5811">25185 10553 0,'-2'5'16,"-11"22"-16,-4 25 15,-4 22 1,10 15-16,11 2 16,11 0-1,15-6-15,4-13 16,10 0-1,5-11-15,3-11 16,-13-16 0</inkml:trace>
  <inkml:trace contextRef="#ctx0" brushRef="#br0" timeOffset="149591.333">26090 10754 0,'0'1'0,"-12"2"16,-22 8 0,-22 6-16,-5 6 15,11 0 1,11-8-16,18 3 15,10-4 1,18 6-16,27 6 16,24-4-1,6 8-15,-3-3 16,-15-4 0,-16 1-16,-9-2 15,-15 2 1,-12 2-16,-20 5 15,-9-8 1,-7-2-16,6-6 16,4-6-1,5-2-15,13-6 16,6-2 0</inkml:trace>
  <inkml:trace contextRef="#ctx0" brushRef="#br0" timeOffset="150210.6745">26380 10500 0,'0'1'16,"0"-1"-16,0 14 16,0 18-1,-2 20-15,-2 16 16,2 15-1,6-1-15,4-10 16,2-1 0,0-9-16,3-9 15,-4-9 1,1-11-16,-1-12 16,-3-6-1,-4-10-15,3-2 16,14-16-1,-2-16-15,4-6 16,-3 5 0,0 0-16,2 9 15,3 5 1,-3 13-16,-1 4 16,0 8-1,1 15-15,-6 5 16,-4 10-1,2 6-15,0-2 16,1 0 0,2-9-16,2-4 15,-4-10 1,-2-9-16</inkml:trace>
  <inkml:trace contextRef="#ctx0" brushRef="#br0" timeOffset="150695.3466">26960 11037 0,'2'2'0,"-2"2"16,4 11-16,2 6 15,5 10 1,12 4-16,9-2 15,3 2 1,1-5-16,4-9 16,4-7-1,2-10-15,1-8 16,-9-7 0,-8-6-16,-8-4 15,-7-1 1,-9-4-16,-4 0 15,-6 0 1,0 9-16,0 5 16,-1 2-1,5 9-15,-4-4 16,0 11 0,4 16-16,6 11 15,9 8 1,2 8-16,8-2 15,5-8 1,0-6-16,0-11 16,-2-9-1,-7-10-15</inkml:trace>
  <inkml:trace contextRef="#ctx0" brushRef="#br0" timeOffset="151015.7483">27731 10750 0,'2'2'15,"-2"-2"1,4 8-16,4 12 15,6 18 1,-2 15-16,0 13 16,-2 16-1,-2-12-15,0 2 16,5-6 0,-4-5-16,1-9 15,-1-7 1,-3-14-16,-2-8 15</inkml:trace>
  <inkml:trace contextRef="#ctx0" brushRef="#br0" timeOffset="151274.1306">27588 10994 0,'2'0'0,"-2"0"16,14 0-16,16 3 16,24-1-1,17 4-15,7 0 16,-3-6-1,-26 0-15</inkml:trace>
  <inkml:trace contextRef="#ctx0" brushRef="#br0" timeOffset="151987.6726">28307 10636 0,'2'1'0,"11"12"15,19 24 1,11 30-16,3 24 15,-5 20 1,-13 0-16,-8 7 16,-14 1-1,-10 3-15,-14-1 16,-8-11 0,-8-2-16,9-48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6:42:15.93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1858 7672 0,'2'2'16,"-2"-2"-16,0-2 16,2 2-1,3-6-15,4-8 16,6-12 0,8-6-16,-5-3 15,11-9 1,9-3-16,1-3 15,8 3-15,0 4 16,5 1 0,2 3-16,0 3 15,-4 4 1,6 5 0,-5 6-16,-6 1 15,-4 5-15,-5 2 16,-5 3-1,-9 4-15,-7 4 16,-6 2 0,-7 0-16,-1 0 15</inkml:trace>
  <inkml:trace contextRef="#ctx0" brushRef="#br0" timeOffset="610.1719">1836 7658 0,'3'2'15,"-3"-2"-15,0 0 16,0 0-1,0 0-15,0-2 16,-3-2 0,-6-12-16,-8-8 15,-4-11 1,-9-1-16,1 3 16,-10 1-1,4 11-15,-6 2 16,0 8-1,-4 5-15,3 1 16,1 5 0,6 0-16,1 0 15,5 2 1,3 1-16,5-2 16,5-1-1,-1 0-15,8 3 16,3-3-1,3 0-15,0 0 16,1 0 0,-1 0-1</inkml:trace>
  <inkml:trace contextRef="#ctx0" brushRef="#br0" timeOffset="2292.9594">1344 6878 0,'0'1'0,"0"-1"15,0 0-15,0 0 16,0 0 0,0 0-1,2-2-15,9-18 16,11-12-16,1-21 15,1-2 1,2-3-16,-1-4 16,-6 12-1,0 10-15,-8 10 16,0 6 0,-5 15-16,-4 4 15,3 2 1,4 6-16,1 15 15,-1 9 1,1 12-16,2-2 16,-3-2-1,0-3-15,1-5 16,1-4 0,-4-8-16,-2-4 15,0-6 1,-3-1-16,5-7 15,2-16 1,3-15-16,0-11 16,2-2-1,2-1-15,-1 9 16,-2 7 0,-3 11-16,0 9 15,-4 6 1,3 6-16,4 18 15,0 10 1,-2 10-16,2 7 16,-3-3-1,1 1-15,-1-7 16,4-6 0,-7-8-16</inkml:trace>
  <inkml:trace contextRef="#ctx0" brushRef="#br0" timeOffset="2949.7623">2257 6520 0,'0'-2'16,"0"-3"-16,0-5 15,-2 1 1,-4 4-16,-10 5 16,-14 14-1,-13 18-15,-1 10 16,9 2 0,12-6-16,8-7 15,10-5 1,5-8-16,7-4 15,14-10 1,14-15-16,6-8 16,3-7-1,-9 0-15,-9 3 16,-5 7 0,-12 5-16,-3 4 15,-6 4 1,0 0-16,0-3 15,-3 6 1,-6 10-16,6 4 16,1 7-1,6 5-15,3 4 16,3-3 0,4 4-16,3-4 15,-4-9 1,0-9-16,-2-4 15</inkml:trace>
  <inkml:trace contextRef="#ctx0" brushRef="#br0" timeOffset="3230.5395">2583 6335 0,'2'0'0,"-2"1"15,0-1 1,4 8-16,6 14 16,2 16-1,3 11-15,-6 11 16,0-9-16,-5 0 16,-4 1-1,-2-7-15,2-8 16,-2-7-1,2-10-15,0-16 16,0 0 0</inkml:trace>
  <inkml:trace contextRef="#ctx0" brushRef="#br0" timeOffset="3637.0698">2954 6393 0,'2'3'16,"-2"-3"-16,-5 10 16,-9 13-1,-19 15-15,-25 2 16,-4-1 0,8-8-16,6-13 15,12-3-15,8-12 16,9-5-1,15 1-15,-4-8 16,13 3 0,10 5-16,12 6 15,2 11 1,1 8-16,3 9 16,-5 3-1,-2-3-15,4-2 16,-1 0-1,-1-9-15,4-8 16,-3-7 0,1-11-16,-4-12 15,-9 0 1</inkml:trace>
  <inkml:trace contextRef="#ctx0" brushRef="#br0" timeOffset="3847.0562">3160 6577 0,'2'2'16,"-2"3"-16,8 17 16,3 4-1,-1 11-15,0 2 16,-6 1 0,0-9-16,-1 0 15,-1-5 1,0-8-16,-2-15 15,1 2 1,-1-1-16</inkml:trace>
  <inkml:trace contextRef="#ctx0" brushRef="#br0" timeOffset="4001.5118">3168 6332 0,'0'0'0,"2"3"16,-2-3-16,0 3 16,-2 5 15</inkml:trace>
  <inkml:trace contextRef="#ctx0" brushRef="#br0" timeOffset="4595.4493">3385 6564 0,'1'1'0,"3"8"15,6 8-15,-5 17 16,-3 6 0,-4-2-16,-1-2 15,-7-6 1,6-10-16,1-6 15,1-10 1,2-2-16,2-4 16,11-22-1,3-10-15,9-6 16,-1 6 0,-2 5-16,0 6 15,0 10 1,-5 2-16,0 11 15,-2 12 1,-4 6-16,0 7 16,-3 2-1,-1 1-15,-2-3 16,3-2 0,1-6-16,2-4 15,6-5 1,11-16-16,5-16 15,12-17 1,-10 7-16</inkml:trace>
  <inkml:trace contextRef="#ctx0" brushRef="#br0" timeOffset="5073.6093">4008 6477 0,'0'1'0,"0"-1"16,-5 9-1,-12 18-15,-6 19 16,-8 5-1,11-3-15,6-5 16,11-10 0,3-11-16,9-8 15,11-11 1,16-16-16,9-23 16,2-5-1,-7 0-15,-11 5 16,-8 8-1,-12 3-15,-2 6 16,-5 7 0,-2 5-16,0 4 15,-2-3 1,-1 6-16,1 22 16,7 10-1,9 18-15,2 8 16,6 12-1,-9 0-15,2 2 16,-11 0 0,-8-12-16,-15-6 15,-9-6 1,-17-7-16,-23-8 16,-17-16-1,-28-16-15,-10-17 16,55 4-1</inkml:trace>
  <inkml:trace contextRef="#ctx0" brushRef="#br0" timeOffset="7579.4672">6756 7453 0,'0'0'0,"-9"-2"15,-18 2-15,-15 7 16,-14 9 0,-3 8-16,3 7 15,16 3 1,10-3-16,11 3 15,13 2 1,8-1-16,17-3 16,13 0-1,6-11-15,6-3 16,5-10 0,-1-8-16,-5-8 15,2-16 1,9-25-16,-16 9 15</inkml:trace>
  <inkml:trace contextRef="#ctx0" brushRef="#br0" timeOffset="8087.5517">7090 6959 0,'0'0'15,"0"0"-15,0 4 16,-8 10 0,-1 23-16,-8 28 15,-1 15 1,-1 18-16,2-3 16,3 4-1,8-21-15,1-3 16,-1-15-1,2-9-15,4-9 16,0-15 0,0-5-16,0-17 15,4 2 1,9-17-16,9-26 16,5-13-16,4-4 15,-2 5 1,-1 9-16,0 15 15,-5 8 1,0 12-16,-4 8 16,-8 12-1,-2 10-15,-3 9 16,-4 3 0,-1 1-16,3-1 15,2-6 1,5-7-16,11-9 15,-4-9 1</inkml:trace>
  <inkml:trace contextRef="#ctx0" brushRef="#br0" timeOffset="8586.9184">7895 7445 0,'0'2'0,"-3"0"16,-11 10 0,-9 7-16,-8 16 15,-8 6 1,3 9-16,6 0 16,4-3-1,9-7-15,8-11 16,7-5-1,2-10-15,5-6 16,9-6-16,11-16 16,6-10-1,3-9-15,0-7 16,-6 3 0,-9 5-16,-2 8 15,-10 9 1,-3 4-16,-2 10 15,0-3 1,-2 8-16,-2 15 16,2 11-1,7 8-15,3-1 16,3-1 0,11-5-16,-3-3 15,3-7 1,2-5-16,-6-11 15,1-5 1</inkml:trace>
  <inkml:trace contextRef="#ctx0" brushRef="#br0" timeOffset="9086.2504">8274 7495 0,'3'5'0,"-2"15"16,3 21-16,-4 18 16,-4 10-1,3-4-15,-6-11 16,1-10 0,2-11-16,0-11 15,4-18 1,0 0-16,2-4 15,10-29 1,13-29-16,5-6 16,2-1-1,3 4-15,-4 9 16,-1 13 0,-6 12-16,-5 11 15,-5 4 1,0 12-16,-4 12 15,-2 13 1,-8 21-16,-2 3 16,0 5-1,2-3-15,2-6 16,0-5 0,1-7-16,2-9 15,4-6 1,0-10-16,15-20 15,0-6-15</inkml:trace>
  <inkml:trace contextRef="#ctx0" brushRef="#br0" timeOffset="9832.1932">8958 7447 0,'1'0'16,"-1"0"-16,0 4 15,2 13 1,-12 23-16,-9 13 15,0 10 1,-1-4-16,-3-5 16,9-13-1,6-8-15,4-9 16,4-12 0,2-7-16,4-3 15,11-27 1,7-14-16,-1-11 15,0-1 1,-3 8-16,-5 7 16,0 7-1,-7 11-15,-3 10 16,-5 5 0,7-2-16,-4 23 15,-9 29 1,-5 24-16,-5 16 15,-2 12-15,-7 11 16,2 7 0,-2-6-16,-11-3 15,1-5 1,-10-11-16,1-18 16,-1-17-1,3-17-15,-3-14 16,1-19-1,-6-13-15,1-26 16,5-17 0,14-8-16,8-6 15,9-2 1,11 8-16,11 5 16,7 13-1,6 7-15,2 4 16,4 11-1,-1 2-15,1 6 16,2 1 0,4 2-16,0 2 15,1 3 1,-2-2-16,7 2 16,-9-6-1,-3 0-15,1-6 16,-2-10-1,-11-1-15</inkml:trace>
  <inkml:trace contextRef="#ctx0" brushRef="#br0" timeOffset="10287.6956">9021 7800 0,'2'2'16,"0"-2"0,9 2-16,14 0 15,13-4 1,10-8-16,9-12 16,7-1-1,-15-3-15,-9 6 16,-13 3-1,-18 11-15,-3 0 16,-13 4 0,-18 10-16,-13 9 15,-8 7 1,8 1-16,7-1 16,9 4-1,10-2-15,11 4 16,4-5-1,13 4-15,6-3 16,7-2 0,-1-3-16,4-7 15,-2-4 1,-2-8-16,-5-4 16,-4-2-1</inkml:trace>
  <inkml:trace contextRef="#ctx0" brushRef="#br0" timeOffset="10712.2235">9643 7577 0,'0'0'0,"0"2"15,0-2-15,-6 7 16,-12 11 0,-4 4-16,-7 6 15,7-6 1,9 1-16,7-4 15,8-4 1,7 4-16,8-1 16,6 2-1,5-2-15,-5 3 16,-9 7 0,-8 0-16,-7 4 15,-14 7 1,-14 4-16,-12-5 15,7-14 1</inkml:trace>
  <inkml:trace contextRef="#ctx0" brushRef="#br0" timeOffset="16379.6702">14744 7034 0,'2'1'0,"-2"-1"15,2 15 1,0 20-16,0 27 16,2 15-1,-8 5-15,2 5 16,6-8 0,3-6-16,1-4 15,3-9 1,-3-7-16,3-8 15,-5-11 1,-1-12-16,-3-13 16,0-5-1,0 0-15</inkml:trace>
  <inkml:trace contextRef="#ctx0" brushRef="#br0" timeOffset="16596.3785">14990 7480 0,'0'2'16,"2"4"-1,2 16-15,2 15 16,2 15 0,-4 7-16,-2-2 15,1-5 1,0-8-16,3-8 15,-2-12 1,0-9-16</inkml:trace>
  <inkml:trace contextRef="#ctx0" brushRef="#br0" timeOffset="16773.067">14925 7199 0,'0'0'0,"0"0"15,-4-3-15,2-2 16,0-4 0</inkml:trace>
  <inkml:trace contextRef="#ctx0" brushRef="#br0" timeOffset="17682.2045">15141 7488 0,'2'2'16,"-2"-2"-16,0 0 15,0 0 1,2 2-16,8 0 16,4-2-1,9-7-15,7-10 16,0-12-1,2-8-15,2-3 16,-6-2 0,-5 2-16,-10 3 15,-4 5 1,-9 4-16,-9 2 16,-2 5-1,-6 4-15,-2 5 16,-4 5-1,1 4-15,3 6 16,2 4 0,0 11-16,6 13 15,-2 18 1,11 13-16,4 5 16,9 10-1,-4 0-15,-1-2 16,-2-2-16,0-2 15,1-6 1,-1-10-16,-4-5 16,2-7-1,-2-9-15,4-8 16,-2-16 0,0-5-16,-1-1 15,5-6 1</inkml:trace>
  <inkml:trace contextRef="#ctx0" brushRef="#br0" timeOffset="17897.2694">15149 7647 0,'0'0'0,"-2"0"15,-2-5 1,2 3-16,-2-3 15,6-1 1,10 1-16,16-1 16,17 6-1,6 0-15,4 0 16,-16 2 0</inkml:trace>
  <inkml:trace contextRef="#ctx0" brushRef="#br0" timeOffset="18231.5776">15487 7796 0,'2'0'0,"-2"0"16,2-2-1,8-12-15,6-6 16,11-15 0,1-4-16,0 5 15,-8 2 1,-6 6-16,-6 11 15,-6 9 1,-8 0-16,-15 14 16,-7 11-1,-6 9-15,10 4 16,8-3 0,9 3-16,12 2 15,11-5 1,12-1-16,13-6 15,10-3 1,-2-10-16,-12-4 16</inkml:trace>
  <inkml:trace contextRef="#ctx0" brushRef="#br0" timeOffset="18676.3393">16073 7525 0,'0'0'16,"-2"0"-16,-14 2 15,-14 4 1,-19 4-16,-3 8 15,8-2 1,7-1-16,11-1 16,14-4-16,8 0 15,16 2 1,29 2-16,15-2 16,8 2-1,-9 5-15,-11 3 16,-14 4-1,-14 3-15,-10 3 16,-12-1 0,-12-3-16,-2-2 15,0-9 1,-2-8-16,-1-8 16,4-11-1,2-3-15</inkml:trace>
  <inkml:trace contextRef="#ctx0" brushRef="#br0" timeOffset="18981.7721">16264 7166 0,'6'8'0,"5"9"16,2 21-16,-3 15 16,-3 12-1,-5 6-15,0-5 16,-2-5 0,2 2-16,0-10 15,1-7 1,1-4-16,2-16 15,-1-3 1,-5-17-16,2-2 16</inkml:trace>
  <inkml:trace contextRef="#ctx0" brushRef="#br0" timeOffset="19231.2086">16121 7373 0,'0'2'15,"2"-2"-15,-2-2 16,6 2 0,16-4-16,16 0 15,15 4 1,-1 2-16,-3 4 15,-7 2 1,-8 2-16,-8-2 16</inkml:trace>
  <inkml:trace contextRef="#ctx0" brushRef="#br0" timeOffset="20005.391">16550 7211 0,'0'4'16,"-4"17"-16,-2 3 15,2 12-15,4 4 16,2-1 0,6-4-1,11-7-15,2-5 16,7-14-16,13-11 16,1-8-1,3-10-15,-8 7 16,-10 3-1,-9-1-15,-8 7 16,-6 3 0,-2 1-16,2 1 15,-8 15 1,-8 11-16,-4 10 16,4 12-1,3 12-15,1 15 16,1 7-1,5 15-15,-6 7 16,-3 4 0,-4 0-16,-6-11 15,-11-5 1,-4-22-16,-11-10 16,-5-16-1,-4-15-15,-11-18 16,0-22-1,7-22-15,6-13 16,14-10 0,10-1-16,16 1 15,9 2 1,12 3-16,10 5 16,15 6-1,7 5-15,14 9 16,-2 4-1,4 7-15,-6 7 16,-1 5 0,0 2-16,-11 2 15,-9-2 1</inkml:trace>
  <inkml:trace contextRef="#ctx0" brushRef="#br0" timeOffset="22186.6906">17146 7111 0,'0'2'0,"2"2"16,-2 11-1,2 19-15,-2 15 16,-4 17-1,-2 7-15,-3 4 16,4 2 0,1-4-16,0-6 15,4-4 1,2-9-16,0-10 16,2-6-1,1-12-15,2-12 16</inkml:trace>
  <inkml:trace contextRef="#ctx0" brushRef="#br0" timeOffset="23496.3742">17255 7638 0,'2'2'0,"-2"-2"16,0 6-1,4 2-15,2 2 16,10 2-1,10-6-15,10-5 16,4-4 0,5-7-16,-3-6 15,-8-6 1,-10 4-16,-5 3 16,-12-3-1,-7 4-15,-17-1 16,-14 1-1,-7 5-15,-6 7 16,3 10 0,3 4-16,10 6 15,8 3 1,6 7-16,16 5 16,12 6-1,23 4-15,14 2 16,14-4-1,3-4-15,13-4 16,-9-11 0,-3-7-16,-25-3 15</inkml:trace>
  <inkml:trace contextRef="#ctx0" brushRef="#br0" timeOffset="27213.6759">25695 7067 0,'0'3'0,"3"-3"16,-3 0-1,4 11-15,2 14 16,0 19-1,-3 16-15,-3 12 16,-2 3 0,4 3-16,0-5 15,5-12 1,3-6-16,2-7 16,4-5-1,0-8-15,2-10 16,1-4-16,2-13 15,-1-4 1</inkml:trace>
  <inkml:trace contextRef="#ctx0" brushRef="#br0" timeOffset="27616.8622">26050 7543 0,'2'2'16,"-2"8"-16,6 16 16,0 17-1,6 3-15,4-1 16,4-8 0,8-9-16,6-8 15,2-14 1,-1-14-16,1-20 15,-7-5 1,-13-1-16,-16-1 16,-16 1-1,-18 6-15,-13 7 16,-6 9 0,-3 8-16,8 6 15,11 6 1,9-1-16,15-1 15,7 8 1,14 0-16,16-5 16,2 0-1</inkml:trace>
  <inkml:trace contextRef="#ctx0" brushRef="#br0" timeOffset="28815.558">26494 7518 0,'0'2'16,"0"5"-16,0 18 16,-5 8-1,-1 10-15,2 3 16,-4-7-1,5-6-15,1-9 16,2-4 0,2-10-16,1-4 15,13-10 1,10-20-16,8-19 16,7-9-1,-3 1-15,1 8 16,-3 9-1,-8 8-15,-7 12 16,-4 9 0,-2 9-16,-4 11 15,-5 15 1,-6 5-16,0 3 16,4 0-1,1-2-15,10-9 16,7-6-1,9-11-15,12-16 16,18-23 0,6-18-16,-3-9 15,-16 7 1,-14 15-16,-13 9 16,-11 7-1,-6 10-15,-6 3 16,-15 10-1,-13 18-15,0 15 16,2 1 0,3 1-16,14-8 15,3-8 1,6-5-16,4-8 16,13-10-1,14-14-15,9-23 16,2-6-1,-8-1-15,-9 11 16,-10 6 0,-2 9-16,-7 5 15,-2 8 1,-2 0-16,-6 12 16,-9 25-16,-2 21 15,-5 19 1,-3 9-16,-7 13 15,4-6 1,-4 4-16,-9-4 16,5-10-1,2-8-15,2-8 16,2-17 0,2-16-16,-1-11 15,1-13 1,2-18-16,0-24 15,1-12 1,7-11-16,0 1 16,9 7-1,2 6-15,7 9 16,7 6 0,2 4-16,9 8 15,2 6 1,9 6-16,7 2 15,1 7 1,4 0-16,10 1 16,-2 2-1,-6 0-15,4-2 16,-11-4 0,-4-4-16,0-5 15,0-9 1,-8 0-16</inkml:trace>
  <inkml:trace contextRef="#ctx0" brushRef="#br0" timeOffset="29248.5769">27367 7683 0,'0'0'0,"0"3"15,3-3 1,-3 0-16,4 2 15,11 3 1,8-1-16,18-4 16,10-9-16,3-9 15,-4-5 1,-8 2-16,-15 5 16,-16 7-1,-5 0-15,-14 2 16,-22 7-1,-20 5-15,-5 13 16,6 2 0,10 4-16,11 0 15,10 3 1,11 1-16,12 4 16,13 1-1,14-1-15,14 0 16,7-7-1,5-7-15,3-8 16,-9-8 0,-1-9-16,-13 0 15</inkml:trace>
  <inkml:trace contextRef="#ctx0" brushRef="#br0" timeOffset="29640.6188">27922 7478 0,'0'0'16,"2"0"0,-2 0-16,0 4 15,7 12 1,2 13-16,3 17 16,-1 5-1,-6 5-15,-3-5 16,-2-7-1,0-1-15,-2-7 16,1-13 0,-3-5-16,4-14 15,0 0-15,-2-4 16,2-20 0,7-24-16,9-20 15,4-4 1,7-4-16,7 6 15,5 9 1,-1 12-16,8 6 16,0 10-1,8 9-15,-16 10 16</inkml:trace>
  <inkml:trace contextRef="#ctx0" brushRef="#br0" timeOffset="37395.2796">6529 9249 0,'0'4'15,"2"-4"-15,-2 2 16,2 8 0,5 10-16,-5 20 15,-2 14 1,-2 18-16,-3 1 16,1 0-1,0-8-15,6 0 16,0-11-1,7-9-15,-5-7 16,5-6 0,-3-11-16,1-11 15,-5-6 1,1 0-16</inkml:trace>
  <inkml:trace contextRef="#ctx0" brushRef="#br0" timeOffset="37631.7703">6358 9600 0,'2'0'0,"-2"1"16,7 1-1,10 4-15,5 1 16,7 6-1,6-3-15,0-3 16,0-3 0,-1-5-16,-11-6 15,-7 0 1</inkml:trace>
  <inkml:trace contextRef="#ctx0" brushRef="#br0" timeOffset="38174.371">6722 9143 0,'0'2'0,"2"0"16,0 12-1,7 15-15,-6 19 16,3 17-1,1 8-15,-2 8 16,7 0 0,-5-9-16,1-2 15,-5-4 1,2-12-16,-2-8 16,-3-9-1,0-15-15,0-10 16,0-9-1,0-3-15,0-21 16,6-18 0,5-11-16,4 3 15,2 2 1,-5 16-16,0 8 16,-1 9-1,-2 6-15,3 11 16,2 10-1,-4 12-15,-3 11 16,-4 5-16,3-5 16,4 3-1,-1-9-15,0-4 16,1-14 0,-7-10-16,1-2 15</inkml:trace>
  <inkml:trace contextRef="#ctx0" brushRef="#br0" timeOffset="38577.2907">7185 9556 0,'3'2'0,"0"5"15,7 13 1,-3 7-16,-4 19 15,0 5 1,-8 5-16,3-5 16,-4-7-1,4-11-15,0-6 16,2-12 0,-2-13-16,2 4 15,2-4 1,6-19-16,-4-19 15,6-18 1,-2-5-16,3-2 16,-4 5-1,3 3-15,5 8 16,-6 3 0,4 12-16,1 5 15,-3 9 1,2 2-16,-1 6 15</inkml:trace>
  <inkml:trace contextRef="#ctx0" brushRef="#br0" timeOffset="38946.5437">7435 9667 0,'2'3'0,"2"13"16,4 5 0,3 10-16,4-4 15,1-3 1,0-14-16,12-10 15,0-16 1,1-14-16,-8-5 16,-3-3-16,-7 4 15,-9 11 1,-4 3-16,-9 8 16,-4 6-1,-7 8-15,-1 11 16,4 8-1,4 7-15,5 5 16,10 6 0,10 7-16,7-4 15,9 0 1,0-6-16,7-5 16,-5-6-1,0-11-15,2-6 16,-11-6-1</inkml:trace>
  <inkml:trace contextRef="#ctx0" brushRef="#br0" timeOffset="39360.2738">7872 9749 0,'2'2'0,"-2"-2"16,5 0 0,18 0-16,7-5 15,10-12 1,7-6-16,-6-1 16,-2-2-1,-11 9-15,-12 3 16,-6 5-1,-10 2-15,-16 2 16,-20 8 0,-16 9-16,-3 9 15,5 3 1,14 1-16,6 4 16,16 6-1,9 2-15,22 7 16,24 8-1,16-7-15,21 0 16,9-7 0,3-9-16</inkml:trace>
  <inkml:trace contextRef="#ctx0" brushRef="#br0" timeOffset="53136.5686">25947 9609 0,'2'1'0,"-2"-1"16,2 9 0,3 14-16,2 7 15,3 7 1,1 5-16,-3-3 16,-3-1-1,3-6-15,-1-5 16,-1-9-1,-4-5-15,-2-11 16,2 3 0,0-12-16,-2-25 15,2-22 1,-2-15-16,4 6 16,-2 3-1,1 1-15,4 16 16,3-2-1,0 13-15,2 8 16,-2 10 0,5 4-16,-10 8 15,-1 1 1</inkml:trace>
  <inkml:trace contextRef="#ctx0" brushRef="#br0" timeOffset="53733.2927">26171 9680 0,'1'2'0,"-1"-2"16,4 4 0,5 2-16,7 4 15,10-5 1,8-1-16,9-8 15,-1-6 1,2-7-16,-10-7 16,-9 4-1,-10-1-15,-8 3 16,-12 0 0,-12 3-16,-13 7 15,-9 3 1,5 12-16,0 3 15,3 7 1,9 5-16,8 6 16,8 1-1,10 10-15,16 1 16,10 2 0,15-2-16,7-8 15,7-9 1,3-7-16,0-9 15,-5-5 1,1-8-16,-17-4 16</inkml:trace>
  <inkml:trace contextRef="#ctx0" brushRef="#br0" timeOffset="54032.2625">27026 9534 0,'0'0'15,"0"0"1,0 0-16,-6 0 16,-14 6-16,-8 8 15,-10 10 1,-1 8-16,11 4 16,8 4-1,12-5-15,9 1 16,12-3-1,11-5-15,10-4 16,8-9 0,5-14-16,5-8 15,-8-9 1,-3-3-16,-15 6 16</inkml:trace>
  <inkml:trace contextRef="#ctx0" brushRef="#br0" timeOffset="54476.3172">27107 9742 0,'2'0'0,"2"0"16,9 1-16,20-1 16,19-3-1,6-4-15,9-8 16,-4-3-1,-11 0-15,-8 0 16,-18 6 0,-17 9-16,-3-2 15,-21-3 1,-15 8-16,-22 4 16,0 5-1,3 3-15,11-1 16,7 3-1,14-3-15,7 3 16,10 6 0,12 2-16,22 6 15,11-3 1,9 1-16,-1-7 16,7-5-1,-5-2-15,-6-8 16,-8-8-1,-7-12-15,4-10 16,-6 5 0</inkml:trace>
  <inkml:trace contextRef="#ctx0" brushRef="#br0" timeOffset="54908.5789">27783 9616 0,'3'3'0,"-3"1"16,0 13-16,2 10 15,0 8 1,-1 5-16,3-3 16,0-4-1,2-5-15,-2-8 16,0-5 0,1-9-16,-1 0 15,1-10 1,7-15-16,7-13 15,-1-6 1,0 0-16,2 0 16,-3 12-1,-6 6-15,-3 9 16,-2 5 0,3 3-16,-4 9 15,5 12 1,-1 12-16,3 6 15,-1 0 1,4-4-16,3-4 16,0-8-1,6-4-15,-2-13 16,1-16 0,-6-3-16</inkml:trace>
  <inkml:trace contextRef="#ctx0" brushRef="#br0" timeOffset="55198.4052">28309 9188 0,'0'0'16,"0"2"-16,2-2 16,-2 12-1,2 14-15,0 19 16,0 15-1,1 11-15,3 1 16,3 6 0,1-3-16,1-7 15,0-8 1,1-11-16,-1-5 16,-2-8-1,1-15-15,-6-10 16,1-4-1</inkml:trace>
  <inkml:trace contextRef="#ctx0" brushRef="#br0" timeOffset="55393.2217">28127 9519 0,'0'0'0,"0"0"16,0 0-1,5-3-15,12-3 16,38-8 0,39-1-16,30 4 15,10 2 1,-63 5-16</inkml:trace>
  <inkml:trace contextRef="#ctx0" brushRef="#br0" timeOffset="78968.3794">15051 9499 0,'2'3'15,"3"4"1,11 16-16,8 14 15,8 15 1,-3 9-16,-7-5 16,-8-4-1,-4 0-15,-2-7 16,-1-12 0,-3-8-16,-2-9 15,-2-9 1,0-4-16,0-2 15,0-21 1,4-22-16,3-17 16,8 1-16,-2-2 15,4 3 1,4 7-16,4 13 16,-1 6-1,-2 11-15,5 4 16,-5 6-1,-1 4-15,-2 6 16</inkml:trace>
  <inkml:trace contextRef="#ctx0" brushRef="#br0" timeOffset="79287.5984">15600 9607 0,'2'2'16,"2"5"-1,4 19-15,6 15 16,4 18-1,2 5-15,-5-5 16,-4 1 0,-1-7-16,-3-9 15,-3-15 1,-2-6-16,-2-21 16,2 3-1</inkml:trace>
  <inkml:trace contextRef="#ctx0" brushRef="#br0" timeOffset="79454.6881">15570 9336 0,'0'0'16,"0"0"-16,0 0 15,0 0 1,0 0-16,2 0 15</inkml:trace>
  <inkml:trace contextRef="#ctx0" brushRef="#br0" timeOffset="79908.0549">16198 9575 0,'0'3'0,"0"-3"16,-4 1 0,-12 9-16,-22 5 15,-21 4 1,3 0-16,13-5 15,11-2 1,12-4-16,12-2 16,6 1-1,22 4-15,18-2 16,15 3 0,-8 7-16,-6 2 15,-10 8 1,-16 6-16,-11 4 15,-12 4 1,-6 1-16,0-5 16,-2-7-1,8-13-15,8-15 16,0 1 0,0-2-16</inkml:trace>
  <inkml:trace contextRef="#ctx0" brushRef="#br0" timeOffset="80259.7511">16473 9245 0,'2'2'0,"5"18"15,3 21-15,-3 17 16,-5 19 0,-4 4-16,-5 2 15,-3-4 1,-1-8-16,2-2 16,3-14-1,2-11-15,2-11 16,2-7-1,0-13-15,0-10 16,2 1 0,8-18-16,14-29 15,-5 6 1</inkml:trace>
  <inkml:trace contextRef="#ctx0" brushRef="#br0" timeOffset="80684.6418">16870 9472 0,'2'2'0,"-2"-2"16,0 7 0,-2 10-16,-12 11 15,-14 11 1,-17 3-16,0-5 16,-6-5-1,15-8-15,3-12 16,12-3-1,8-1-15,7-8 16,2 0 0,2-6-16,12 1 15,7-1 1,7 6-16,6 15 16,2 9-1,-4 12-15,-3-5 16,-6 11-16,0 1 15,-4-1 1,6-6 0,5-2-16,-2-8 15,2-8-15,6-8 16,4-8 0,-2-6-16,7-18 15,-11 2 1</inkml:trace>
  <inkml:trace contextRef="#ctx0" brushRef="#br0" timeOffset="81693.8823">16995 9707 0,'2'2'15,"0"0"1,10 5-16,8 8 16,12 1-1,15-4-15,1-6 16,10-8 0,-5-7-16,-5-5 15,-8-7 1,-10 6-16,-17 1 15,-11-4 1,-17 2-16,-9 0 16,-20 0-1,-10 6-15,5 10 16,5 9 0,12 6-16,2 6 15,8 5 1,9 5-16,15 12 15,18 2 1,14 6-16,19-5 16,11-4-1,21-9-15,-7-14 16,11-8 0,-4-13-16,-12-6 15,-5-9-15,-18-3 16,-14-1-1,-12 1-15,-10-1 16,-7-3 0,-11 0-16,-11 5 15,-9 5 1,-10 8-16,-2 10 16,-1 12-1,12 9-15,6 4 16,14 3-1,12 4-15,12 2 16,19-2 0,0-13-16,16-3 15,2-15 1,-1-12-16,-5-15 16,-2-5-1,-7-15-15,-9-11 16,-8-11-1,-5-3-15,-9-12 16,-5 0 0,-3 1-16,2 2 15,-2 9 1,2 8-16,-8 9 16,-2 9-1,-1 14-15,-1 11 16,-1 8-1,-5 13-15,0 19 16,-6 36 0,6 16-16,6 15 15,8 7 1,12 1-16,10-9 16,6-1-1,4-8-15,2-16 16,-11-21-16</inkml:trace>
  <inkml:trace contextRef="#ctx0" brushRef="#br0" timeOffset="102331.3348">20532 11636 0,'2'1'0,"-2"-1"16,4 6-16,0 4 15,2 4 1,6 2-16,1-1 16,8 1-1,5-4-15,4-10 16,7-8-1,-3-13-15,-3-4 16,-9-2 0,-8 2-16,-13 1 15,-6 1 1,-18 5-16,-9 5 16,-2 9-1,-5 6-15,11 8 16,9 3-1,4 8-15,9 6 16,12 7 0,13 6-16,11 1 15,10 0 1,6 0-16,1-7 16,-1-7-1,0-9-15,-2-6 16,-1-14-1,-11-6-15</inkml:trace>
  <inkml:trace contextRef="#ctx0" brushRef="#br0" timeOffset="102857.2833">21152 11517 0,'2'2'0,"-4"-2"16,2 7 0,-2 13-16,-2 12 15,-1 5 1,2 9-16,-1 3 16,2 0-16,0-7 15,2-7 1,0-9-16,0-9 15,0-11 1,0-3-16,4-5 16,3-18-1,6-23-15,8-8 16,0-11 0,3 12-16,-1 1 15,1 11 1,-2 9-16,0 9 15,-6 7 1,-2 9-16,0 10 16,-2 11-1,1 9-15,-6 14 16,-3 5 0,-2 1-16,2-1 15,0-2 1,1-6-16,1-4 15,-2-9 1,0-8-16,1-9 16</inkml:trace>
  <inkml:trace contextRef="#ctx0" brushRef="#br0" timeOffset="103280.7493">21621 11669 0,'0'1'16,"0"1"-1,-2 16-15,0 14 16,4 5 0,6 1-16,6 1 15,9-4 1,5-12-16,8-5 15,8-9-15,-2-12 16,-4-7 0,-8-10-16,-9 1 15,-13-5 1,-12 0-16,-17-7 16,-13 5-1,-11 2-15,0 5 16,5 2-1,8 7-15,10 6 16,9 1 0,11 3-16,-6 0 15,10 7 1,19 8-16,1-2 16</inkml:trace>
  <inkml:trace contextRef="#ctx0" brushRef="#br0" timeOffset="104416.2111">22078 11636 0,'0'1'0,"0"8"16,0 15 0,0 13-16,2 4 15,6 0 1,6-1-16,7-5 16,7-10-1,6-4-15,8-16 16,2-10-1,11-16-15,-13 1 16,-8-6-16,-12-3 16,-5-2-1,-10-1 1,-3 3-16,-4 1 16,-2 6-1,0 7-15,2 7 16,0 6-16,0-2 15,-2 4 1,0 17 0,4 13-16,0 6 15,6 5-15,1-1 16,1-4 0,10-5-16,4-11 15,12-4 1,8-16-16,14-21 15,10-10 1,0-18-16,-2-4 16,-20 15-1,-10 3-15,-11 7 16,-11 10 0,-8 8-16,-4 7 15,-6-6 1,-14 21-16,-9 8 15,1 13 1,2 5-16,8-6 16,7 1-1,6-7-15,9-9 16,10-4 0,14-13-16,9-13 15,3-12 1,-10-1-16,-8-5 15,-9 1 1,-7 1-16,-6 5 16,-2 9-1,-2 6-15,2 5 16,-4 3 0,-2 10-16,-1 20 15,3 19 1,-2 12-16,4 9 15,-3 10 1,-4-1-16,-7 1 16,-10 3-1,-8-8-15,-11-6 16,2-13 0,-4-12-16,-4-9 15,9-16 1,0-8-16,2-15 15,4-9 1,13-9-16,9-15 16,8-5-16,6 2 15,6 1 1,1 10-16,-3 3 16,-1 9-1</inkml:trace>
  <inkml:trace contextRef="#ctx0" brushRef="#br0" timeOffset="105067.2885">23298 11171 0,'0'1'15,"0"9"-15,-4 25 16,-3 17 0,0 19-16,-1 12 15,4 13 1,0-5-16,4-5 16,0-7-1,0-9-15,0-13 16,2-16-1,-2-8-15,2-11 16,-2-16 0,0-2-16,10-8 15,6-25-15,6-18 16,4-5 0,4 1-16,-2 7 15,0 10 1,1 9-16,-5 10 15,-4 9 1,-4 8-16,4 13 16,-3 11-1,-2 17-15,-2 13 16,1 6 0,-5-1-16,6-4 15,-9-6 1,0-14-16</inkml:trace>
  <inkml:trace contextRef="#ctx0" brushRef="#br0" timeOffset="120185.5214">7845 14476 0,'0'1'15,"-2"-1"-15,-1 2 16,-3 2-16,-17 6 16,-16 4-1,-17-1 1,-42-1-16,-17 0 15,-24-4 1,-20-6-16,-22-4 16,-19 2-16,-7-6 15,-16 6 1,10 8-16,-9 0 16,21 2-1,-4 0-15,26 6 16,23-3-1,20-1-15,16 0 16,22 0 0,30-4-16,17-1 15,15-3 1,14 0-16,11-4 16,7 2-1,-1-4-15,10-2 16</inkml:trace>
  <inkml:trace contextRef="#ctx0" brushRef="#br0" timeOffset="129644.7789">6066 13306 0,'0'0'0,"0"0"16,2-3 0,-2-12-16,-2 1 15,-4-7 1,-3 2-16,-2 6 16,1 7-1,-8 6-15,-3 14 16,1 8-1,2 13-15,2 11 16,2 11 0,5 8-16,8 16 15,1 0 1,0-4-16,-2 5 16,-1-6-1,1-2-15,2-12 16,-2-2-1,2-13-15,0-11 16,0-16 0,0-15-16,0 1 15,4-7 1,1-12-16</inkml:trace>
  <inkml:trace contextRef="#ctx0" brushRef="#br0" timeOffset="129859.6957">5843 13739 0,'0'0'16,"0"0"0,-5 0-16,3 0 15,0 0 1,0-2-16,-2 2 16,14 0-1,17 4-15,12 2 16,4-3-1,1 1-15,-3-4 16,-2 0 0,-14 0-16</inkml:trace>
  <inkml:trace contextRef="#ctx0" brushRef="#br0" timeOffset="130108.1514">6406 13683 0,'3'2'15,"-3"9"-15,2 17 16,-2 12 0,-2 11-16,-3 4 15,0 0 1,2-8-16,-1-14 15,2-13 1,2-8-16,2-6 16</inkml:trace>
  <inkml:trace contextRef="#ctx0" brushRef="#br0" timeOffset="130273.9166">6367 13436 0,'0'0'0,"0"0"16,2 3-1,-2-3-15,7 3 16,-2 3 0</inkml:trace>
  <inkml:trace contextRef="#ctx0" brushRef="#br0" timeOffset="130801.5731">6623 13630 0,'0'2'16,"0"-2"-16,0 0 16,2 7-16,0 13 15,5 6 1,5 10-16,-5 5 16,5 1-1,-1 1-15,-2-1 16,0-9-1,-1-3-15,-4-10 16,-1-5 0,-3-6-16,2-8 15,-7 3 1,-3-9-16,-5-19 16,2-12-1,2-11-15,4-1 16,2-3-1,8 4-15,3 5 16,5 6 0,6 4-16,1 11 15,0 3 1,1 4-16,-1 9 16,3 3-1,-5 2 1</inkml:trace>
  <inkml:trace contextRef="#ctx0" brushRef="#br0" timeOffset="131330.2613">7221 13665 0,'2'0'15,"-2"0"-15,0 0 16,0 0 0,-6 0-16,-12 2 15,-16 0 1,-6 4-16,-9 2 16,9 0-1,8 2-15,6-3 16,13 0-1,6-4-15,3 6 16,12 7 0,14 3-16,20 7 15,0 0 1,-2 1-16,-10-4 16,-11 3-1,-9-1-15,-10 1 16,-7-3-16,-10-1 15,-3-7 1,-4-3 0,-4-6-16,4-4 15,-1-6-15,5-6 16,2-4 0,9-11-1,9-13-15,9-12 16,21-18-16,-8 18 15</inkml:trace>
  <inkml:trace contextRef="#ctx0" brushRef="#br0" timeOffset="131586.6802">7449 13217 0,'2'2'0,"-2"0"15,2 11 1,3 12-16,4 22 15,-1 11 1,-6 8-16,0 1 16,0 9-1,0-5-15,-2 2 16,0-6 0,0-8-16,0-10 15,2-15 1,1-10-16,-3-14 15,0-4 1</inkml:trace>
  <inkml:trace contextRef="#ctx0" brushRef="#br0" timeOffset="131772.7389">7225 13489 0,'0'0'0,"2"0"15,1 0 1,14 2-16,44 0 16,44 9-1,34 8-15,-13-11 16,-58-4 0</inkml:trace>
  <inkml:trace contextRef="#ctx0" brushRef="#br0" timeOffset="145813.55">20746 13509 0,'0'3'16,"2"-3"-16,-2 0 16,7 3-1,9 1-15,10 0 16,4-2 0,7-5-16,3-14 15,9-15 1,1-11-16,-8 0 15,-10 2 1,-9-1-16,-12 4 16,-4 6-1,-9-3-15,-10 4 16,-4 5-16,-4 5 16,-5 5-1,-3 6-15,0 6 16,4 8-1,-1 10-15,-1 9 16,3 11 0,0 11-16,5 10 15,2 13 1,6 6-16,4 4 16,2 3-1,4 3-15,-2-4 16,4-2-1,0 2-15,-4-7 16,0-8 0,0-4-16,0-9 15,0-11 1,2-10-16,0-5 16,0-22-1,0 4-15,0-4 16</inkml:trace>
  <inkml:trace contextRef="#ctx0" brushRef="#br0" timeOffset="146048.2861">20671 13705 0,'0'0'15,"0"0"-15,2 0 16,2 2-1,12-1-15,10 8 16,10 3 0,13 6-16,1-1 15,-2 1 1,7 0-16,-13-6 16,-12-5-1,-10-2-15</inkml:trace>
  <inkml:trace contextRef="#ctx0" brushRef="#br0" timeOffset="146522.556">21378 13571 0,'0'2'0,"-4"5"15,-9 13 1,2 13-16,2 9 16,5 7-1,15 3-15,15 3 16,18-2 0,4-7-16,9-10 15,1-11 1,-5-15-16,-12-6 15,-9-6 1,-11-5-16,-11-10 16,-18-10-1,-22-15-15,-17-10 16,-11 2 0,1 2-16,3 6 15,10 9 1,10 7-16,6 6 15,7 8 1,10 7-16,4 3 16,1 2-1,4 7-15,8 7 16,3 3 0</inkml:trace>
  <inkml:trace contextRef="#ctx0" brushRef="#br0" timeOffset="147112.3811">21830 13569 0,'0'2'16,"3"-2"-16,1 4 16,4 11-16,5 11 15,6 9 1,3 4-16,4 4 16,0-4-1,-1-2-15,-2-5 16,3-10-1,-1-9-15,-5-5 16,2-10 0,0-11-16,-2-11 15,-5-7 1,-7-8-16,-6-2 16,-2 3-1,-2 3-15,0 4 16,0 9-1,2 7-15,0 11 16,0-1 0,6 7-16,7 22 15,15 17 1,5 10-16,3 7 16,-2-3-1,-5-6-15,-5-7 16,-2-7-1,-10-16-15,-6-11 16,-4-4 0,2-1-16</inkml:trace>
  <inkml:trace contextRef="#ctx0" brushRef="#br0" timeOffset="147639.7443">22555 13593 0,'2'1'16,"-2"-1"-16,6 10 16,4 10-1,2 10-15,-4 6 16,-2 7 0,-4 2-16,3-2 15,-1-6 1,0-1-16,0-12 15,-3-6 1,1-12-16,-2-2 16,4-2-1,9-14-15,3-20 16,6-15 0,-2-6-16,5-1 15,3 2 1,-3 13-16,-1 7 15,3 13 1,-5 5-16,-2 10 16,0 10-1,2 12-15,-1 9 16,-1 13 0,-2 8-16,-2 1 15,2-2 1,-6-3-16,0-5 15,-1-6 1,-4-14-16,1-10 16,3-1-1,-1-8-15,-1-4 16</inkml:trace>
  <inkml:trace contextRef="#ctx0" brushRef="#br0" timeOffset="148308.8996">23501 13717 0,'2'1'0,"-2"-1"15,4 5-15,2-1 16,0 0 0,-1-1-16,-5-3 15,4 3-15,-8 3 16,-15-2-1,-9-3 1,-10-1-16,-3 2 16,7 6-16,6 2 15,10 4 1,8 12-16,10 7 16,15 6-1,17 9-15,7-1 16,10-5-1,-7-7-15,-3-7 16,-1-13 0,-10-9-16,-6-6 15,-2-13 1,-4-17-16,1-19 16,-7-18-1,-3-9-15,8-10 16,-5-7-1,-1 10-15,6-7 16,-3 6 0,-7 9-16,2 8 15,-9 12 1,2 9-16,-5 13 16,3 8-1,0 15-15,-5 3 16,-5 20-1,-3 28-15,2 34 16,4 28 0,14 9-16,5 8 15,12 6 1,6-4-16,6-4 16,4-13-1,-6-18-15,2-24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6:45:51.16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9758 5531 0,'2'1'0,"-2"-1"15,0 0-15,4 0 16,9-1-1,4 2-15,7-1 16,6 2 0,10 0-16,1-2 15,12-2 1,12 0-16,2 2 16,14-3-1,3 3-15,5 0 16,5 0-1,5 3-15,-3 4 16,-5-3 0,-7-1-16,-3 2 15,-4-4 1,-9 1-16,-4 0 16,-11-2-1,-5-2-15,-6 0 16,-1 1-1,-11-1-15,-6 2 16,-2 0 0,-15 0-16</inkml:trace>
  <inkml:trace contextRef="#ctx0" brushRef="#br0" timeOffset="11869.2896">21367 5460 0,'0'0'16,"0"0"-16,0 0 16,0 0-1,0 0-15,0 0 16,0 0-1,0 0-15,0-2 16,-2 2 0,4-2-16,7-2 15,8 1 1,12 3-16,6 0 16,16 0-1,13-2-15,7 2 16,8 0-1,6-1-15,15-1 16,7-2 0,5 2-16,1 0 15,2 2 1,8-4-16,-7 0 16,-7-3-16,8 2 15,-4 2 1,-8-2-1,3 4-15,-11-1 16,-5 2-16,-5 2 16,-12-1-1,-5 2-15,-12-3 16,-9 0 0,-10 2-16,-7-4 15,-3-1 1,-9 3-16,-3 0 15,-6 3 1,-7-1-16,0-1 16</inkml:trace>
  <inkml:trace contextRef="#ctx0" brushRef="#br0" timeOffset="14037.3079">21450 4267 0,'0'0'16,"-2"0"-16,-10-3 16,-14 3-1,-15 6-15,-3 12 16,-6 7 0,6 0-16,3 4 15,13-4 1,6 0-16,8 1 15,10-9 1,6 5-16,12-2 16,12 0-16,15-3 15,1-5 1,2-2-16,4-5 16,6-10-1,-7-2-15,-1-9 16,0-8-1,-10 3-15,7-8 16,8-1 0,-9 5-16,-5 5 15,0 1 1,-5 3-16,1 4 16,-5 0-1,-8 2-15,-4 4 16,-10 2-1,-4 3-15,-1-3 16,-10 2 0,-21 5-16,-10 9 15,-9 8 1,2 6-16,6 2 16,5 4-1,7 2-15,15-4 16,6-6-1,10-1-15,8-4 16,10-7 0,18-11-16,5-7 15,6-11 1,-4-9-16,0-4 16,-9 0-1,-6 6-15,-10 3 16,-8 3-1,-4 6-15,-6 2 16,1 4 0,-6 0-16,-1 3 15,-2 3-15,-4 6 16,2 7 0,0 9-16,2 0 15,6 3 1,4-1-16,2 1 15,6-6 1,2 1-16,3-9 16,0-2-1,3-8-15,1-9 16,-4-1 0</inkml:trace>
  <inkml:trace contextRef="#ctx0" brushRef="#br0" timeOffset="14532.9595">22172 4295 0,'0'0'15,"2"2"-15,-2 0 16,3 8 0,3 10-16,6 9 15,-2 2 1,2-2-16,2-1 15,0-2 1,3-6-16,2-7 16,5-9-1,3-7-15,7-11 16,-2-6 0,-4 0-16,-4-8 15,-3 5 1,-10 2-16,-2 2 15,-7 6 1,-2 1-16,-2 3 16,-3 2-1,3 5-15,0 0 16,-2 6 0,1 8-16,5 10 15,1 1 1,5 5-16,1-3 15,1 0 1,4-6-16,0 0 16,-1-6-1,-2-4-15,1-2 16,2-7 0</inkml:trace>
  <inkml:trace contextRef="#ctx0" brushRef="#br0" timeOffset="14978.2656">22958 4270 0,'0'0'15,"0"0"-15,-4 0 16,-13-2-1,-11 2-15,-8 5 16,0 2 0,4 3-16,10-1 15,13-5 1,1 2-16,8 1 16,17 7-1,17 2-15,4 2 16,-1 1-1,-5-3-15,-9 0 16,-10-1 0,-9 1-16,-8 2 15,-13 2 1,-4 1-16,-12-4 16,1 0-1,2-5-15,3-3 16,10-6-1,6 0-15,3-8 16</inkml:trace>
  <inkml:trace contextRef="#ctx0" brushRef="#br0" timeOffset="16010.0149">23022 4438 0,'2'0'15,"4"0"-15,16 0 16,21-6 0,15-11-16,5-3 15,-1-5 1,-10 3-16,-12 1 15,-14 7 1,-13 6-16,-9 3 16,-13-2-1,-23 9-15,-14 6 16,-6 7 0,1 5-16,11 0 15,8-3 1,8 6-16,9-6 15,8 5 1,9-3-16,9 3 16,14-2-1,12-4-15,8 0 16,8-5 0,1-1-16,3-10 15,-7-6 1,-2-5-16,6-14 15,-3 2 1,-3-3-16,-10 7 16,-7-1-1,-13 6-15,-10 5 16,-4 0 0,-6 0-16,-19 4 15,-13 7 1,0 12-16,-6 6 15,3 3 1,11 1-16,11 2 16,2-4-1,13 0-15,15-3 16,5-5 0,10-6-16,12-8 15,3-6 1,-2-10-16,0-3 15,-9-7-15,-2-2 16,-7-3 0,-8-1-16,-6-6 15,-3 3 1,-3-4-16,-5-1 16,0 1-1,0 3-15,2 4 16,-2 1-1,2 9-15,-2 4 16,3 12 0,-3 4-16,0-2 15,-5 19 1,-2 17-16,1 12 16,2 9-1,2 2-15,2-1 16,8-3-1,1-3-15,8-7 16,1-5 0,-6-4-16,2-11 15</inkml:trace>
  <inkml:trace contextRef="#ctx0" brushRef="#br0" timeOffset="26245.3792">8799 6960 0,'2'3'16,"-2"-3"-16,0 0 16,0 0-1,0 0-15,-3 3 16,-9 2-1,-18 1-15,-8-3 16,-18-3 0,-8 5-16,-4-4 15,-13 1 1,-3-2-16,-4 0 16,-5 2-1,-4 0-15,-11 0 16,-7 1-1,8 4-15,-4-1 16,-10 1 0,7-2-16,-11 5 15,1-4 1,4 1-16,1 2 16,-10-3-1,5 5-15,11-3 16,-4-2-1,6 2-15,-1 1 16,13-2 0,-9 6-16,9-3 15,3-2 1,5 4-16,8-5 16,3 4-1,6-3-15,6-2 16,6-1-1,6 2-15,6-7 16,6 0 0,6 0-16,8-3 15,2 3 1,5-2-16,4 4 16,7-2-16,0-2 15,6 2 1,0-2-16,2 2 15,1-1 1,3 1-16,-3-3 16</inkml:trace>
  <inkml:trace contextRef="#ctx0" brushRef="#br0" timeOffset="84543.7171">23667 8618 0,'2'2'0,"-2"-2"16,0 0-16,0 0 15,2 0 1,2 1-16,1 3 15,5-2 1,9 0-16,1 0 16,4-2-1,6-2-15,4-2 16,8 3 0,5-2-16,2 0 15,7-3 1,8 1-16,-2 2 15,4-1 1,9 0-16,-2-3 16,5 2-1,-5 1-15,1 2 16,-3 0 0,6 0-16,-1-2 15,0-2 1,3 0-16,-1-2 15,1 4 1,-1 2-16,-1-2 16,-1-1-1,-1 1-15,-7-1 16,1 4 0,-1-3-16,7 2 15,-11 0 1,-5-2-16,3 1 15,-2 0 1,-6 1-16,3-4 16,-9 5-1,-2-4-15,-1 4 16,-7-2 0,-2 2-16,-1-2 15,-3 1 1,-6 1-16,-2 1 15,-4 0 1,-5-3-16,-2 3 16,0 0-16,-7 0 15,-1 3 1,-3-3-16,0 0 16</inkml:trace>
  <inkml:trace contextRef="#ctx0" brushRef="#br0" timeOffset="88725.2">23229 7364 0,'0'1'16,"0"-1"-16,0 0 16,2 0-16,-2 0 15,0 2 1,2 6-16,5 6 16,-1 7-1,1 4-15,4-2 16,-3 3-1,0-4-15,-1-4 16,2-3 0,-3-7-16,0 0 15,0-4 1,3-4-16,2-14 16,6-10-1,-6-5-15,3 4 16,-1-4-1,-2 7-15,0 5 16,-3 7 0,3 4-16,4 2 15,-3 6 1,-2 4-16,0 6 16,0 5-1,-1 2-15,-4 3 16,-1-9-1,2 1-15,-2-6 16,0-2 0,7-4-16,0-10 15,4-10 1,2-7-16,0-3 16,3 2-1,-2 6-15,-6 2 16,-4 11-1,-2 1-15,0 2 16,1 4-16,2 4 16,1 8-1,5 5-15,-2 3 16,0 5 0,1-5-16,-4 3 15,0-8 1,-2-1-16,0-4 15,-2-2 1</inkml:trace>
  <inkml:trace contextRef="#ctx0" brushRef="#br0" timeOffset="89385.1897">24032 7379 0,'2'0'16,"1"0"-16,1-4 16,2 0-1,-2-2-15,-2 6 16,-2-5 0,-2 2-16,-15 11 15,-8 6 1,-5 7-16,2 6 15,7-1 1,7-1-16,6-5 16,8-3-1,6-3-15,8-5 16,9-8 0,9-11-16,-2-1 15,0-9 1,-6 4-16,-8 4 15,-3 5 1,-8-3-16,-1 6 16,-2 2-16,-2 0 15,2 0 1,0 2-16,4 2 16,5 14-1,-2 1-15,10 9 16,-4-1-1,0 1-15,-1-2 16,-2-2 0,0-7-16,-2-3 15</inkml:trace>
  <inkml:trace contextRef="#ctx0" brushRef="#br0" timeOffset="90223.7853">24290 7178 0,'0'0'0,"2"1"16,-2 2 0,7 11-16,-1 15 15,-1 9 1,5 9-16,-1 3 15,1 0 1,-3-2-16,2-6 16,-3-4-1,-2-7-15,-2-8 16,0-3 0,-2-8-16,0-8 15,2-3 1,-2 4-16,0-4 15,0-4 1</inkml:trace>
  <inkml:trace contextRef="#ctx0" brushRef="#br0" timeOffset="90720.8299">24606 7277 0,'0'2'16,"0"0"-16,-10 10 15,-8 7 1,-10 9-16,-3-1 16,-3-3-1,6-5-15,4-4 16,5-5-1,4-7-15,3 0 16,6-3 0,3 0-16,2 0 15,-1-3 1,0 3-16,4 0 16,8 5-1,10 10-15,10 3 16,-2 4-1,3 1-15,-1-1 16,-4 0 0,-4-6-16,-5-5 15,-4 1 1,-4-4-16,-1-2 16,-4-4-1,-3 0-15,-1 0 16,2-2-1,0 2-15</inkml:trace>
  <inkml:trace contextRef="#ctx0" brushRef="#br0" timeOffset="91171.5271">24651 7484 0,'0'3'0,"2"-3"16,-2 0 0,4 1-16,10 1 15,6 0-15,10-7 16,5-6 0,5-2-1,-4-7-15,-6 4 16,-6-1-16,-13 7 15,-5 5 1,-4-1-16,-15 0 16,-10 6-1,-14 4-15,1 4 16,-2 4 0,10 2-16,5 0 15,9 2 1,6 3-16,12 5 15,12 2 1,16-1-16,13 3 16,3-9-1,2 1-15,1-6 16,-6-6 0,-11-2-16</inkml:trace>
  <inkml:trace contextRef="#ctx0" brushRef="#br0" timeOffset="93019.2397">25226 7340 0,'2'2'0,"0"0"0,9 10 16,1 9-1,-1 5-15,4 9 16,-3-3-1,-4-2 1,-4-3-16,-2-7 16,0-4-16,-2-8 15,0-6 1,0 0-16,-2 0 16,-2-16-1,-3-16-15,0-8 16,1 1-1,2 0-15,0-1 16,4 7 0,2 9-16,4 4 15,0 6 1,6 2-16,0 6 16,8 7-1,-4 4-15,4 9 16,1 6-1,1 1-15,0 3 16,0-6 0,2-1-16,6-6 15,1-7 1,3-6-16,2-10 16,-5-3-1,-10-5-15,-4 2 16,-10 5-1,-5 2-15,-8-3 16,-16 6 0,-6 7-16,-6 8 15,-4 10 1,8-1-16,7 5 16,7 2-1,10 1-15,8-3 16,15 5-1,9-5-15,10 1 16,12-3 0,4-3-16,6-8 15,-3-6 1,-7-12-16,5-12 16,-11-5-1,-1-7-15,-9 3 16,-10-1-16,-5 5 15,-10 9 1,-5 4-16,-7 4 16,-6 5-1,-10 11-15,-3 12 16,1 9 0,2-2-16,7 4 15,8-1 1,4-10-16,8-3 15,6-1 1,11-12-16,5-8 16,2-14-1,0-1-15,-10 0 16,-6-6 0,-8 8-16,-2-1 15,-4 4 1,0 4-16,-2 9 15,2-2 1,0 2-16,-2-1 16,2 8-1,6 9-15,5 9 16,0-3 0,8 5-16,-2-4 15,4-7 1,5-3-16,6-10 15,4-12 1,5-7-16,-3-5 16,-6-2-1,-10 3-15,-10 1 16,-5 4 0,-7 6-16,-9 3 15,-5 3 1,-8 14-16,0 7 15,4 11 1,7-3-16,5 5 16,8-4-1,9-3-15,3-7 16,6-6 0,12-10-16,2-10 15,0-10 1,0-9-16,-9-3 15,-7-3 1,-4-5-16,-4-4 16,-8-1-16,-4 2 15,-1-1 1,-2 3-16,-1 10 16,0 3-1,2 10-15,4 8 16,-2 6-1,2 2-15,-2 2 16,-2 17 0,-1 19-16,2 13 15,1 8 1,2-7-16,0 0 16,4-3-1,-3-9-15,4-11 16,-1-4-1,0-8-15,0-5 16,4-2 0,4-11-16,4-4 15,-5-1 1</inkml:trace>
  <inkml:trace contextRef="#ctx0" brushRef="#br0" timeOffset="93361.1823">26714 7236 0,'2'2'0,"-2"-1"15,2 9 1,4 4-16,6 4 16,9-3-1,4-5-15,10-8 16,5-6-1,-2-2-15,1-2 16,-7 4 0,-6 7-16,-1 6 15,-14 21-15,-9 15 16,-12 9 0,-12 6-16,-6-6 15,-4-6 1,-4-9-16,-13-9 15,-19-14 1,18-10-16</inkml:trace>
  <inkml:trace contextRef="#ctx0" brushRef="#br0" timeOffset="102809.9207">3707 10045 0,'0'0'16,"0"0"-16,0 0 15,0 0 1,0 0-16,2 0 16,1 2-1,11 1-15,14 0 16,17 1-1,12-1-15,13 0 16,23-1 0,6 4-16,11-14 15,10 14 1,7 0-16,6-5 16,18 2-1,-4-6-15,14 2 16,-7 1-1,-1 4-15,9 0 16,-17 2 0,2-2-16,-8-1 15,0-3 1,-26 4-16,-12 2 16,-1-4-1,-21 2-15,-9-5 16,-3 1-1,-9 1-15,-8 4 16,-8-1 0,-6-3-16,-6 3 15,-11 0-15,-7 1 16,-5-5 0,-4 2-16,-1-1 15</inkml:trace>
  <inkml:trace contextRef="#ctx0" brushRef="#br0" timeOffset="107939.1548">11596 10105 0,'0'0'0,"2"0"15,-2 1 1,2-1-16,9-1 15,14-4 1,17-1-16,19-2 16,19 1-1,9 2-15,16 0 16,14 1 0,5 6-16,9 5 15,10 0 1,8-3-16,7-4 15,26 0 1,-11-2-16,-11-5 16,13 5-1,-15-7-15,-13-5 16,5 4 0,-30 0-16,1 3 15,-18 1 1,-7 2-16,-5 2 15,-19-2 1,-10 2-16,-7 0 16,-5 2-1,-13-1-15,-13 1 16,-4 1 0,-8-1-16,-8 2 15,-2 0 1</inkml:trace>
  <inkml:trace contextRef="#ctx0" brushRef="#br0" timeOffset="121047.5975">20141 10099 0,'7'1'16,"12"4"-1,24-4-15,23 1 16,21-4-1,5 1-15,33-11 16,-12 2 0,8 2-16,-8 4 15,5-2 1,-9 1-16,-9 4 16,-15-1-1,-16 2-15,-7 2 16,-11-1-16,-15-1 15,-6 0 1,-12 0-16,-8 0 16,-2 0-1,-2-1-15,-3 1 16,-1-2 0,-4-2-16</inkml:trace>
  <inkml:trace contextRef="#ctx0" brushRef="#br0" timeOffset="127068.6185">29938 9961 0,'0'0'0,"0"0"16,0 0-1,0 0-15,0 0 16,0-3-1,3 2-15,7-5 16,18 2 0,17 2-16,15 4 15,19 2 1,10-3-16,-1 4 16,8-1-1,4 2-15,2-1 16,3 1-1,2 0-15,2 0 16,-11-6 0,-10 2-16,-3 0 15,-5-2 1,-13-2-16,-7 0 16,-11 0-16,-8-4 15,-5 2 1,-3 0-16,-9-2 15,-6 3 1,-3-4-16,-7 6 16,-3 1-1,-3-3-15,2 3 16,-2 0 0,2 3-16,-8 8 15,-4 2 1</inkml:trace>
  <inkml:trace contextRef="#ctx0" brushRef="#br0" timeOffset="135049.335">13051 11630 0,'0'2'0,"0"-2"16,0 0-16,0 0 15,0 0 1,-7-2-16,-14-3 16,-9 4-1,-24-3-15,-17-2 16,-16 3-1,-26 2-15,-9 1 16,-5 4 0,-8 2-16,-2-2 15,-17 4 1,-4-1-16,0-5 16,-2 4-1,28 2-15,1 4 16,12-2-1,12 0-15,26-3 16,9 2 0,14-3-16,9 2 15,11-4 1,10-1-16,10-1 16,4-2-1</inkml:trace>
  <inkml:trace contextRef="#ctx0" brushRef="#br0" timeOffset="141572.0805">21778 11598 0,'0'2'15,"-2"-2"-15,-4 0 16,-2 1 0,4-1-16,-4 0 15,6 0 1,0 0-16,-1 0 15,10-1 1,15-3-16,20 2 16,15-3-1,9 2-15,3 3 16,3 3 0,12-1-16,-1 7 15,8-4 1,16 5-16,3 2 15,7 4 1,-4-2-16,7 4 16,-9-10-1,-16-4-15,6 2 16,-5-5 0,-4 1-16,6 0 15,-16 1-15,-6-1 16,-1-1-1,-13 4-15,-3 3 16,-11-4 0,-8-3-16,-12 1 15,-3 0 1,-7-2-16,1 2 16,-2-2-1,-5 1-15,0 2 16,-6-3-1,0 2-15,-2 0 16,0-2 0,1 4-16,-3-2 15,1 3 1,-1-4-16,0 1 16,-2-1-1,0 2-15,-2 2 16</inkml:trace>
  <inkml:trace contextRef="#ctx0" brushRef="#br0" timeOffset="143215.7224">21816 10262 0,'2'2'0,"-2"-2"16,0 0-1,6 3-15,13-2 16,3 1-1,10-4-15,2-5 16,-2-3 0,-2-6-16,0-2 15,-7-6 1,-7 5-16,-6 3 16,-6-2-1,-4 6-15,-6-2 16,-7-1-1,-4 5-15,-2 2 16,-3 3 0,5 4-16,0 1 15,3 6 1,0 6-16,2 7 16,2 7-16,6 8 15,6 7 1,0 5-16,4 0 15,-2 4 1,2-4-16,-4 0 16,0-4-1,-2-4-15,2-1 16,-2-7 0,0-7-16,0-6 15,0-14 1,0 2-16,0-3 15</inkml:trace>
  <inkml:trace contextRef="#ctx0" brushRef="#br0" timeOffset="143441.4507">21786 10369 0,'0'2'0,"0"-2"16,0 0-16,0 0 15,2 3 1,4 0-16,12 10 16,9-1-1,1 3-15,8-6 16,0-3 0,1-1-16,1-12 15,-10 2 1</inkml:trace>
  <inkml:trace contextRef="#ctx0" brushRef="#br0" timeOffset="143865.0287">22179 10299 0,'0'1'15,"0"-1"1,0 5-16,0 11 15,-2 10 1,4 2-16,8 4 16,1 0-1,8-9-15,3 0 16,6-8 0,6-4-16,-3-5 15,-7-6-15,-2-2 16,-8-2-1,-8 0-15,-1-3 16,-12-7 0,-13-6-1,-13 1-15,1 0 16,0 3-16,-2 6 16,8 3-1,1 2-15,8 5 16,2 0-1,10 3-15,-1 1 16,6 4 0</inkml:trace>
  <inkml:trace contextRef="#ctx0" brushRef="#br0" timeOffset="144401.3005">22529 10385 0,'0'5'0,"0"-5"15,0 0-15,-4 7 16,2 4-1,0 11-15,8 4 16,8 4 0,8-3-16,4 2 15,6-2 1,6-5-16,-1-9 16,-1-7-1,-8-1-15,-5-8 16,-10 1-1,-2-4-15,-5-7 16,-14-9 0,-8 0-16,-9-3 15,-3 0 1,0 2-16,-2 2 16,2-2-16,-3 8 15,9 1 1,7 6-16,0 5 15,5-2 1,4 10-16,0-2 16,6 9-1,3 4-15,0 2 16</inkml:trace>
  <inkml:trace contextRef="#ctx0" brushRef="#br0" timeOffset="145186.2984">23133 10496 0,'0'1'0,"0"-1"15,0-1-15,0 1 16,-6-4 0,-9-1-16,-7 3 15,-10 3 1,0 5-16,4 5 15,3 5 1,8 6-16,6-1 16,9 8-1,9-3-15,7 1 16,10-5 0,8-1-16,0-9 15,9-6 1,-7-6-16,-2-8 15,-4-6-15,-5-7 16,-2-9 0,-4-9-16,-6-7 15,0-8 1,-7 2-16,-2-4 16,-2 8-1,0 1-15,-2 8 16,-2 0-1,-2 7-15,-3 10 16,4 6 0,-3 6-16,4 4 15,-5 6 1,-1 16-16,3 14 16,5 14-1,4 8-15,2 8 16,1-3-1,3 5-15,1-12 16,1-3 0,-3-4-16,6-10 15,-5-2 1,0-6-16,2-12 16,-4-5-1,0-2-15</inkml:trace>
  <inkml:trace contextRef="#ctx0" brushRef="#br0" timeOffset="145650.4908">23710 10375 0,'0'0'15,"0"2"1,-7 0-16,-12 2 16,-11 6-16,-12-1 15,-1 4 1,6-3-16,4 2 15,9-5 1,13 0-16,4-4 16,7 7-1,20 5-15,18 6 16,9 1 0,-1 5-16,-8-3 15,-11-1 1,-12 1-16,-10 2 15,-18-2 1,-17 1-16,-15 2 16,-6-5-1,-7-4-15,15-7 16</inkml:trace>
  <inkml:trace contextRef="#ctx0" brushRef="#br0" timeOffset="179371.774">4715 14684 0,'0'0'16,"0"0"0,0 0-16,0 2 15,0-2 1,0 0-16,2 0 15,-2 2 1,4 5-16,8 0 16,7-1-16,9 0 15,11-2 1,13 0-16,7 1 16,18 0-1,8-4-15,13 2 16,13 4-1,-3-1-15,2 0 16,3 4 0,11-6-16,-8 4 15,9-3 1,0 2-16,2-3 16,-7 0-1,9 0-15,9 0 16,11 0-1,-8 6-15,-13-3 16,11 5 0,25-2-16,-30-6 15,27 6 1,14 0-16,-53-1 16,6 0-1,5-4-15,-3-5 16,-11 5-1,3-4-15,8 3 16,-12 0 0,-13 0-16,-10-2 15,0 0 1,-10 0-16,-6 0 16,2-4-1,-6 2-15,-9 2 16,-10 0-1,-7-4-15,-7 2 16,1-2 0,-11 0-16,-8 0 15,0 0 1,-6 2-16,-2 2 16,-4 0-16,-4 0 15,-3 0 1,-1-2-16,-2 2 15,0-2 1,-1 0-16,-4-6 16</inkml:trace>
  <inkml:trace contextRef="#ctx0" brushRef="#br0" timeOffset="181073.827">7219 13373 0,'0'2'0,"2"4"15,2 8 1,5 11-16,-1 3 16,-1 7-16,2 1 15,3 4 1,-4-9-16,-2-5 16,0-9-1,0-5-15,-2-2 16</inkml:trace>
  <inkml:trace contextRef="#ctx0" brushRef="#br0" timeOffset="181302.1497">7136 13231 0,'1'2'0,"-1"-2"15,1 1 1,5 4-16,3 0 16,-2-1-1</inkml:trace>
  <inkml:trace contextRef="#ctx0" brushRef="#br0" timeOffset="181786.6802">7370 13199 0,'0'0'0,"0"0"16,0-2-16,0 1 15,0-3 1,0 4-16,0-1 16,0 6-1,4 14-15,1 14 16,-1 9 0,1 12-16,1-5 15,5 2 1,2 2-16,-4-9 15,-1-2 1,2-9-16,-2-12 16,-3-7-1,0-7-15,4-6 16,-4-5 0</inkml:trace>
  <inkml:trace contextRef="#ctx0" brushRef="#br0" timeOffset="182076.0784">7465 13154 0,'0'2'0,"0"-2"16,0 0-16,0 0 15,2 4 1,-2-4-16,5 10 0,0 16 15,-1 9 1,3 10-16,-2 11 16,0 3-1,0 0-15,3-4 16,3-3 0,2-9-16,0-6 15,-1-10 1,-3-12-16</inkml:trace>
  <inkml:trace contextRef="#ctx0" brushRef="#br0" timeOffset="182705.3945">7672 13348 0,'0'2'16,"2"2"-16,2 6 16,2 13-1,3 8-15,0 7 16,-5 3-1,4-1-15,-6-2 16,1-7 0,3-5-16,0-7 15,-2-9 1,-4-7-16,7 0 16,8-15-1,-15 12-15,17-29 0,0-8 16,0 5-1,-6-2-15,-1 4 16,4 9 0,-4 3-16,3 8 15,-3 6 1,-3 3-16,8 6 16,-2 11-1,0 3 1,-3 6-16,2 4 15,-2 3-15,2-1 16,2-1 0,-2-2-16,-2-9 15,3-5 1,-4-5-16,4-7 16,4-9-1,4-7-15,-9-5 16,-2-2-1</inkml:trace>
  <inkml:trace contextRef="#ctx0" brushRef="#br0" timeOffset="183139.5566">8071 13514 0,'0'1'0,"0"-1"16,0 0-1,0 0-15,4 4 0,3 4 16,14 0-16,10-2 15,8-8 1,-2-4-16,3-4 16,-2 2-1,-7-2-15,-12 4 16,-15 4 0,3-2-16,-12 0 15,-20-2 1,-8 6-16,-13 0 15,7 3 1,7 0-16,8 4 16,10 1-1,8 3-15,10 11 16,14 6 0,15 3-16,11 6 15,6 1 1,-10-8-16,5-2 15,-5-5 1,-1-7-16,-5-6 16,-2-8-1,-8 0-15</inkml:trace>
  <inkml:trace contextRef="#ctx0" brushRef="#br0" timeOffset="183614.655">8728 13434 0,'0'2'0,"-7"-2"15,-9 4-15,-14 2 16,-6 0-1,6 2-15,3 3 16,13-5 0,5 0-16,4 4 15,19 6 1,8 0-16,14 0 16,3 6-1,-1-1-15,-13-1 16,-9-2-1,-10-1-15,-6 8 16,-11-6 0,-9 3-16,-9-4 15,1-4 1,5-4-16,4-3 16,17-7-1,-1 2-15,-1 0 16,13-4-1,19-6-15,5-3 16,-3 5 0</inkml:trace>
  <inkml:trace contextRef="#ctx0" brushRef="#br0" timeOffset="184015.7505">9073 13479 0,'0'3'15,"0"-3"-15,0 0 0,0 0 16,-3 0 0,-12 5-16,-9 5 15,-5 2 1,-5 2-16,6-2 16,11 3-1,7 2-15,10 0 16,7 5-1,13-1-15,1-1 16,2 2 0,-10-4-16,-6 2 15,-5 0 1,-11 1-16,-9-1 16,-8-4-1,2 0-15,3-8 16,10-2-16,4-5 15,5 2 1,1-3 0,14-10-16,19-10 15,-5 2 1</inkml:trace>
  <inkml:trace contextRef="#ctx0" brushRef="#br0" timeOffset="184438.8969">9124 13630 0,'3'2'15,"-3"-2"-15,0 0 0,9 5 16,15 2 0,13-4-16,11-3 15,2-6 1,-2-3-16,-14 1 15,-10 0 1,-11 4-16,-7 0 16,-8-4-1,-21 1-15,-7 3 16,-8 4 0,-3 4-16,9 3 15,6 5 1,9 2-16,8 4 15,9 5 1,12 8-16,13 5 16,7 0-1,6 2-15,0-11 16,-2-1 0,-5-11-16,-5-7 15,-4-8-15</inkml:trace>
  <inkml:trace contextRef="#ctx0" brushRef="#br0" timeOffset="184841.3059">9752 13515 0,'0'3'0,"0"-3"0,-3 0 15,-6 0 1,-16 4-16,-9-1 16,-10 3-16,2 0 15,2 1 1,12-4-16,8 3 16,5 2-1,9 2-15,10 5 16,22 13-1,13 12-15,6-4 16,-8-2 0,-6 0-16,-12-4 15,-10-4 1,-16-3-16,-12 3 16,-16-7-1,-17-1-15,-6-8 16,-5-5-1,21-4-15</inkml:trace>
  <inkml:trace contextRef="#ctx0" brushRef="#br0" timeOffset="193192.3204">17045 14647 0,'-2'0'0,"-8"0"15,-10-3-15,-12-2 16,4 1 0,-3 0-16,-5-2 15,-6-2 1,-11 5-16,0-6 16,-14 4-1,-2-5-15,-5 2 16,-7 2-1,-11 2-15,-5 0 16,-4-2-16,-3-2 16,-3-2-1,-4 2 1,4 2-16,-7 0 16,-3 0-16,0-1 15,4 1 1,3-2-16,-7 4 15,0 2 1,17 2-16,3 0 16,3 0-1,5 0-15,2-2 16,3 0 0,11 0-16,13 2 15,7-2 1,7-2-16,9 2 15,5 1 1,11-2-16,5 1 16,8 2-1,0-2-15,3 0 16,1-4 0,4-4-16,6-4 15,1 1 1</inkml:trace>
  <inkml:trace contextRef="#ctx0" brushRef="#br0" timeOffset="199519.0258">26426 13205 0,'2'3'16,"-2"-3"-16,6 0 15,5 0 1,-2-5-16,1 4 16,3-4-1,-1-1-15,2 2 16,-4 0-1,0 1-15,-4-1 16,0 1 0,2 2-16,0-1 15,-1 2-15,-2 0 16,-1 0 0,-2 0-16,0 0 15,0 6 1,-8 4-16,-12 1 15,-4 1 1,-6 2-16,-11 0 16,3-4-1,0 1-15,-8 5 16,-2-4 0,-9 0-16,-12 0 15,1-3 1,0-2-16,-9-1 15,0-2 1,0-2-16,-6-4 16,2 0-1,7-2-15,-11-1 16,1-6 0,5 0-16,-1-4 15,-1-3 1,7-1-16,0-5 15,3-4 1,6-1-16,5-5 16,4-1-1,-3-3-15,9-4 16,6 1 0,12-2-16,1-2 15,11-4 1,10-2-16,8-8 15,8 2 1,6-3-16,9-2 16,-2 2-1,4 3-15,5-3 16,0 4 0,-2 4-16,4 2 15,1 6 1,1-1-16,12 9 15,4 0-15,9 4 16,8 9 0,3 1-16,5 10 15,1 6 1,10 9-16,3 6 16,-3 3-1,9 11-15,-2 3 16,-9 8-1,-1 0-15,-7 2 16,-1 0 0,-2 4-16,-9 4 15,-6-4 1,-1 10-16,-12-3 16,2 3-1,-6 3-15,-3-1 16,-6-2-1,-4 8-15,-6-2 16,-2-3 0,-6 0-16,-8 5 15,-2 0 1,-6 0-16,-4 3 16,-5 3-1,-6 1-15,-7-7 16,-2 1-1,-6-5-15,-8-4 16,-7-5 0,-7-10-16,8-8 15,11-12 1</inkml:trace>
  <inkml:trace contextRef="#ctx0" brushRef="#br0" timeOffset="201016.3347">25856 12119 0,'2'2'0,"-2"-2"15,0 0 1,6 2-16,7-2 15,7-2 1,4-5-16,9-2 16,3-10-1,7-3-15,2-8 16,6-1-16,-8-3 16,2 5-1,-7 1-15,-2 2 16,1 6-1,-5-3 1,0 5-16,-4 0 16,-3 1-16,-4 2 15,0-1 1,-3 1-16,0 0 16,-2 4-1,-4-3-15,-3 6 16,-2 2-1,-1 1-15,-2 0 16,-2 4 0,-2-1-16,2 0 15,-2-1 1,-2 0-16,-6 1 16,-7 2-1,-4 2-15,-5-1 16,-4 6-1,-8-4-15,0 0 16,-3 1 0,1-4-16,0 7 15,-1 0 1,7-4-16,0 3 16,9 2-1,10-5-15,2 0 16,7-3-1,2 0-15,-2 2 16,18-4 0,14-4-16,17-5 15,9-2 1,1 4-16,-1 1 16,-6 3-1,-3 2-15,-9 3 16,-6-2-1,0 4-15,-8-2 16,-3 1 0,-7-1-16,-3 2 15,0 1 1,3 2-16,-5 5 16,2 4-1,-1 4-15,-2 7 16,5 0-16,0 4 15,4 2 1,-2-2-16,10-5 16,1-4-1,-6-6 1</inkml:trace>
  <inkml:trace contextRef="#ctx0" brushRef="#br0" timeOffset="202244.0505">32603 11637 0,'2'2'0,"-2"-2"15,0 0-15,0 0 16,-4 4 0,-9 0-16,-11 0 15,-20-4 1,-24-4-16,-9-4 16,-13 2-1,-7-2-15,-6 3 16,-2-4-1,-9 2-15,-18 3 16,-6-2 0,-13 1-16,-2 2 15,-6-2 1,-8 3-16,-4-4 16,-9-2-1,1 3-15,-7 3 16,-10 4-1,9 0-15,-11 8 16,-9-4 0,-2 5-16,12 0 15,-9-4 1,11 8-16,1-5 16,-9-6-1,-2-3-15,-2-2 16,-9 1-16,5-6 15,-1-4 1,-9-5-16,-11 1 16,-1 1-1,20-1-15,-21 3 16,5 8 0,26 9-16,-15-2 15,20 12 1,-9-1-16,-2 9 15,1 0 1,9-8-16,121-10 16</inkml:trace>
  <inkml:trace contextRef="#ctx0" brushRef="#br0" timeOffset="230925.0154">6685 16154 0,'0'0'15,"0"0"-15,0 3 16,0-3 0,-2 3-16,-7 0 15,-12 3 1,-12-4-16,-11-2 15,-18-2 1,-10-5-16,-4-3 16,-6-1-1,-14 4-15,0 2 16,-3 0-16,-5 5 16,4 0-1,-10 2-15,1 3 16,3-2-1,-1 0-15,1 4 16,3-2 0,0 3-16,-3-3 15,11-2 1,3 0-16,3-3 16,6 0-1,8 0-15,1-3 16,11 3-1,5 0-15,10 3 16,7-3 0,11 1-16,6-1 15,6 2 1,5-2-16,4 0 16,3-2-1</inkml:trace>
  <inkml:trace contextRef="#ctx0" brushRef="#br0" timeOffset="279450.8845">16501 1378 0,'2'3'0,"-2"-3"16,0 0-16,0 0 15,0 0 1,5 8-16,-3 18 16,2 16-1,-2 15-15,-4 10 16,-7 8 0,-6 0-16,-4 3 15,-2-4 1,-2-9-16,3-3 15,-2-9 1,-1-9-16,4-1 16,4-12-1,6-7-15,3-6 16,2-8 0,4-8-16,0 2 15,0-6-15,4-6 16</inkml:trace>
  <inkml:trace contextRef="#ctx0" brushRef="#br0" timeOffset="280226.7212">16542 2057 0,'0'2'16,"-2"2"-16,0 8 15,0-3 1,4 3-16,8-1 16,12 2-1,7-11-15,9-14 16,1-6-1,2-11-15,-3-4 16,-12-1 0,-7 10-16,-9 4 15,-8 13 1,-6-1-16,-19 10 16,-17 13-1,-8 13-15,-1 6 16,5 3-1,12 0-15,4-1 16,8-4 0,8-1-16,8-1 15,4-8 1,8 0-16,12-4 16,16-5-1,8-3-15,1-10 16,7-10-1,5-6-15,-19 2 16</inkml:trace>
  <inkml:trace contextRef="#ctx0" brushRef="#br0" timeOffset="280526.4815">17216 1883 0,'-2'2'16,"-8"4"-16,-16 8 16,-14 18-1,-8 13-15,3 8 16,15-1 0,4 3-16,14-10 15,8-5 1,6-4-16,10-11 15,8-4 1,4-10-16,8-14 16,10-16-1,1-19-15,8-25 16</inkml:trace>
  <inkml:trace contextRef="#ctx0" brushRef="#br0" timeOffset="281053.6575">17517 1412 0,'0'3'0,"0"9"15,0 18 1,-2 33-16,-9 26 15,3 14 1,-2 4-16,-4-13 16,2-5-1,-1-16-15,4-12 16,-1-12 0,-1-10-16,5-8 15,5-17-15,-1-10 16,4 1-1,9-19-15,20-27 16,3-11 0,0 1-16,2 8 15,-5 10 1,-7 13-16,-8 10 16,2 10-1,-2 17-15,-6 9 16,-2 15-1,-1 3-15,-3-5 16,-1-1 0,3-6-16,2-5 15,5-7 1,-2-6-16,4-9 16,2-13-1</inkml:trace>
  <inkml:trace contextRef="#ctx0" brushRef="#br0" timeOffset="282313.2321">16311 1332 0,'0'0'16,"0"0"-16,-4 0 16,-9-4-1,-5 0 1,0 1-16,0 1 15,4 2-15,0 0 16,4 1 0,-1 0-16,5 4 15,4 1 1,10 2-16,20 2 16,23-2-1,24-8-15,13-8 16,1-6-1,9-2-15,1 0 16,-12 8 0,-9-1-16,-4-2 15,-17 6 1,-12 3-16,-13 0 16,-4 6-1,-15-1-15</inkml:trace>
  <inkml:trace contextRef="#ctx0" brushRef="#br0" timeOffset="285174.3789">17899 2073 0,'0'0'15,"0"0"1,0 0-16,0 0 15,0 0 1,0 0-16,0 0 16,2 0-16,-2-2 15,0 0 1,2-4-16,-1 0 16,1-1-1,3-2-15,1-1 16,2-1-1,-2-1-15,3 2 16,-4 2 0,1 3-16,0 4 15,2 5 1,2 10-16,0 14 16,-2 5-1,-5 6-15,-3 0 16,-5-9-1,-3-6-15,2-2 16,3-10 0,1-4-16,0-6 15,2 0 1,0-2-16,4-17 16,11-15-1,7-7-15,3 2 16,1 2-1,2 4-15,-2 7 16,1 3 0,-1 12-16,-5 5 15,-4 6 1,1 6-16,-2 6 16,-3 7-1,-4 5-15,-3 3 16,-2 3-1,0-6-15,1 1 16,1-5 0,1-4-16,-1-6 15,0-6 1,5-4-16,2-12 16,2-4-1</inkml:trace>
  <inkml:trace contextRef="#ctx0" brushRef="#br0" timeOffset="285588.404">18480 2016 0,'3'4'16,"-3"0"-16,4 13 16,-2 9-1,0 2-15,2 3 16,0-1-1,3-5-15,4-5 16,3-2-16,2-10 16,2-6-1,4-12-15,4-10 16,-3-6 0,-6-3-16,-8 5 15,-9 0 1,-11 9-16,-12 1 15,-12 6 1,3 8-16,2 8 16,7 0-1,8-2-15,7-3 16,6 0 0,-3-1-16,16-4 15,6-8 1,15-11-16,-7 0 15</inkml:trace>
  <inkml:trace contextRef="#ctx0" brushRef="#br0" timeOffset="285919.3105">18835 1625 0,'2'2'16,"-2"-2"-16,0 0 16,0 1-16,2 17 15,0 12-15,-6 23 16,-4 20 0,-2-8-16,0-4 15,4 1 1,4-13-16,2-4 15,4-9 1,0-6-16,2-7 16,6-9-1,2-6-15,6-11 16,9-13 0,-7-7-1</inkml:trace>
  <inkml:trace contextRef="#ctx0" brushRef="#br0" timeOffset="286280.6142">19091 1913 0,'0'1'0,"-2"6"15,-7 13 1,-1 15-16,-3 5 16,-2 7-1,7-4-15,6-3 16,6-7-1,8-9-15,8-6 16,7-10 0,5-13-16,6-14 15,-1-7 1,-9-3-16,-9 1 16,-10 4-1,-14 4-15,-16 1 16,-11 7-1,-11 4-15,1 4 16,3 0 0,7 4-16,12 0 15,12 0 1,4-1-16</inkml:trace>
  <inkml:trace contextRef="#ctx0" brushRef="#br0" timeOffset="287189.3244">19483 1727 0,'0'2'0,"0"0"16,-4 9-16,-6 11 15,-7 15 1,0 4-16,-3 4 16,4-4-1,3-7-15,8-6 16,3-8 0,0-10-16,4-4 15,11-8 1,10-20-16,7-13 15,-2 1 1,-2-4-16,-3 6 16,-10 8-1,-4 5-15,-5 13 16,-2 2 0,0 0-16,-4 10 15,-6 16 1,-1 11-16,3 7 15,-1 9 1,-2 6-16,5 9 16,-2 5-1,-2 2-15,-4-2 16,-4 0 0,-10-7-16,-4-7 15,0-8 1,1-9-16,3-15 15,4-5 1,-1-12-16,6-10 16,4-20-1,7-11-15,14-16 16,11-5 0,3 11-16,4 3 15,4 11 1,-3 5-16,-3 14 15,1 5 1,2 7-16,-5 1 16,-4 5-1,2 0-15,-4 2 16,1-4 0,0-6-16,4-8 15,3-16 1</inkml:trace>
  <inkml:trace contextRef="#ctx0" brushRef="#br0" timeOffset="287829.6623">19736 1881 0,'2'2'15,"-2"3"-15,2 10 16,5 6-1,1 1-15,4-1 16,6 2 0,1-9-16,2-8 15,9-11 1,5-8-16,-3-12 16,-4 3-1,-5-2-15,-8 8 16,-7 6-1,-6 8-15,3-3 16,1 10 0,-4 16-16,-2 16 15,-2 10 1,4 8-16,2 8 16,1 2-1,4 3-15,-5 9 16,-4-2-1,-7-2-15,-3 4 16,-5-12 0,-6-10-16,-1-13 15,-8-9 1,0-11-16,4-12 16,-7-13-1,5-18-15,4-13 16,5-11-1,14-6-15,5-1 16,8 3 0,12 0-16,2 7 15,8 6 1,6 7-16,1 3 16,7 9-16,-8 5 15,1 2 1,-5 0-16</inkml:trace>
  <inkml:trace contextRef="#ctx0" brushRef="#br0" timeOffset="288885.7474">20945 1913 0,'2'0'0,"-2"-4"15,2-6 1,-2-1-16,-4 4 15,-12-1 1,-13 18-16,-15 20 16,-6 17-1,5 7-15,2 3 16,16-10 0,11-7-16,10-7 15,8-9 1,8-9-16,12-6 15,10-18 1,15-12-16,1-17 16,-4-3-1,-10 3-15,-10 9 16,-3 7 0,-11 9-16,-8 9 15,-1 1 1,1-2-16,-2 13 15,-5 13 1,-3 12-16,2 3 16,2-2-16,4 1 15,6-5 1,2-4-16,1-1 16,4-7-1,1-6-15,0-2 16,9-12-1,0-18-15,5-17 16,5-21 0,-3 1-16,-8 11 15,0 12 1,-1 10-16,-10 6 16,-5 12-1,3 8-15,-3 20 16,-8 15-1,-4 10-15,-5-1 16,1-7 0,5-7-16,5-14 15,0-7 1,11-7-16,12-17 16,15-17-1,4-11-15,-2-1 16,-8 10-1,-5 12-15,-9 9 16,-4 9 0,-4 4-16,0 14 15,-10 7 1,-4 8-16,0 1 16,2-2-1,2-3-15,2-1 16,6-6-1,2-6-15,0-6 16,6-2 0,2-8-16,-2-4 15</inkml:trace>
  <inkml:trace contextRef="#ctx0" brushRef="#br0" timeOffset="289564.0681">21750 2276 0,'2'0'16,"0"0"-1,6-3-15,6-7 16,6-10-16,4-4 16,-1-4-1,-8 3-15,-6 3 16,-7 6 0,-10 6-16,-14 6 15,-10 14 1,-5 14-16,1 9 15,7 3 1,7 2-16,10-9 16,7-1-1,7-6-15,3-3 16,14-6 0,9-10-16,10-13 15,9-14 1,6-13-16,0-12 15,-3-5 1,-10 3-16,-1-3 16,-7 1-1,-6 0-15,-5 0 16,-8-7 0,-1 5-16,-1 2 15,-2-1 1,-1 5-16,1 8 15,-5 7 1,0 10-16,-2 12 16,-2 9-1,0-4-15,-8 21 16,-7 25 0,-2 23-16,-4 15 15,3 4 1,6 0-16,-2-7 15,8-2 1,2-6-16,2-9 16,2-10-1,0-9-15,0-7 16,2-11 0,-2-9-16,2-5 15,6-6 1</inkml:trace>
  <inkml:trace contextRef="#ctx0" brushRef="#br0" timeOffset="290723.1216">22606 1998 0,'2'1'15,"-4"4"1,2 15-16,-3 7 16,3 6-1,0-1-15,0-4 16,3-5 0,-3-3-16,2-12 15,-2-4-15,0-2 16,-2 2-1,-1-6-15</inkml:trace>
  <inkml:trace contextRef="#ctx0" brushRef="#br0" timeOffset="290876.0481">22549 1831 0,'0'0'15,"0"0"-15,0 0 16,0 0 0,2 0-16</inkml:trace>
  <inkml:trace contextRef="#ctx0" brushRef="#br0" timeOffset="291226.6019">22867 1656 0,'2'2'16,"-2"0"-1,4 14-15,-2 16 16,-4 17-1,-4 10-15,-4 2 16,0-4 0,0-6-16,2-2 15,4-10 1,4-6-16,2-1 16,1-6-1,4-7-15,-1-3 16,-6-14-1,2 2-15,-2 0 16</inkml:trace>
  <inkml:trace contextRef="#ctx0" brushRef="#br0" timeOffset="291473.9604">22700 1962 0,'0'0'0,"2"0"16,-2 0-16,8-8 16,12-4-1,9-6-15,8-5 16,6 3 0,-3 1-16,1 3 15,-9 7 1,-4-6-16,-6 9 15,-10 2 1</inkml:trace>
  <inkml:trace contextRef="#ctx0" brushRef="#br0" timeOffset="291918.1991">23223 1805 0,'0'1'16,"0"-1"-16,-4 3 15,-7 4 1,-14 9-16,-9 5 16,3 6-1,6-4-15,3-2 16,9-4 0,5-4-16,6 0 15,8 4 1,9-3-16,2-1 15,0 4-15,-4-1 16,-4 3 0,-7 2-16,-8 1 15,-12 6 1,-12-6-16,-11-2 16</inkml:trace>
  <inkml:trace contextRef="#ctx0" brushRef="#br0" timeOffset="292992.1423">23473 1903 0,'0'0'0,"0"0"15,0 0-15,0 0 16,0 0 0,0 0-16,0 0 15,-2 0 1,0 0-16,2 0 15,-2 0 1,0-2-16,1 2 16,-4 0-1,-1 0-15,-4 2 16,-5 4 0,4-1-16,-2 9 15,7-5 1,2-1-16,8 1 15,7-3 1,10-6-16,10-9 16,4-9-1,-1-8-15,-4 0 16,-8 0 0,-10 10-16,-8 9 15,-6-3 1,-14 10-16,-12 12 15,-11 7 1,5 8-16,6 0 16,4 5-1,8-4-15,9 7 16,10-3 0,7 3-16,5-6 15,14 3 1,8-6-16,2-3 15,-3-11 1,1-4-16,-5-10 16</inkml:trace>
  <inkml:trace contextRef="#ctx0" brushRef="#br0" timeOffset="293673.4197">23676 1945 0,'2'0'0,"-2"0"15,4 1-15,7-1 16,10 0 0,4-1-16,9-5 15,7-12 1,0-2-16,2-8 16,-5 3-1,-4-4-15,-2-4 16,-9 4-1,-7 1-15,-6 1 16,-6-1 0,-6 2-16,-6-1 15,-3 3 1,0 3-16,-6 2 16,5 8-1,-1 3-15,-2 4 16,2 8-1,-4 7-15,1 9 16,2 12 0,4 11-16,8 12 15,-1 6 1,8 5-16,-1 3 16,-2 0-1,-2-2-15,-2-2 16,2-8-1,-2 2-15,2-12 16,-2-12 0,2-3-16,0-9 15,-2-13 1,2-6-16,0-1 16,2-8-1</inkml:trace>
  <inkml:trace contextRef="#ctx0" brushRef="#br0" timeOffset="294303.6301">23712 2069 0,'0'0'16,"2"0"-16,0 0 15,9-2 1,15-6-16,10 0 15,13-4 1,0-1-16,-2-5 16,2 0-1,-4 0-15,4-2 16,-7 2 0,5-5-16,-8-1 15,4-10 1,-9-5-16,-2-6 15,-5-3 1,-5-4-16,-8 2 16,-6 7-1,-6 1-15,-4 12 16,-2 6 0,-4 8-16,2 7 15,-4 5 1,-6 10-16,-7 17 15,2 14 1,0 13-16,1 13 16,2 9-1,8 4-15,4 5 16,0 2 0,6-4-16,-2-4 15,0 0 1,0-7-16,2-11 15,0-8 1,2-5-16,2-10 16,0-9-16,0-9 15,-2-10 1,2 0-16,3-12 16,2-6-1</inkml:trace>
  <inkml:trace contextRef="#ctx0" brushRef="#br0" timeOffset="295108.8276">23958 2201 0,'2'0'0,"0"0"16,4-6-1,17-4-15,12-5 16,24-7-1,20-2-15,1-4 16,-1 7 0,-5 2-16,-3 2 15,-9 8 1,-7 3-16,-10-2 16,-2 3-1,-7 2-15,-8-1 16,-3-2-1,-5-2-15,-6 0 16,-3-7 0,-4 4-16,-5-3 15,-6 3 1,-12-3-16,-16 10 16,-21 12-1,-3 13-15,1 15 16,11 6-1,16-5-15,12 4 16,10 3 0,18-3-16,12-3 15,10-4-15,16-8 16,5-9 0,7-3-16,7-11 15,-5-10 1,2-13-16,2-8 15,-4-8 1,-8-3-16,-10 2 16,-14 5-1,-8 5-15,-7 5 16,-9 2 0,-7 10-16,-6 1 15,-16 7 1,-11 13-16,0 11 15,6 9 1,3 5-16,14 0 16,11-3-1,12 2-15,16-5 16,12-6 0,13-14-16,-1-12 15,8-14 1,1-15-16,4-22 15,-9-9 1,-20 19 0</inkml:trace>
  <inkml:trace contextRef="#ctx0" brushRef="#br0" timeOffset="295419.1917">25780 1514 0,'3'0'0,"-3"0"15,0 0 1,-3 2-16,1 11 16,-6 21-1,-4 20-15,0 11 16,-2 7 0,5 5-16,12-7 15,7 5 1,4-7-16,2-7 15,1-4 1,-4-14-16,2-5 16,-5-12-1,-7-14-15,-1-9 16,2 1 0,-2-8-16</inkml:trace>
  <inkml:trace contextRef="#ctx0" brushRef="#br0" timeOffset="295676.9813">25435 1877 0,'2'0'16,"3"-4"-16,15-6 16,21-3-1,17-6-15,10-3 16,-2 6-1,-3-1-15,-8 5 16,-8 5 0,-10 3-16,-7 2 15,-8 4 1,-9-1-16,-2 4 16,-5-4-1</inkml:trace>
  <inkml:trace contextRef="#ctx0" brushRef="#br0" timeOffset="296038.2965">26330 1795 0,'2'1'0,"-2"-1"16,0 0-1,0 0-15,-2 0 16,-13 5-1,-26 8-15,-23 12 16,-4 1 0,8 0-16,20-6 15,10 0 1,17-6-16,13 1 16,17 3-1,27 2-15,8 2 16,1-7-1,-13 1-15,-12 0 16,-14-1 0,-14 8-16,-18 10 15,-22 5 1,-16-2-16,-15-7 16</inkml:trace>
  <inkml:trace contextRef="#ctx0" brushRef="#br1" timeOffset="359645.0843">27135 4024 0,'0'0'16,"0"0"-16,0 0 16,-6-2-16,-8-2 15,-13 4 1,-7 2-16,-14 2 15,-12 2 1,-9 5-16,-9 3 16,-9 0-1,-1-4-15,-3 2 16,-16 1 0,-2-4-16,0 1 15,-13 0 1,15-1-16,-12-3 15,3 0 1,-9 0-16,14-4 16,-5 0-1,-1 0-15,-4-6 16,0 0 0,0-2-16,12-4 15,1 1 1,0-3-16,10 1 15,10-8 1,3-3-16,9-6 16,16-1-1,2-6-15,19-1 16,1-7 0,12-7-16,7-7 15,13 0 1,10-9-16,11-2 15,2 2 1,14-1-16,15-7 16,13 2-1,3 3-15,7 5 16,9 6 0,19-3-16,3 6 15,13 0 1,0 10-16,-5 12 15,15 0 1,8 2-16,-20 9 16,17 2-16,6 8 15,-14 9 1,3 3-16,-5 8 16,-9 2-1,-4 1-15,10 11 16,-10 6-1,-5 0-15,-1 7 16,-4 7 0,-7 2-16,-3 2 15,-4 4 1,-1 5-16,-8 7 16,-4 7-1,-9 6-15,-5 3 16,-9 9-1,-15 3-15,-20 10 16,-26 5 0,-36 15-16,-63 14 15,-52 0 1</inkml:trace>
  <inkml:trace contextRef="#ctx0" brushRef="#br1" timeOffset="369950.7945">7674 6910 0,'2'1'16,"-2"-1"-16,0 0 16,2 2-1,3 0-15,-2 4 16,2 4-1,-5 9-15,-8 5 16,-12 8 0,-14 4-16,-13 1 15,-10 1 1,-5 3-16,-11 0 16,-2 3-1,-2 3-15,-12 1 16,7-7-1,-18 1-15,-2-2 16,0-6 0,-6 2-16,5-6 15,-11-5 1,5-3-16,-9-6 16,1-5-1,0-4-15,7-3 16,1-8-1,-3-6-15,2-2 16,4-7 0,7-9-16,6 0 15,3-5-15,4-12 16,1-6 0,5-1-16,7-8 15,6 1 1,12-1-16,3-4 15,8-6 1,4 7-16,7-8 16,5 2-1,6-7-15,12 6 16,9-7 0,10-4-16,13 2 15,10-1 1,13-4-16,16 2 15,5 5 1,10 1-16,10 6 16,1 4-1,9 5-15,8 7 16,6 3 0,2 5-16,10 11 15,1 5 1,2 7-16,-1 10 15,-3 2 1,6 14-16,-4 5 16,-4 7-1,8 0-15,-8 10 16,-1 10 0,1 4-16,-12 8 15,6 9 1,-1 12-16,-14 8 15,-5 1 1,-12 6-16,-8 2 16,-7 13-1,-18 8-15,-19 1 16,-22 19 0,-39 18-16,-52 22 15,-39-20-15,71-89 16</inkml:trace>
  <inkml:trace contextRef="#ctx0" brushRef="#br1" timeOffset="377714.7764">5559 7060 0,'2'0'16,"10"0"-16,17-3 15,12 2 1,21 1-16,15 0 16,8-2-1,6 2-15,8-3 16,6 2-1,2-1-15,14 2 16,1 0 0,5-4-16,2-2 15,18 2 1,-4 2-16,6 4 16,-6-10-1,16 4-15,-8 0 16,15 3-1,-4-2-15,-5 3 16,12-1 0,-6-4-16,5 1 15,-3 4 1,6 9-16,-14-9 16,2-3-1,2 3-15,6 0 16,2 4-1,-11 0-15,-2-2 16,7 0 0,-4 0-16,6-2 15,-5 4 1,-2 0-16,-7-1 16,3 0-1,4-2-15,-11 2 16,16 5-1,-12-8-15,-3 1 16,6-1 0,-7 0-16,-6 0 15,14 3 1,-2-6-16,-8 2 16,6 1-16,2-2 15,-10 2 1,-2 2-16,3-7 15,-4 8 1,-3 0-16,-2 0 16,-19-3-1,9 2-15,4-2 16,-4 5 0,-5-2-1,-3 0-15,-4-3 16,-6 3-16,7-3 15,-1 1 1,-16 1-16,6-2 16,0 2-1,-5 4-15,-2-2 16,-3-2 0,2 2-16,1 2 15,-1-1 1,-8-5-16,1 1 15,-5 0 1,6 6-16,-7-3 16,-4-2-1,-1 2-15,-2 2 16,-9-5 0,-6-1-16,0 4 15,-5-1 1,-5-2-16,-12 3 15,-4-2 1,-5 1-16,-3-2 16,-6 0-1,-1 2-15,-6-1 16,-1-2 0,-3 2-16,0-2 15,1 0-15,1 0 16,1 2-1,4 0-15,3 2 16,8 2 0,6 1-16,3 0 15,4 0 1,2 0-16,0-1 16,7-2-1,-5 0-15,4-1 16,5 1-1,1 4-15,-3-4 16,0 3 0,4-1-16,-11-5 15,4 3 1,-3-2-16,3 0 16,-2 2-1,3 1-15,1 4 16,-2-5-1,-1-2-15,-1 2 16,0-2 0,-3 2-16,-1-3 15,-5 3 1,-5-1-16,4-1 16,-4-2-1,2 0-15,-4 0 16,-6 0-1,1-2-15,-1 2 16,-9-3 0,4 2-16,-1-3 15,-2 1 1,2 2-16,-2-1 16,0 0-1,3-2-15,-4 1 16,2 2-1,1-5-15,0 2 16,-1 0-16,0 2 16,2-2-1,-6 2-15,2-2 16,-2 3 0,2-3-16,-5 2 15,0-2 1,0 0-16,0 0 15,-4-3 1,2 1-16,-2 1 16,0-4-1,0 1-15,-1 1 16,-1-1 0,0-2-16,-3 4 15,1 2 1,-2-3-16,0 5 15</inkml:trace>
  <inkml:trace contextRef="#ctx0" brushRef="#br1" timeOffset="414878.2646">27658 11460 0,'2'1'0,"-2"-1"15,-2 0-15,0 6 16,-5 6-1,-12 3-15,-5 8 16,-10 6 0,-11 1-16,-3-2 15,-12 5 1,-5-1-16,-7-3 16,-7-1-1,-11 0-15,-3-4 16,-4-7-1,-11 5-15,-3-6 16,-1 0 0,-7 4-16,-1-4 15,-2-5 1,-7 3-16,6-9 16,2 1-1,-7-4-15,9-2 16,9-2-1,-12-4-15,12-1 16,-9-7 0,11-1-16,-7-6 15,4-5 1,10-8-16,5 3 16,13-7-1,4-4-15,11 1 16,8-9-1,7-4-15,7-4 16,14-4 0,0-7-16,9-2 15,15 0 1,8-6-16,8-3 16,15 1-1,9-4-15,-2 10 16,15-2-16,2 4 15,22-6 1,14 3 0,-2 10-16,23 1 15,10 4-15,3 11 16,18 7 0,0 6-16,6 6 15,2 10 1,18 7-16,-6 5 15,-8 9 1,6 8-16,6 1 16,-14 7-1,6 12-15,-18 1 16,1 4 0,-12 7-16,2 8 15,-17 1 1,-3 3-16,-19 2 15,-3 8 1,-5 1-16,-13 3 16,-3 12-1,-9 0-15,-9 3 16,-5 4 0,-16-2-16,-12 3 15,-18 5 1,-18-3-16,-17-5 15,-21-1 1,-22-4-16,7-23 16,26-25-1</inkml:trace>
  <inkml:trace contextRef="#ctx0" brushRef="#br1" timeOffset="416416.0452">33120 11530 0,'2'2'16,"0"-2"-16,4 2 15,0 1 1,0 0-16,0-1 16,-2 3-1,-2 4-15,-12 8 16,-16 6 0,-24 6-16,-15-1 15,-11 2 1,-9 1-16,-4-1 15,3-2 1,-6-2-16,-8 2 16,-4-4-1,-3-2-15,-2-6 16,-7 0 0,-9-8-16,2-8 15,2 0 1,3-10-16,-5-4 15,4-5 1,-2-9-16,21-2 16,-5-6-1,14-1-15,7-8 16,5-7 0,5-3-16,14 3 15,3 2 1,5-12-16,9 2 15,11 5 1,6 0-16,8-3 16,6-2-1,8 5-15,8-3 16,6 4 0,8 3-16,8 0 15,10-8 1,15 3-16,5 5 15,17-4 1,10 4-16,15-1 16,5 8-16,15 5 15,-3 6 1,10 5 0,8 2-16,12 6 15,11 5-15,-4 12 16,-7 14-1,13-4-15,-11 8 16,-8 4 0,-2 13-16,-12 4 15,10 4 1,-34 9-16,14 16 16,-11-2-1,-18 7-15,-25 2 16,10 24-1,-13 4 1,-20-4-16,-18 8 16,-22 3-1,-34 1-15,-44 1 16,-48-9-16,66-57 16</inkml:trace>
  <inkml:trace contextRef="#ctx0" brushRef="#br1" timeOffset="423911.2644">12880 12999 0,'2'3'16,"-2"-3"-16,0 0 15,0 0 1,4 2-16,-2-2 15,-2 0 1,2 2-16,0-2 16,-4 0-1,-14 2-15,-19-1 16,-6 2 0,-8 3-16,-7-3 15,-1 1 1,-7 3-16,0-2 15,0-1 1,-5 2-16,-3-2 16,-3 0-1,-4 2-15,-9-1 16,3 1 0,-2 2-16,-3 7 15,2-5 1,-1 0-16,-3 0 15,-6 1 1,6-3-16,-2-1 16,-5-1-1,0-1-15,0-1 16,3 3 0,-2 3-16,0-2 15,-2 0 1,5 2-16,-5 0 15,1 0 1,-1 2-16,5-6 16,-2 1-1,4 1-15,3-4 16,2-2 0,-6 0-16,-2-4 15,4 2 1,1-4-16,-4 2 15,-5-2-15,7 3 16,-2-3 0,-6-1-16,-1 1 15,2 3 1,-8-3-16,-2 2 16,1-2-1,2 0-15,-5-4 16,3 4-1,1 1-15,-3-2 16,11-1 0,-2 0-16,2 0 15,-1-2 1,-1 1-16,7 1 16,-1-2-1,-8 2-15,6-2 16,-5 2-1,-6 2-15,9-2 16,-9-1 0,7-1-16,-4 0 15,4 4 1,-2-1-16,0-1 16,-6-1-1,-3-1-15,8 4 16,-6 1-1,-8 0-15,3-1 16,6 2 0,-3-2-16,-3 2 15,1 0 1,8 0-16,2 0 16,-4 0-1,5-2-15,7 2 16,-2 0-1,-2 0-15,7 0 16,-2 2-16,-7 0 16,9 2-1,-7 0-15,5 0 16,-8 0 0,2 2-16,3 2 15,5-2 1,-2-2-16,-3-2 15,10 0 1,4-2-16,11 0 16,-6-2-1,6 2-15,-2-2 16,0 0 0,8 2-16,-9 0 15,6 0 1,5-2-16,5 4 15,5 0 1,5-4-16,13 0 16,1-6-1,3-3-15,8 1 16,11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6:56:41.31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24175 8886 0,'0'2'0,"0"-2"16,0 2 0,-4 5-16,-3 10 15,-10 7 1,3-1-16,-4 7 16,-1-1-1,-8-1-15,-5 2 16,1-7-1,-7 1-15,-2-4 16,-1 0 0,-10-3-16,-10-3 15,4-2 1,-3-6-16,-12-3 16,10-6-1,2-3-15,-6-8 16,0 1-1,4-3-15,4-6 16,-1-2 0,3-6-16,5-5 15,5-1 1,10-1-16,4-8 16,3-7-1,5-1-15,9-4 16,2-9-1,7 3-15,6-8 16,10 2 0,8-4-16,7 0 15,3 4 1,10 1-16,10-4 16,0 10-1,15 7-15,1 5 16,4 4-1,15 4-15,11 8 16,8 12 0,-4 12-16,11 13 15,-4 15 1,-3 9-16,-3 11 16,-13 17-16,-5 14 15,-11 14 1,-13 2-16,-20 9 15,-18 11 1,-23 6-16,-36 7 16,-44 3-1,35-64-15</inkml:trace>
  <inkml:trace contextRef="#ctx0" brushRef="#br0" timeOffset="10614.9101">23898 7686 0,'0'2'0,"0"-2"16,0 0-16,0 0 16,0 0-1,0 0-15,-2 0 16,2-2-1,14-2-15,12-8 16,17-4 0,6-9-16,10 4 15,-3-1 1,9 5-16,-6 3 16,-3 0-1,-2 6-15,-4 2 16,-9 3-1,-7-1-15,-8 2 16,-10 2 0,-6-3-16,-8 3 15,2 0 1,-4-3-16,-14-3 16,-16-6-1,-10 5-15,-7-6 16,-4 3-1,2-3-15,2 0 16,11 3-16,2 0 16,10 5-1,9-1-15,11 3 16,1 2 0,3 1-16,24 1 15,24 2 1,19 0-16,6 2 15,0 1 1,-6 1-16,-11 0 16,-11 3-1,-13-2-15,-16 3 16,-10 5 0,-17 10-16,-19 7 15,-12 3 1,0-3-16,0-3 15,6-7 1,8-2-16,9-6 16,6-6-1</inkml:trace>
  <inkml:trace contextRef="#ctx0" brushRef="#br0" timeOffset="11160.7785">24910 7243 0,'0'0'16,"2"2"-16,-2 0 15,6 10 1,7 15-16,2 18 16,6 15-1,-10 7-15,0-1 16,-1 2-1,-2-4-15,-2-5 16,0-4 0,-4-5-16,0-13 15,-2-9 1,0-14-16,0-10 16,0-2-1</inkml:trace>
  <inkml:trace contextRef="#ctx0" brushRef="#br0" timeOffset="11460.8614">24862 7251 0,'2'-2'16,"5"-9"-16,8-14 16,11-3-1,17-5-15,5 8 16,0 7-1,-12 12-15,-6 7 16,-5 10 0,-11 9-16,-10 7 15,-8 15 1,-8 3-16,-11 4 16,6 0-1,-4-3-15,3-4 16,4-9-16,1-13 15,4-4 1</inkml:trace>
  <inkml:trace contextRef="#ctx0" brushRef="#br0" timeOffset="11852.6442">25371 7277 0,'2'4'0,"4"11"16,7 25-1,0 17-15,-4 7 16,-9-3 0,0-6-16,-4-10 15,-1-7 1,1-14-16,1-8 15,3-13 1,0 1-16,3-21 16,10-27-1,1-13-15,4-8 16,-2 2 0,0-1-16,0 15 15,-2 7 1,-2 9-16,-3 7 15,-1 11 1,-3 2-16,-1 8 16</inkml:trace>
  <inkml:trace contextRef="#ctx0" brushRef="#br0" timeOffset="12234.5911">25647 7441 0,'2'2'16,"6"2"-16,13 6 15,9 0 1,8-3-16,20-11 16,0-13-1,-7-9-15,-10-8 16,-18 5 0,-10-1-16,-19 4 15,-20 7 1,-23 9-16,-9 17 15,-8 11 1,13 9-16,12 6 16,13 0-1,16 8-15,12 3 16,17 1-16,19-3 16,18 1-1,12-5-15,11-10 16,-3-4-1,-5-7-15,-12-11 16,-12-6 0,-15-4-16</inkml:trace>
  <inkml:trace contextRef="#ctx0" brushRef="#br0" timeOffset="12554.5144">26348 7282 0,'0'0'15,"-6"-1"-15,-2-1 16,-9-2 0,2 4-16,-6 6 15,10 11 1,6 12-16,14 9 16,6 0-1,9 6-15,-1-4 16,-6-6-1,-6 1-15,-11-5 16,-8 6 0,-8 0-16,-9-6 15,-7 1 1,4-7-16,6-13 16,4-2-1,2-8-15,8-2 16</inkml:trace>
  <inkml:trace contextRef="#ctx0" brushRef="#br0" timeOffset="12969.9431">26592 7518 0,'0'0'16,"2"2"-16,-2-2 15,5-2 1,20-2-16,13-12 16,8-8-1,-2-3-15,-14 1 16,-11 4 0,-12 4-16,-14 1 15,-22 7 1,-23 12-16,-3 15 15,8 7 1,8 7-16,13 2 16,14 0-1,16 2-15,18 3 16,12-4 0,17-7-16,5-8 15,-1-8 1,-5-9-16,-8-10 15,-6-9 1,-10 2 0</inkml:trace>
  <inkml:trace contextRef="#ctx0" brushRef="#br0" timeOffset="13361.1572">27000 7447 0,'2'2'16,"-4"10"-16,2 5 15,-2 15 1,2 1-16,-2 7 16,0-11-1,2-3-15,0-8 16,4-8 0,11-2-16,8-14 15,20-20 1,13-14-16,-5 1 15,-9 7-15,-12 13 16,-10 2 0,-6 14-16,-4 5 15,-2 14 1,-4 12-16,-6 9 16,0 2-1,0-3-15,4-6 16,6-8-1,5-6-15,4-11 16,11-10 0,-3-7-16</inkml:trace>
  <inkml:trace contextRef="#ctx0" brushRef="#br0" timeOffset="13672.7747">27622 6990 0,'2'2'0,"-2"2"15,2 14 1,-2 24-16,0 21 16,-4 15-1,2 6-15,-2 4 16,6-10-1,0-5-15,2-12 16,0-4 0,0-9-16,-2-15 15,2-12 1,-4-16-16,2 0 16,-2-12-1,-2-13-15</inkml:trace>
  <inkml:trace contextRef="#ctx0" brushRef="#br0" timeOffset="13846.2191">27320 7251 0,'0'0'15,"-2"0"1,2 0-16,-2 0 16,4 0-16,24 2 15,36 2 1,36 3-16,4 10 15,-7-2 1,-37-3 0</inkml:trace>
  <inkml:trace contextRef="#ctx0" brushRef="#br0" timeOffset="14496.9049">28275 7400 0,'2'10'15,"0"21"1,9 28-16,4 20 16,-1 6-1,2-6-15,2-11 16,-4-6 0,-2-13-16,-3-7 15,-4-11 1,-3-15-16,-2-8 15,-5 1 1,-10-24-16,-1-1 16,-15-29-1,-5-32-15,10-2 16,10-4 0,13-2-16,10-5 15,16 10 1,5 5-16,6 19 15,2 14 1,-2 14-16,3 16 16,-7 12-1,-7 12-15,-4 13 16,-13 15 0,-14 9-16,-11 2 15,-2 3 1,-3-6-16,-1-9 15,7-8 1,4-5-16,7-12 16,4-10-16,1 0 15</inkml:trace>
  <inkml:trace contextRef="#ctx0" brushRef="#br0" timeOffset="14870.2546">28679 7606 0,'2'2'16,"12"-2"-16,16 2 15,17-6 1,7-3-16,2-13 16,-12 0-1,-16 0-15,-15 6 16,-17-1-1,-22 3-15,-19 9 16,-3 12 0,6 5-16,4 6 15,12 5 1,11 1-16,15 5 16,15 5-1,15-6-15,12-3 16,8 0-1,-1-9-15,-9-6 16,-8-7 0,-10 0-16,-10-7 15</inkml:trace>
  <inkml:trace contextRef="#ctx0" brushRef="#br0" timeOffset="15234.6424">29161 7415 0,'0'1'0,"2"4"16,3 15 0,3 15-16,2 14 15,1 3 1,2-5-16,2 1 16,-4-8-1,4-7-15,-5-10 16,-4-9-1,-6-8-15,1-2 16,-4-4 0,-7-18-16,-9-13 15,2-13 1,0-5-16,6 1 16,2 2-1,9 8-15,7 2 16,3 7-1,5 9-15,5 8 16,1 6 0,-8 4-16</inkml:trace>
  <inkml:trace contextRef="#ctx0" brushRef="#br0" timeOffset="15669.381">29448 7612 0,'2'2'0,"0"0"16,14 2-1,14-6-15,24-14 16,27-17 0,2-18-16,-11-6 15,-11-1 1,-9 2-16,-17 5 16,-14 8-1,-8 1-15,-17 1 16,-11 7-1,-7 2-15,-5 13 16,-3 5 0,-4 13-16,0 14 15,0 8 1,4 20-16,6 18 16,5 18-1,4 11-15,6 10 16,3-2-1,0-3-15,2-9 16,-1-6-16,1-11 16,-1-14-1,1-14-15,0-13 16,4-10 0,0-10-16,0-3 15</inkml:trace>
  <inkml:trace contextRef="#ctx0" brushRef="#br0" timeOffset="15863.7819">29343 7561 0,'0'0'0,"0"2"16,2-2-16,6 4 15,20 8 1,33 8-16,23 1 15,3-3 1,-5-2-16,-13-10 16,-21-2-1</inkml:trace>
  <inkml:trace contextRef="#ctx0" brushRef="#br0" timeOffset="16230.3149">29795 7767 0,'3'0'16,"11"-4"0,16-9-16,21-12 15,7-7-15,-5-1 16,-12 2 0,-9 12-16,-19 3 15,-7 7 1,-25-1-16,-32 14 15,-18 9 1,7 11-16,11 2 16,19 2-1,15-1-15,13 3 16,17 1 0,25 1-16,25-11 15,19-8 1,5-11-16,2-13 15,-2-10 1,-15-9-16,-26 9 16</inkml:trace>
  <inkml:trace contextRef="#ctx0" brushRef="#br0" timeOffset="16430.9561">30511 7590 0,'0'2'16,"-7"0"-1,-10 8-15,-11 6 16,-4 10-1,1 4-15,13 3 16,12 3 0,10-6-16,18 5 15,18-6 1,22-7-16,15-8 16,10-16-16,-4-15 15,-31 2 1</inkml:trace>
  <inkml:trace contextRef="#ctx0" brushRef="#br0" timeOffset="16709.0019">31025 7175 0,'0'0'16,"0"3"-16,2 1 15,1 13 1,5 26-16,-2 17 16,-2 13-1,3 1-15,-5 2 16,2-2 0,-1-5-16,3-8 15,0-6 1,1-4-16,-3-21 15,-2-10 1</inkml:trace>
  <inkml:trace contextRef="#ctx0" brushRef="#br0" timeOffset="16877.331">30809 7418 0,'2'0'15,"18"-2"-15,48-4 16,56 0 0,34 15-16,26 9 15,-106-11 1</inkml:trace>
  <inkml:trace contextRef="#ctx0" brushRef="#br0" timeOffset="25623.2292">6243 7712 0,'2'1'0,"-2"-1"16,4 10-1,6 13-15,4 15 16,5 19 0,-8 7-16,1 13 15,-1 8 1,-1-5-16,-3-6 15,5-5 1,-5-12-16,-2-9 16,-3-10-1,3-6-15,-3-14 16,-2-13 0,2 0-16,4-9 15,6-22 1,8-17-16,1-6 15,5-3 1,2 6-16,0 4 16,-3 12-1,0 10-15,-7 7 16,-1 5 0,-1 10-16,0 7 15,1 10 1,-3 9-16,-1 10 15,1 7 1,1 3-16,-2-4 16,2-5-1,-3-10-15</inkml:trace>
  <inkml:trace contextRef="#ctx0" brushRef="#br0" timeOffset="26328.7042">7179 8265 0,'2'-1'16,"2"-9"-1,4-4-15,-2-4 16,0-3 0,-10 1-16,-8 2 15,-14 5 1,-6 5-16,-7 12 15,-8 12 1,2 7-16,3 6 16,14 5-1,9 3-15,7-4 16,14-4-16,15 3 16,6-5-1,13-9-15,9-9 16,6-4-1,-3-11-15,-4-8 16,-1-5 0,-9-4-16,-6 2 15,-11-3 1,-1 3-16,-11 1 16,-1 3-1,-3 2-15,-1 11 16,0 0-1,2 2-15,-4 1 16,2 10 0,0 17-16,4 10 15,5 1 1,1-2-16,4 1 16,4-5-1,-3-5-15,1-8 16,-4-8-1,-3-6-15</inkml:trace>
  <inkml:trace contextRef="#ctx0" brushRef="#br0" timeOffset="26806.3195">7714 8157 0,'2'0'0,"-2"0"15,0 0 1,0 0-16,0 0 16,-4 0-1,-13 5-15,-13 8 16,-9 1-1,0 1-15,4 3 16,8-4 0,13-2-16,6-2 15,10 6 1,18 0-16,15 1 16,13 0-1,2-5-15,-2 7 16,-10-4-1,-10-3-15,-7 5 16,-6-4 0,-14 1-16,-7 6 15,-12 1 1,-10 0-16,-6-2 16,-5-3-1,7-8-15,6-4 16</inkml:trace>
  <inkml:trace contextRef="#ctx0" brushRef="#br0" timeOffset="27532.3316">7967 8231 0,'1'1'0,"-1"-1"16,6 8-1,6 10-15,0 10 16,3 10-1,-4 3-15,0-2 16,-5-7-16,-2-3 16,0-11-1,-2-2-15,-2-14 16,3 4 0,8-8-16,11-21 15,0-17 1,4-7-16,1-1 15,-1 5 1,-2 7-16,-3 6 16,-2 13-1,-5 3-15,-2 8 16,4 9 0,-4 11-16,1 8 15,-1 12 1,-1 2-16,2 1 15,-4 1 1,0-8-16,1-3 16,-1-8-1,-4-7-15,-3-7 16,3-1 0,2-7-16</inkml:trace>
  <inkml:trace contextRef="#ctx0" brushRef="#br0" timeOffset="27812.5009">8603 7924 0,'4'3'0,"-2"10"15,4 15 1,1 15-16,-5 19 15,0 5 1,-2 0-16,3-4 16,-3-8-1,3-5-15,2-10 16,-1-6 0,-2-8-16,0-12 15,-2-10 1,0 2-16</inkml:trace>
  <inkml:trace contextRef="#ctx0" brushRef="#br0" timeOffset="28000.7163">8470 8189 0,'2'0'16,"3"1"-16,20 2 15,17 0 1,8 2-16,8-2 16,-3 0-1,-16-3-15</inkml:trace>
  <inkml:trace contextRef="#ctx0" brushRef="#br0" timeOffset="28262.123">8449 7879 0,'2'4'16,"2"-2"-16,0 4 16,1 4-1,-10 6-15,-5 1 16</inkml:trace>
  <inkml:trace contextRef="#ctx0" brushRef="#br0" timeOffset="30482.9697">9297 8060 0,'2'0'0,"-2"1"16,0-1-16,8 0 15,12-4 1,10-8-16,10-8 16,9-16-1,-7-4-15,-1-8 16,-13 3-1,-7 3-15,-6 3 16,-11 13 0,-10-2-16,-11 4 15,2 7 1,-6 5-16,-7 4 16,2 6-1,4 8-15,2 6 16,2 14-1,6 9-15,3 16 16,11 13 0,2 6-16,3 9 15,1 1 1,1-10-16,0 1 16,-3-5-1,-1-7-15,0-10 16,-4-12-1,-2-9-15,1-14 16,-2-10 0,2-1-16</inkml:trace>
  <inkml:trace contextRef="#ctx0" brushRef="#br0" timeOffset="30661.4987">9252 8254 0,'2'2'15,"-2"-2"-15,11 2 16,14 4 0,18 3-16,16-6 15,3 0 1,2-6-16,-1-8 16,-19 2-1</inkml:trace>
  <inkml:trace contextRef="#ctx0" brushRef="#br0" timeOffset="30857.1003">9901 8195 0,'2'1'16,"0"17"-16,4 8 16,1 13-1,2 0-15,-1 0 16,-4-9-1,-2-3-15,0-11 16,-2-10-16,0-4 16</inkml:trace>
  <inkml:trace contextRef="#ctx0" brushRef="#br0" timeOffset="31012.9511">9826 7940 0,'2'0'0,"-2"3"16,0-3-1,6 1-15,1 1 16</inkml:trace>
  <inkml:trace contextRef="#ctx0" brushRef="#br0" timeOffset="31540.1419">10140 8217 0,'3'4'0,"2"7"15,0 15 1,1 10-16,-2 3 16,-3-1-1,-1-5-15,0-10 16,2-4 0,-2-8-16,0-7 15,10-2 1,11-19-16,14-17 15,4-8 1,5-1-16,-1 4 16,1 7-1,-5 8-15,-5 13 16,-2 7 0,-6 8-16,-2 7 15,-4 7 1,-8 14-16,0 4 15,-6-3 1,0 4-16,-1-1 16,2-4-1,8-6-15,-3-4 16,4-11 0,-2-5-16,0-8 15</inkml:trace>
  <inkml:trace contextRef="#ctx0" brushRef="#br0" timeOffset="31735.3575">10889 8248 0,'2'2'0,"-2"1"15,4 12 1,4 17-16,4 17 16,7 16-1,-4-7-15,-2-9 16,-3-10-1,-1-10-15,-2-14 16,-5-12 0,2 2-16</inkml:trace>
  <inkml:trace contextRef="#ctx0" brushRef="#br0" timeOffset="31901.8867">10813 7992 0,'0'0'16,"2"1"-16,-2-1 15,0 0 1,8 6-16,0-2 16</inkml:trace>
  <inkml:trace contextRef="#ctx0" brushRef="#br0" timeOffset="32349.2754">11545 8218 0,'0'0'15,"0"0"-15,-2 3 16,-18 0-1,-24 5-15,-25 8 16,-3 4 0,14-6-16,15-2 15,18-5 1,10 2-16,7-4 16,20 5-1,31 4-15,25 2 16,15 0-1,-21 0-15,-10 1 16,-18-1 0,-9 4-16,-20 3 15,-10 3 1,-20 2-16,-3-7 16,-8-1-1,-2-6-15,7-8 16,3-8-1,1-10-15,6-12 16,7 5 0</inkml:trace>
  <inkml:trace contextRef="#ctx0" brushRef="#br0" timeOffset="32916.7414">11707 7767 0,'2'1'0,"1"9"15,5 22 1,3 23-16,-1 17 16,-3 0-1,-3 7-15,-4-10 16,-2 5-1,0-7-15,2-4 16,0-10-16,2-10 16,0-11-1,0-6-15,1-10 16,-3-15 0,0 4-16,4-4 15,6-24 1,6-23-16,2-5 15,6-4 1,0 10-16,-3 9 16,0 10-1,2 10-15,-3 12 16,2 8 0,0 10-16,-2 12 15,-5 7 1,-5 3-16,-3 3 15,-3 0 1,-2 3-16,3-1 16,-1-13-1,0 0-15,0-14 16,-2-8 0,3 0-16,4-9 15</inkml:trace>
  <inkml:trace contextRef="#ctx0" brushRef="#br0" timeOffset="33834.3315">12034 8254 0,'2'2'16,"0"4"-16,7 6 15,15 6 1,20 1-16,10-11 15,11-8 1,10-9-16,-13-5 16,-8-2-1,-16 1-15,-15 3 16,-14 3 0,-13-3-16,-26 1 15,-24 4 1,-7 11-16,5 9 15,8 4-15,15 8 16,12 0 0,10 8-1,17 6-15,18 9 16,17-3-16,18 2 16,5-13-1,16-10-15,7-10 16,7-14-1,-1-16-15,-7-12 16,-11-3 0,-11-4-16,-17 5 15,-21 6 1,-12 2-16,-10 7 16,-12 4-1,-16 4-15,-16 15 16,-3 11-1,3 17-15,14-1 16,7 3 0,12-5-16,9-1 15,12-4 1,14-13-16,16-10 16,9-21-1,7-22-15,-6-13 16,-11-7-1,-7-9-15,-10-11 16,-10-5 0,-7 0-16,-5 2 15,-4 9 1,-2 19-16,0 10 16,-3 10-1,1 14-15,4 11 16,-6 3-1,-6 22-15,-6 28 16,-4 29 0,10 31-16,4 9 15,10-13 1,10-9-16,10 1 16,0-20-1,5-5-15,-4-17 16,3-13-16,-3-19 15,-7-9 1</inkml:trace>
  <inkml:trace contextRef="#ctx0" brushRef="#br0" timeOffset="38769.5197">10631 9065 0,'2'0'0,"13"-3"15,19-1-15,26-4 16,21 0 0,18 0-16,11 0 15,-1 0 1,13-2-16,13 1 15,-14-2 1,-2 6-16,12-3 16,-14 0-1,-1-2-15,-13 2 16,-1-2 0,-11 4-16,-10 4 15,-14-3 1,-11 3-16,-8-4 15,-9 6 1,-11 0-16,-5 2 16,-6 4-1,-6-1-15,-4-5 16,-5 1 0</inkml:trace>
  <inkml:trace contextRef="#ctx0" brushRef="#br0" timeOffset="39893.4532">19454 8880 0,'3'0'0,"-3"2"16,0-2-16,-3 6 15,-8 6 1,-17 8-16,-21 3 16,-25 1-1,-20 2-15,-19-9 16,-11 1-1,0-4-15,-29-4 16,2-2 0,4-3-16,-8-12 15,-8 3 1,10-7-16,1-2 16,4-9-16,15-1 15,2-11 1,16-5-16,7-11 15,25-3 1,19-10-16,7-37 16,16-2-1,18-2-15,17 3 16,8 2 0,10 9-16,14 0 15,12 1 1,20 13-16,17 7 15,24 1 1,32-1-16,12 8 16,24 12-1,10 15-15,30 20 16,5 12 0,9 20-16,10 21 15,-23 27 1,1 19-16,-51 15 15,-20 23 1,-47 3-16,-32 12 16,-50 20-1,-53 4-15,-79 24 16,75-121 0</inkml:trace>
  <inkml:trace contextRef="#ctx0" brushRef="#br0" timeOffset="49084.4597">4888 10847 0,'0'2'0,"0"-2"15,2 0 1,-2 0-16,0 0 16,0 2-1,0-2-15,-2 3 16,-8-2-1,-13-1-15,-13 0 16,-22 0 0,-6 4-16,-15 1 15,-13 0 1,-13-2-16,-3 1 16,-2 2-1,-3-1-15,3-1 16,-3 0-1,11 0-15,5-2 16,9 1 0,9 1-16,11-1 15,9-2-15,1 1 16,10-2 0,6-2-16,6 1 15,8 1 1,0-3-16,10-1 15,4 3 1,4 1-16,6-2 16,-1 2-1,2 0-15,1-2 16,0 2 0,1 0-16,-1 0 15,0 0 1,2 0-16,-3 0 15,3 2 1</inkml:trace>
  <inkml:trace contextRef="#ctx0" brushRef="#br0" timeOffset="49919.7639">7939 10966 0,'0'1'0,"-9"1"15,-8 1-15,-22 0 16,-22-1 0,-29-2-16,-25-3 15,5-5 1,-15 2-16,3-8 16,8 5-1,1 4-15,21-2 16,5 0-1,14 5-15,20 0 16,8 0 0,10 1-16,9-2 15,10 3 1,8 3-16,4-3 16,0 0-1,2 1-15</inkml:trace>
  <inkml:trace contextRef="#ctx0" brushRef="#br0" timeOffset="58562.1115">9949 10170 0,'3'2'0,"-2"6"16,5 18-16,0 7 15,0 12 1,5 3-16,-4 2 15,-1-4 1,1-8-16,-6-4 16,1-12-1,-2-7-15,0-11 16,2-3 0,-2 4-16,0-13 15,3-27 1,3-7-16,1-15 15,8-4 1,-3 2-16,-3 9 16,2 5-1,1 2-15,-1 13 16,2 3-16,1 12 16,-2 5-1,0 4-15,-1 4 16</inkml:trace>
  <inkml:trace contextRef="#ctx0" brushRef="#br0" timeOffset="59118.4954">10269 10209 0,'0'3'15,"2"-2"-15,2 8 16,12 6 0,8 7-16,6-9 15,11-1 1,21-12-16,3-9 16,-3-5-1,-12-4-15,-12 3 16,-15 3-1,-13 5-15,-8-1 16,-24-1 0,-32 9-16,-11 7 15,0 6 1,3 6-16,11 4 16,19-2-1,11 6-15,10 3 16,15 9-1,16 7-15,24-2 16,12-4 0,14-6-16,-24-14 15</inkml:trace>
  <inkml:trace contextRef="#ctx0" brushRef="#br0" timeOffset="59623.808">11242 10235 0,'0'0'0,"0"0"15,0-2-15,0 0 16,0-1 0,-7-3-16,-10 3 15,-16 12 1,-7 14-16,-6 11 15,9 6 1,7 3-16,10-4 16,12-5-1,10-9-15,6-4 16,15-7 0,6-11-16,14-10 15,3-14 1,0-2-16,-14-8 15,-8 8 1,-5-1-16,-11 11 16,-3 2-1,-3 7-15,0 1 16,-4-4 0,-5 12-16,1 8 15,2 9 1,6 8-16,4 5 15,10-3 1,4 3-16,4-7 16,4-7-1,-2-8-15</inkml:trace>
  <inkml:trace contextRef="#ctx0" brushRef="#br0" timeOffset="60325.6846">11970 10362 0,'2'0'16,"-2"0"0,-2 0-16,-4-7 15,-10-1 1,-18 3-16,-15 0 15,-7 12 1,1 4-16,6 8 16,8 4-16,9 5 15,14 3 1,11 2-16,11 2 16,19 2-1,14-4-15,10-5 16,17-6-1,2-15-15,2-8 16,-16-13 0,-3-12-16,-7-13 15,-2-10 1,-9-12-16,-5-15 16,-7-4-1,-2-8-15,-5-5 16,-2 6-1,0 2-15,2 10 16,-2 7 0,-4 8-16,0 13 15,-4 12 1,0 12-16,-2 15 16,-2-2-1,-4 20-15,-6 24 16,-4 38-1,-1 18-15,10 5 16,5 19 0,13 3-16,2-21 15,2-3 1,10 1-16,3-13 16,-8-16-1,-1-12-15,-4-14 16,4-17-1,-7-9-15</inkml:trace>
  <inkml:trace contextRef="#ctx0" brushRef="#br0" timeOffset="80349.7877">23755 12919 0,'2'2'0,"-2"-2"16,0 0 0,0 0-16,2 2 15,2 1 1,4 2-16,8 2 16,12 2-1,3-2-15,5 0 16,6 0-16,2 2 15,5 0 1,7 3 0,1-1-16,9 1 15,0 0-15,11 2 16,-8-2 0,8-2-16,4 1 15,0 3 1,9-5-16,-13 0 15,1-2 1,1-1-16,-1 1 16,-3 1-1,5-4-15,-3-2 16,4 0 0,-3 1-16,7 0 15,-3-1 1,0-1-16,1 4 15,-4-1 1,7-2-16,-7-2 16,6-2-1,11 0-15,-10 0 16,-3 0 0,-4-1-16,-1 2 15,-4-4 1,5 2-16,2-5 15,-3 2 1,-11 1-16,5-5 16,-3 2-1,-5 2-15,-4-2 16,2 0 0,-3-5-16,-5 3 15,8-1 1,-11 3-16,4-2 15,-5-2 1,-2 5-16,-4-2 16,0 2-1,-3-1-15,-9 0 16,-2 0 0,0 1-16,-1 0 15,-3 0-15,0-2 16,-4-2-1,2 0-15,0 2 16,4-4 0,-1-7-16,-1 2 15,4-5 1,-4 2-16,-1-5 16,-3-1-1,-3-3-15,0 3 16,-8-5-1,0-1-15,-7 2 16,-4-5 0,-6 2-16,-8-5 15,-11-4 1,-9 2-16,-2 0 16,-4-2-1,-6 1-15,-9-4 16,3 5-1,-14-3-15,2 7 16,-7 2 0,-3-2-16,-7 0 15,-4 6 1,-1 1-16,-7-1 16,-4 0-1,3 3-15,-2-2 16,-9 3-1,3 0-15,0-2 16,-3 5 0,2-4-16,3 7 15,-9-7 1,0 10-16,5 1 16,-7-2-1,8 5-15,-11 6 16,8 1-1,-3-3-15,11 4 16,4 4 0,-6-2-16,3 1 15,2 3 1,-2 3-16,7 0 16,1 0-1,7 1-15,2 1 16,1 3-16,0 0 15,6 2 1,3 0-16,6 0 16,2 4-1,6-2-15,1 2 16,3 2 0,7-3-16,-3 3 15,4 2 1,4 0-16,1-3 15,5 3 1,6-2-16,1 0 16,1 1-1,5 2-15,0 3 16,1-3 0,-1 1-16,4 4 15,2-2 1,-2 4-16,2-2 15,4 2 1,-2 4-16,5-2 16,2 2-1,1-2-15,-1 5 16,1-4 0,3 0-16,2 5 15,2-2 1,5-2-16,-2 3 15,3 1 1,-2-3-16,3 5 16,3-1-1,-3 1-15,4-2 16,-1-2 0,0 3-16,2-6 15,2 3 1,2-2-16,0-3 15,5 1 1,1-3-16,1 3 16,1-1-1,-1 0-15,5 0 16,0-1 0,0 0-16,2 0 15,-1-1 1,2-1-16,8 1 15,-3-6-15,5 0 16,-11-9 0</inkml:trace>
  <inkml:trace contextRef="#ctx0" brushRef="#br0" timeOffset="91262.7618">26637 11444 0,'2'0'15,"-2"0"1,0 0-16,11-8 16,9-16-1,16-27-15,8-20 16,9-27 0,-1-5-16,-3-7 15,7-12 1,-16 5-16,-16 55 15,25-99 1,4 6-16,0 6 16,7 7-1,3 3-15,-2-4 16,-7 6 0,-6 9-16,-9 8 15,-3-3-15,-2 7 16,-4 3-1,-2 15-15,-4 6 16,-1 12 0,-6 1-16,0 7 15,-6 15 1,2 6-16,-3 6 16,-4 9-1,0 9-15,-4 7 16,-2 12-1,0 2-15,-10 4 16,-12 11 0,-15 17-16,-1 6 15,-8 7 1,8-1-16,0-3 16,10-7-1,5-4-15,9-10 16,8-9-1,4-1-15,-2-4 16,24-21 0,16-27-16,13-11 15,-1 0 1,-7 15-16,-15 7 16,-5 8-1,-6 14-15,-7 5 16,-7 9-1,10-5-15,3 20 16,4 17 0,10 26-16,8 12 15,-2 9 1,-11-27-16</inkml:trace>
  <inkml:trace contextRef="#ctx0" brushRef="#br0" timeOffset="96322.9131">7787 11576 0,'2'0'0,"-2"0"16,0 0-1,0 0-15,0 0 16,6 8-1,5 9-15,0 23 16,-2 13 0,-1 20-16,3 7 15,-1 3-15,4 5 16,-2-9 0,5-4-16,-5-18 15,1-1 1,-4-17-16,-2-9 15,-2-8 1,-5-18-16,2-2 16,4-4-1,2-26-15,9-21 16,4-6 0,0 7-16,-8 8 15,0 10 1,-6 14-16,1 6 15,-3 3 1,5 7-16,0 10 16,0 12-1,4 15-15,0 7 16,4 6 0,3-2-16,-3 2 15,1-7 1,8-7-16,-7-12 15</inkml:trace>
  <inkml:trace contextRef="#ctx0" brushRef="#br0" timeOffset="97612.469">8681 12121 0,'2'0'16,"1"-7"-16,8 0 15,-5-3 1,0 2-16,-4 5 16,-2-1-1,-18 13-15,-17 17 16,-8 19 0,-4 9-16,17 2 15,6-4-15,12 0 16,8-11-1,10-5-15,12-2 16,7-14 0,10-13-16,12-13 15,-2-14 1,-6-7-16,-5-8 16,-9 0-1,-6 2-15,-11 4 16,-4-1-1,-6 7-15,2 7 16,-2 6 0,2 8-16,-1-3 15,1 8 1,3 13-16,6 9 16,3 21-1,10 7-15,-2 0 16,4-1-1,-2-11-15,-3-12 16,-4-7 0,6-12-16,-1-14 15,-1-18 1,-2-5 0,9-32-16,0-13 15,-8 11-15,-7 8 16,-5 11-1,-5 5-15,-1 15 16,0 4 0,0 14-16,0 0 15,2 1 1,2 14-16,5 23 16,-1 16-1,5 5-15,0 0 16,1 0-1,-2-5-15,1-17 16,-1-1 0,-3-13-16,-1-5 15,0-8-15,3-7 16,2-18 0,4-20-16,-8-19 15,-3-4 1,-1-8-16,-5 5 15,-1 10 1,-5 11-16,2 10 16,1 13-1,1 9-15,2 9 16,0-4 0,5 9-16,6 6 15,27 18 1,12 8-16,13-1 15,9-9 1,1-7-16,-3-13 16,-13-5-1,-12-7-15,-12-1 16,-12 2 0,-12-7-16,-9-6 15,-12 2 1,-12 1-16,-12-1 15,1 7 1,3 8-16,4 6 16,6 12-1,7 11-15,10 13 16,17 20 0,12 7-16,12 2 15,12 2 1,3-9-16,11-4 15,10-7 1,-6-21-16,-2-15 16,-20-11-1</inkml:trace>
  <inkml:trace contextRef="#ctx0" brushRef="#br0" timeOffset="98671.3187">10772 11976 0,'0'3'15,"0"-3"-15,0 0 16,-2 4 0,-5 11-16,-1 7 15,-7 18 1,5 5-16,2 9 16,11-3-1,4 1-15,13-6 16,6-4-1,9-8-15,4-13 16,2-9 0,2-12-16,-2-12 15,-4-6-15,-8-7 16,-16-1 0,-7-2-16,-6 3 15,-4 2 1,0 6-16,2 10 15,0 0 1,2 6-16,4 1 16,13 15-1,13 14-15,16 13 16,6 4 0,-5-9-16,2-3 15,-6-10 1,-3-4-16,-12-10 15,-2-10 1,-5-9-16,-1-19 16,-10-13-1,-10-16-15,-10-6 16,-6-2 0,0 3-16,-2 12 15,1 6 1,2 10-16,2 10 15,3 13 1,6 4-16,4 6 16,-4 1-1,8 15-15,10 10 16,12 14 0,4-2-16,-5-12 15</inkml:trace>
  <inkml:trace contextRef="#ctx0" brushRef="#br0" timeOffset="99119.3071">11620 12186 0,'0'2'15,"2"2"-15,4 12 16,12 9 0,7 5-16,16 6 15,18-2 1,9-5-16,11-4 16,-4-11-1,-17-6-15,-18-6 16,-16-2-1,-11-6-15,-16-13 16,-29-17 0,-29-9-16,-14-3 15,-8 6 1,8 9-16,13 8 16,11 3-1,19 10-15,10 8 16,16 2-1,2 6-15,16 15 16,25 9 0,16 10-16,-10-15 15</inkml:trace>
  <inkml:trace contextRef="#ctx0" brushRef="#br0" timeOffset="99586.0794">12202 12083 0,'2'3'0,"-1"5"16,10 9-1,3 15-15,2 11 16,4-1-1,4 2-15,-2-5 16,-3-4 0,-5-11-16,-5-7 15,-4-13 1,-3-2-16,-4 1 16,-14-19-16,-9-22 15,-3-9 1,0-2-16,8 3 15,8 6 1,6 7 0,8 7-16,8 3 15,8 9 1,4 8-16,5 6 16,3 6-16,0 4 15,-11 2 1,-2-2-16,-7-2 15,-3-5 1</inkml:trace>
  <inkml:trace contextRef="#ctx0" brushRef="#br0" timeOffset="99893.6019">12552 11614 0,'2'0'0,"-2"1"16,12 8-16,9 10 16,2 18-1,5 19-15,0 25 16,-13 10 0,2 7-16,6-5 15,1 0 1,4-2-16,-5-16 15,-1-8 1,-4-14-16,-6-17 16,-4-11-1,-6-22-15,2 2 16,-2-5 0</inkml:trace>
  <inkml:trace contextRef="#ctx0" brushRef="#br0" timeOffset="100358.5987">13093 11918 0,'2'1'16,"5"3"-16,-1 5 16,0 10-1,-8 5-15,-19 9 16,-21-1-1,-12-2-15,-2-4 16,-1-8 0,14-5-16,11-1 15,6-7 1,12-3-16,11 1 16,1-3-1,0 3-15,19 4 16,15 5-1,15 9-15,-7 1 16,-5 7 0,-5 11-16,-7-2 15,-6 6 1,-5 2-16,6 4 16,4-7-1,9 0-15,3-7 16,12-10-1,4-10-15,2-16 16,-1-12 0,-13-2-16</inkml:trace>
  <inkml:trace contextRef="#ctx0" brushRef="#br0" timeOffset="101390.6103">13184 12219 0,'0'3'0,"3"-3"16,-3 1-1,3 9-15,7 3 16,11-2 0,17 1-16,12-9 15,20-7-15,1-11 16,-11-5 0,-11-1-16,-19 3 15,-14 2 1,-10 0-16,-24-3 15,-29-1 1,-23 10-16,-3 7 16,3 4-1,12 9-15,13 4 16,15 10 0,17 9-16,15 4 15,35 23 1,20-3-16,20 0 15,13-1 1,12-7-16,-11-10 16,-2-8-1,-11-19-15,-1-7 16,-9-17 0,3-15-16,-19-3 15,-12-8 1,-10-2-16,-13 1 15,-15 1 1,-8 5-16,-15 2 16,-5 11-1,-10 11-15,-3 13 16,3 11 0,8 9-16,6 10 15,12 12 1,18 6-16,16 2 15,10-7 1,17-8-16,1-14 16,3-18-1,-6-17-15,-6-18 16,-11-17-16,-13-22 16,-14-21-1,-10-16-15,-10-4 16,-9-5-1,2 20-15,-2 3 16,4 9 0,4 21-16,5 12 15,4 18 1,3 16-16,4 9 16,-4 3-1,6 32-15,-2 39 16,4 28-1,7 34-15,10 4 16,19 17 0,-5-8-16,6-11 15,4-27 1,-22-46-16</inkml:trace>
  <inkml:trace contextRef="#ctx0" brushRef="#br0" timeOffset="117237.407">18640 15125 0,'2'1'0,"-2"-1"16,1 4-16,1 6 16,-5 7-1,-13 6-15,-27 1 16,-25-2 0,-18-15-16,-27-7 15,-6-6 1,6-5-16,-8-7 15,-6 0 1,22-1-16,-1-6 16,1-11-1,4-4-15,11-6 16,24-1 0,9-11-16,5-10 15,18-6 1,4-11-1,30-9-15,15-23 16,30-9-16,34-5 16,-7 25-1,4 5-15,35-4 16,-4 24 0,8 24-16,23 14 15,-12 24 1,11 34-16,-11 22 15,7 23 1,-6 26-16,-18 19 16,-19 22-1,-15 13-15,-22 15 16,-24 0 0,-25 12-16,-18-15 15,-18-21 1,-19-18-16,-17-17 15,-5-20 1,-8-22-16,8-23 16,-10-22-1</inkml:trace>
  <inkml:trace contextRef="#ctx0" brushRef="#br0" timeOffset="120128.2901">5247 13669 0,'2'2'0,"-2"-2"16,2 2-1,8 10-15,4 10 16,3 12-16,1 15 16,1 18-1,-2 4-15,-6 10 16,-1 1-1,-1 0-15,-2-7 16,5-9 0,0-8-16,-5-12 15,-3-13 1,-3-11-16,-1-16 16,2-2-1,0-8-15,5-28 16,1-18-1,7-8-15,6 5 16,5 11 0,-4 12-16,-2 10 15,-3 9 1,2 9-16,-5 8 16,3 12-1,-2 11-15,-4 9 16,2 4-1,-1-3-15,2 5 16,-3-11 0,1-8-16,0-11 15,0-6 1</inkml:trace>
  <inkml:trace contextRef="#ctx0" brushRef="#br0" timeOffset="121160.9233">6099 14291 0,'2'0'15,"13"-4"-15,3-8 16,6-5-16,-3-3 15,-3 2 1,-10 0-16,-4 7 16,-8 1-1,-13 4-15,-11 10 16,-4 14 0,-4 8-16,8 8 15,9 2 1,6 0-16,11 4 15,12-5 1,4-3-16,5-5 16,7-11-1,0-8-15,2-10 16,-4-7 0,-1-12-16,-2-4 15,-9 3 1,-2-1-16,-4 7 15,-4 4 1,-2 8-16,2 2 16,-2 0-1,0 2-15,-2 14 16,-2 12 0,6 10-16,2 4 15,4 2 1,2-7-16,5 1 15,0-9 1,4-10-16,0-12 16,11-9-1,5-15-15,-1-15 16,-5-6 0,3-11-16,2-3 15,2 5 1,-6 9-16,-7 9 15,-9 13 1,-4 5-16,-7 7 16,-1 2-1,-7-1-15,-18 8 16,-4 9-16,-10 1 16,5 1-1,8-4 1,12-2-16,3-2 15,8 3 1,18 6-16,20 5 16,13-3-16,-3 7 15,-9-4 1,-10 0-16,-11 3 16,-13 1-1,-14 5-15,-14-1 16,-6-4-1,-5-2-15,4-8 16,10-6 0,6-5-16,6-1 15,5-7 1,19-17-16,15-16 16,-4 3-1</inkml:trace>
  <inkml:trace contextRef="#ctx0" brushRef="#br0" timeOffset="121614.7387">6960 14320 0,'0'3'0,"0"10"16,-2 21-1,0 12-15,-2 5 16,1-4-1,-7-3-15,3-11 16,-1-7 0,5-14-16,0-8 15,-2-4 1,7-23-16,13-25 16,9-15-1,2 4-15,4 5 16,-2 11-1,-1 8-15,-8 16 16,1 12 0,-3 7-16,-4 9 15,-3 20-15,-3 12 16,-3 6 0,-2 8-16,-2-11 15,5-5 1,2-5-16,5-13 15,-2-11 1,10-16-16,12-35 16,-5 1-1</inkml:trace>
  <inkml:trace contextRef="#ctx0" brushRef="#br0" timeOffset="121883.2965">7576 13752 0,'0'2'0,"-3"4"16,1 18-1,0 23-15,-4 24 16,2 24 0,-5 3-16,4-4 15,3 3 1,4-8-16,1-7 15,-1-15 1,2-11-16,2-11 16,-1-18-1,-5-20-15,3-4 16</inkml:trace>
  <inkml:trace contextRef="#ctx0" brushRef="#br0" timeOffset="122089.8879">7348 14212 0,'1'0'0,"-1"2"16,11 4 0,15 2-16,13 6 15,9 2 1,1 1-16,-11-3 15,-10-4-15,-6-4 16</inkml:trace>
  <inkml:trace contextRef="#ctx0" brushRef="#br0" timeOffset="122358.6909">7270 13852 0,'0'3'0,"0"-3"15,2 0 1,-4 8-16,0 4 16,-7 7-1,1 3-15,-5 5 16,-4-1-1,3 1-15,-2-10 16,6-7 0,0 0-16</inkml:trace>
  <inkml:trace contextRef="#ctx0" brushRef="#br0" timeOffset="123328.3501">8223 14052 0,'1'3'16,"4"2"-16,12 7 16,9 2-1,12-5-15,5-6 16,5-12 0,2-12-16,-1-13 15,-5-9 1,-16-5-16,-12-1 15,-8 4 1,-8 4-16,-12 1 16,-4 6-1,0 12-15,-6 6 16,0 5-16,2 9 16,0 10-1,1 18-15,7 17 16,-4 21-1,6 18-15,8 10 16,2-1 0,6 11-16,4-11 15,2-10 1,-5-14-16,-2-3 16,1-16-1,-2-12-15,-4-16 16,0-17-1,0 1 1</inkml:trace>
  <inkml:trace contextRef="#ctx0" brushRef="#br0" timeOffset="123549.1721">8156 14242 0,'0'2'15,"4"-2"-15,5 8 16,10 9 0,17 7-16,26 6 15,5-6 1,-5-5-16,8-6 16,-1-7-1,-25-5-15</inkml:trace>
  <inkml:trace contextRef="#ctx0" brushRef="#br0" timeOffset="124030.2595">8887 14189 0,'-3'4'16,"-3"8"-16,-8 17 16,-6 9-1,3 4 1,8 1-16,8-2 16,8 1-16,15-5 15,16-6 1,10-9-16,11-10 15,-3-12 1,-7-9-16,-11-2 16,-8-3-1,-18-1-15,-9-7 16,-18-6 0,-22-3-16,-15 1 15,-8 1 1,10 9-16,1 7 15,15 4 1,4 12-16,11 2 16,10 6-1,7 10-15,13 4 16,17-1 0,8 3-16</inkml:trace>
  <inkml:trace contextRef="#ctx0" brushRef="#br0" timeOffset="124548.6086">9237 14287 0,'0'2'0,"2"0"16,2 8-1,5 9-15,8 8 16,8 1-16,6-3 16,9-1-1,4-8-15,1-11 16,-4-5-1,-7-4-15,-12-6 16,-7-2 0,-7-7-16,-8-2 15,-8-1 1,-3-1-16,-6 6 16,4 2-1,4 8-15,7 5 16,-2 0-1,4 0-15,10 14 16,10 12 0,8 8-16,4 2 15,5 0 1,-6-8-16,1-6 16,-4-14-1,-7-4-15</inkml:trace>
  <inkml:trace contextRef="#ctx0" brushRef="#br0" timeOffset="125035.7722">9848 14155 0,'2'2'16,"-2"-2"-1,2 10-15,8 12 16,3 12-1,0 5-15,4 7 16,-2-1 0,2-6-16,-1-6 15,-2-7 1,-6-6-16,-1-12 16,-1-4-1,1-5-15,3-18 16,1-11-1,-2-6-15,1 0 16,-1 0-16,-1 6 16,-1 10-1,-1 4-15,3 9 16,1 3 0,2 8-16,2 8 15,3 11 1,-6 4-16,6 10 15,2 4 1,7 3-16,3-4 16,0-9-1,0-11-15,3-5 16,0-7 0,-6-12-1</inkml:trace>
  <inkml:trace contextRef="#ctx0" brushRef="#br0" timeOffset="125630.486">10629 14400 0,'2'2'0,"0"0"16,5 4-1,-3-4-15,0 0 16,-2 0 0,0-2-16,-10 2 15,-13-2 1,-15 4-16,-6 1 15,0 8 1,8 2-16,8 7 16,11 3-1,17 9-15,14 12 16,22-5 0,13-3-16,13-11 15,2-11 1,-9-13-16,-7-14 15,-7-16 1,-5-20-16,-16-17 16,-14-17-1,-8-11-15,-5-13 16,-5 0 0,-5 2-16,3 10 15,-4 3-15,4 16 16,-1 13-1,6 18 1,1 11-16,-1 14 16,5 11-16,-4 4 15,-2 21 1,5 34-16,3 31 16,2 21-1,11 18-15,-2-57 16,25 86-1,-2-34-15,11 11 16,-4-29 0,8-20-16,-9-30 15,-12-18 1</inkml:trace>
  <inkml:trace contextRef="#ctx0" brushRef="#br0" timeOffset="144085.5758">23739 17090 0,'2'2'16,"-2"-2"-16,0 0 16,0 0-16,2 0 15,-2 0 1,0 0-16,-6 2 15,-17 3 1,-20 5-16,-14-1 16,-12-4-1,-7-1-15,0 3 16,-3 0 0,-6-1-16,1 6 15,-7-4 1,3 4-16,-5 0 15,-6 3 1,-1-4-16,2 6 16,-7 3-1,2-5-15,-3 2 16,-1-2 0,2 3-16,-4-6 15,3 2 1,-3 0-16,8 5 15,-5 1 1,-1-4-16,-2 0 16,-2-1-1,2-3-15,1-3 16,-1-2 0,2 3-16,-2-5 15,5 2 1,-3 2-16,0 0 15,-1-1 1,-3-3-16,11 3 16,-2-2-1,6 1-15,0 0 16,6-2 0,-10-2-16,10-3 15,-2 2 1,-2 4-16,4 3 15,3-4 1,5 0-16,2 0 16,-3-3-16,1-4 15,7 4 1,-1-1-16,-3 1 16,8-2-1,1-2-15,-3-4 16,15 4-1,-8-1-15,5-3 16,-5-4 0,8-1-16,-7 1 15,1-2 1,7-4-16,7-1 16,0 1-1,5-4-15,-3 1 16,6-3-1,-3 0-15,9 1 16,-2-2 0,1-4-16,1 0 15,4-1 1,6 1-16,-4-3 16,2 2-1,1 1-15,5-4 16,-1 1-1,-2-1-15,5 3 16,0-3 0,2-2-16,1-1 15,-1 3 1,6-3-16,1-1 16,-2-2-1,1 1-15,4-4 16,-2 1-1,-2-1-15,3 2 16,2-5 0,-1 0-16,0-1 15,1 2 1,5-9-16,0 6 16,0 3-1,2 0-15,2 4 16,0 3-1,0 1-15,-2 0 16,-2 2 0,4-1-16,2 7 15,1 2-15,3 5 16,2 0 0,8 2-16,4 1 15,5 5 1,3-3-16,6 0 15,4 3 1,4 2-16,9-3 16,5 4-1,6 5-15,9 0 16,1 2 0,5 1-16,-5 0 15,-1-2 1,-3 0-16,11 2 15,-3 0 1,3 0-16,2 0 16,-1 0-1,0 2-15,11-4 16,16 4 0,1-2-16,-9 3 15,-3 0 1,7 3-16,4-1 15,-5 3 1,11-1-16,-10-1 16,2-5-1,-9 3-15,9-4 16,6 2 0,0 0-16,-2 1 15,2 1 1,3-5-16,-3 2 15,-9-1 1,13 6-16,0-2 16,-2-1-1,-5 2-15,-7 0 16,8-2 0,-2 1-16,-7-4 15,7-1 1,-6 1-16,5 0 15,3 3 1,-12-1-16,7-2 16,-1-4-16,-13 4 15,5 0 1,8-1-16,-12-2 16,3 6-1,5-3-15,-10 0 16,5 1-1,-11 1-15,-7 0 16,3 2 0,-1 2-16,-3 0 15,-1 1 1,-4 3-16,-6-1 16,-6 1-1,2 2-15,-6 2 16,1-1-1,-8 3-15,4 4 16,-10-3 0,-7 4-16,2 3 15,-5-4 1,-5 6-16,-7 0 16,0 6-1,-5 2-15,2 3 16,-4 2-1,-6 5-15,4 6 16,-5 7 0,-7-1-16,-5 4 15,-7 3 1,-8 11-16,-9-3 16,-14 9-1,-20-1-15,-36 7 16,-40-5-1,-36-19-15,-22-31 16</inkml:trace>
  <inkml:trace contextRef="#ctx0" brushRef="#br0" timeOffset="152152.4406">21252 15869 0,'0'2'15,"0"-2"-15,0 10 16,-2 4-16,4 2 16,-2 2-1,0-7-15,4 1 16,1-4-1,1-2-15,8-10 16,8-12 0,12-18-16,3-14 15,-1-15 1,-4 0-16,0-1 16,-4-2-1,0 1-15,5-1 16,1 6-1,-2 6-15,7 3 16,2 0 0,16 0-16,-1 11 15,11-1 1,13-1-16,5 5 16,-1 3-1,11 9-15,0-1 16,7 6-1,21 1-15,4 4 16,12 5 0,-13 7-16,15 0 15,17 6 1,-21-3-16,10 2 16,18-1-1,-29-1-15,16 4 16,-9 0-1,13 0-15,10 0 16,-29 0 0,25-2-16,13-4 15,-8 4 1,4-4-16,-37-2 16,43-2-1,-16-5-15,1-2 16,0-5-16,-3 1 15,-6-10 1,20-3-16,-36-1 16,6-7-1,19-6-15,-28-3 16,29-14 0,-16-2-16,-12-11 15,-3 2 1,-15-10-16,-10-1 15,28-29 1,-10 1-16,-18-5 16,-5 2-1,-13-21-15,-7 2 16,11-18 0,-2-5-16,-39 27 15,22-27 1,-1 5-16,-29 5 15,21-28 1,-18 20-16,-4-3 16,-7-13-1,-8 13-15,-7-1 16,-10 5 0,-5-10-16,1 9 15,-12-7 1,-10 9-16,2-15 15,-2 16 1,-8 1-16,-3 9 16,0-6-1,-1 13-15,-3-1 16,2 5 0,-4 6-16,-4 9 15,10 1-15,-2 3 16,1 8-1,3 12-15,5 6 16,0 8 0,1 10-16,0 8 15,3 5 1,4 15-16,-2 6 16,3 5-1,3 10-15,-2 4 16,-1 4-1,-3 8-15,-2 8 16,-2 6 0,-4 12-16,-1 10 15,-3 1 1,7-3-16,0 1 16,2-1-1,6-10-15,2-5 16,2-9-1,4-4-15,0 0 16,6-8 0,16-19-16,6-13 15,6-7 1,-2-3-16,-3 3 16,-9 7-1,-2 4-15,-7 9 16,0 9-1,-1 2-15,12 12 16,13 22 0,19 21-16,14 21 15,-4-4 1,13 10-16,-28-30 31</inkml:trace>
  <inkml:trace contextRef="#ctx0" brushRef="#br0" timeOffset="157052.5128">3904 15705 0,'2'2'16,"-2"-2"-1,1 11-15,6 14 16,3 20-16,5 16 15,6 17 1,-6 6 0,-2 1-16,4 0 15,-3-6-15,0-16 16,-2-3 0,2-13-16,-6-11 15,0-8 1,-3-17-16,-3-5 15,8-8 1,4-23-16,1-14 16,3-7-1,-2 6-15,3 0 16,-5 10 0,-4 13-16,0 7 15,-1 4 1,7 10-16,0 8 15,-1 16 1,-1 3-16,0 11 16,0 0-1,7-6-15,-2-8 16,-3-5 0,3-11-16,0-7 15,1-5 1</inkml:trace>
  <inkml:trace contextRef="#ctx0" brushRef="#br0" timeOffset="158310.571">4728 16248 0,'1'0'16,"5"-3"-16,6-8 15,6 0 1,0-3-16,0 2 15,-13 9 1,-3 0-16,0-1 16,-19 12-1,-15 15-15,-10 18 16,4 0-16,5-1 16,17-3-1,8-2-15,16 0 16,8-8-1,12-2-15,1-11 16,-1-10 0,4-10-16,-1-8 15,-8-9 1,-6 0-16,-9-6 16,-6 3-1,-7 1-15,-2 8 16,1 1-1,4 13-15,0 2 16,-3-2 0,5 15-16,7 19 15,1 13 1,2 8-16,8-3 16,-2-8-1,3-5-15,-2-13 16,-3-8-1,7-14-15,1-18 16,1-21 0,4-23-16,-3-11 15,-3-9 1,-4 15-16,-3 13 16,-5 17-1,-1 12-15,0 12 16,-3 5-1,2 8-15,-2 20 16,2 18 0,-2 18-16,-2 12 15,5 0 1,-1-8-16,5-3 16,-5-17-1,3-7-15,0-12 16,-2-13-1,0-2-15,10-23 16,8-28 0,0-23-16,2-8 15,-9 1-15,-3 8 16,-4 5 0,-5 9-16,-5 16 15,-2 8 1,0 13-16,0 11 15,0 1 1,3 0-16,9 20 16,14 14-1,13 9-15,15 5 16,-2-13 0,6-5-16,-1-13 15,-5-10 1,-5-7-16,-13-7 15,-3-10 1,-14-2-16,-12-8 16,-10-6-1,-14 4-15,-10 4 16,-1 9 0,-4 3-16,3 10 15,5 6 1,4 12-16,8 6 15,12 15 1,18 22-16,17 15 16,10 4-1,6 1-15,13 2 16,-5-3 0,5-14-16,1-17 15,-7-24 1,-14-7-16</inkml:trace>
  <inkml:trace contextRef="#ctx0" brushRef="#br0" timeOffset="159096.362">6451 16850 0,'0'3'16,"-3"-1"-16,-3 2 16,-16 7-1,-29 3-15,-34-1 16,-50 2-1,-43 0-15,-19-5 16,-16 5 0,-28-1-16,-2-3 15,0 11 1,-9 8-16,23 6 16,12-3-1,20 3-15,7 2 16,24 2-16,31-6 15,29-8 1,11 1-16,21-3 16,22-4-1,16-4-15,4-4 16,11-3 0,8 1-16,-3-2 15,2-2 1,7-2-16,5-3 15,0 1 1,-1-2-16</inkml:trace>
  <inkml:trace contextRef="#ctx0" brushRef="#br0" timeOffset="159553.3409">3999 17224 0,'2'0'0,"-2"0"16,0 2-16,5 3 15,3 13 1,9 21-16,-3 20 15,-2 24 1,-3 9-16,-4 16 16,2-4-1,10 2-15,1-11 16,1-10 0,-2-14-16,-3-18 15,-3-17 1</inkml:trace>
  <inkml:trace contextRef="#ctx0" brushRef="#br0" timeOffset="159906.6118">3900 18182 0,'2'0'0,"0"0"15,10-4 1,16-2-16,16 0 15,18 0 1,4 3-16,0 0 16,1 6-1,-1-1-15,-4-1 16,-10-4 0,-16 0-16</inkml:trace>
  <inkml:trace contextRef="#ctx0" brushRef="#br0" timeOffset="160197.6226">3809 17136 0,'10'1'0,"21"3"16,31 8-16,31 4 15,5-5 1,-6-5-16,-34-1 15</inkml:trace>
  <inkml:trace contextRef="#ctx0" brushRef="#br0" timeOffset="160905.7764">4729 17331 0,'0'1'15,"-1"-1"1,-4 2-16,-3 4 16,0-6-1,1 0-15,2 0 16,1-3 0,2 3-16,0-3 15,2 3 1,0 3-16,4 8 15,-4 7 1,-8 8-16,-10 1 16,-3 6-1,1 0-15,2-7 16,6 0 0,5-11-16</inkml:trace>
  <inkml:trace contextRef="#ctx0" brushRef="#br0" timeOffset="161486.0053">4953 17442 0,'0'3'15,"3"11"1,-1 21-16,5 15 15,3 17 1,2 13-16,4-4 16,2-1-1,2-4-15,-3-10 16,-4-12 0,-2-13-16,-3-14 15,1-12 1,3-11-16,11-22 15,1-24 1,8-29-16,1-8 16,0-13-1,-5 8-15,3 2 16,-8 13 0,-8 8-16,-2 11 15,-5 10 1,-3 9-16,-1 13 15,-2 11-15,-2 8 16,5-2 0,-3 3-16</inkml:trace>
  <inkml:trace contextRef="#ctx0" brushRef="#br0" timeOffset="161901.3525">5507 17680 0,'1'4'0,"6"6"15,4 4 1,17 2-16,16-10 16,11-12-1,16-16-15,1-12 16,1-5-16,-19-4 16,-10 4-1,-18-1-15,-11 6 16,-19 2-1,-21 5-15,-19 8 16,-15 14 0,-2 13-16,9 13 15,10 11 1,15 18-16,21 14 16,20 15-1,49 28-15,0-18 16,15 3-1,7-12-15,7-15 16,2-12 0,2-13-16,-11-24 15,1-30 1,22-42-16,-52 19 16</inkml:trace>
  <inkml:trace contextRef="#ctx0" brushRef="#br0" timeOffset="164834.0155">7599 16238 0,'2'0'0,"-2"-4"15,5-9 1,2-7-16,-4-6 16,-5-2-1,-11 1-15,-12 0 16,-20 9-1,-14 10-15,-8 11 16,0 11 0,13 7-16,8 4 15,17 2 1,11 6-16,12 4 16,14-2-1,16-2-15,17 0 16,9-12-1,21-11-15,-3-10 16,-10-5 0,-7-6-16,-13-1 15,-8 0 1,-10 2-16,-7 1 16,-3-2-1,-5 6-15,-1 4 16,-4-2-16,4 0 15,0 14 1,-2 19-16,0 25 16,-4 24-1,2 10-15,7 15 16,-3 10 0,5-8-16,14 2 15,-3-9 1,-6-24-16,-5-10 15,-7-14 1,-4-13-16,-7-16 16,-5-13-1,-12-12-15,-17-25 16,-6-27 0,-2-12-16,6-5 15,5-1 1,15 11-16,9 6 15,11 5 1,10 4-16,8 9 16,8 8-1,11 6-15,7 8 16,-6 9 0,6 7-16,-5 6 15,-6 5 1,-7 3-16,-4-1 15,-6-4 1</inkml:trace>
  <inkml:trace contextRef="#ctx0" brushRef="#br0" timeOffset="165354.0893">8143 16325 0,'0'3'0,"-8"0"15,-4 4 1,0 4-16,0 1 15,5 4 1,7 13-16,9 4 16,15 6-1,18 2-15,23 0 16,-9-11 0,3-15-16,-9-7 15,-7-9 1,-15-6-16,-11-4 15,-8-9 1,-15-7-16,-23-12 16,-17-6-1,-8 6-15,-6 5 16,11 10 0,7 7-16,7 8 15,5 7 1,10 11-16,8 5 15,10 5 1,15 7-16,2-5 16</inkml:trace>
  <inkml:trace contextRef="#ctx0" brushRef="#br0" timeOffset="166271.9096">8581 16256 0,'0'3'15,"1"-3"-15,-1 10 16,6 7 0,0 13-16,3 8 15,3 8 1,-3 10-16,2-10 15,-1 2 1,2-8-16,0-11 16,-2-4-16,-3-13 15,4-9 1,1-11-16,10-22 16,3-12-1,-1-12-15,1-1 16,-3 3-1,1 8-15,1 11 16,-3 8 0,-2 4-16,-1 12 15,-4 6 1,1 6-16,-6 16 16,2 11-1,-1 9-15,1 11 16,0 0-1,4 3-15,6-1 16,9-7 0,-3-10-16,3-8 15,3-18 1,-8-11-16,4-12 16,0-14-1,-6-4-15,-8 7 16,-6-3-1,-3 5-15,1 3 16,1-1 0,15 0-16,22-4 15,17-1 1,21-4-16,-10 3 16,-8 9-1,-18 3-15,-18 3 16,-13 6-1,-11-4-15,-21-2 16,-23 0 0,-17 4-16,-8 5 15,13 9 1,9 5-16,12 9 16,16 9-16,20 16 15,27 21 1,44 23-1,10 5-15,12 3 16,3 2 0,-1-4-16,6-8 15,10-14-15,-19-25 16,-40-25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7:00:08.28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8856 7270 0,'0'3'0,"0"-3"16,0 0-1,0 0-15,3 0 16,7 2 0,9 0-16,18-4 15,22-4 1,16-8-16,6 2 16,24-6-1,9-1-15,5-2 16,14 4-1,1-1-15,8 8 16,9 2 0,-13 3-16,3-1 15,-19-2 1,-4 4-16,-7-1 16,-16 3-1,-13-4-15,-16-3 16,-11-3-1,-15 7-15,-12 0 16,-18 4 0</inkml:trace>
  <inkml:trace contextRef="#ctx0" brushRef="#br0" timeOffset="10187.2559">14720 12396 0,'0'1'0,"0"-1"15,-2 0-15,-4 3 16,-10-2-1,-7 1-15,-2 0 16,-10-2 0,-7-2-16,-4-1 15,-7-4 1,0 0-16,-9-2 16,-2 0-1,-4 3-15,-1-1 16,-3 2-1,-5-1-15,-3 0 16,0 1 0,-3 1-16,-5-3 15,-6 1-15,0 1 16,2-1 0,-1 4-16,-6 2 15,5 0 1,5 2-16,-1 1 15,-9 3 1,8-4-16,-1 3 16,0-2-1,7 3-15,-8 0 16,-2 4 0,7-1-16,3 0 15,1 3 1,-5-4-16,8-2 15,-7 0 1,7-2-16,0 1 16,-3 1-1,6 0-15,-1 2 16,6-2 0,1 2-16,-1-3 15,7 1 1,4 1-16,-2-2 15,1 4 1,2-7-16,5 1 16,-4-1-1,9-2-15,2 3 16,2-3 0,5 1-16,1 2 15,0-3 1,0 0-16,1-3 15,4 2 1,-1-4-16,5 4 16,2-1-1,1 0-15,5-2 16,3 4 0,0 0-16,-1 0 15,3-3-15,4 3 16,-4-2-1,4 2-15,-6-1 16,1 1 0,1 0-16,0 1 15,2-1 1,-4 0-16,5 0 16,0 0-1,0-3-15,-1-1 16,0-3-1,2 1-15,-1-3 16,0-5 0,0 0-16,-2-4 15,3-4 1,-2-1-16,3-3 16,0-3-1,2-5-15,-1-5 16,2-3-1,4-3-15,-1-2 16,0-1 0,-2-3-16,0 0 15,0 0 1,-1-2-16,2 5 16,-3-6-1,-1 5-15,4 6 16,-1-2-1,1 8-15,1 2 16,1 7 0,4 2-16,-3 4 15,4 4 1,2 2-16,8 1 16,1 1-1,6 2-15,3 7 16,11-3-1,7 4-15,12 2 16,3 0 0,11 2-16,4 2 15,5 0-15,10-1 16,7 5 0,5 1-16,1-6 15,11-1 1,-7 2-16,1-2 15,-4-2 1,3 4-16,1-4 16,8 4-1,-9-4 1,17 1-16,-12 1 16,1 0-16,5 0 15,6 0 1,-6-5-16,2 3 15,-7-4 1,3 6-16,7 0 16,1 3-1,-6-1-15,-2 1 16,-11 0 0,-2-6-16,2 1 15,-6 2 1,5 0-16,-7 0 15,-3 0 1,5 2-16,0-2 16,-11-2-1,-2-1-15,-2-1 16,-5 0 0,7 0-16,-15 0 15,6-3 1,-1 0-16,-5 1 15,-5-2 1,-5 2-16,-2-3 16,0-1-1,-3 4-15,-3-1 16,-5 2 0,1-2-16,-2 0 15,-3 3 1,-1 1-16,-6 0 15,2-2 1,-4 5-16,0 1 16,-4 6-16,0-4 15,1 5 1,-3 2-16,-3 2 16,0 2-1,-1 3-15,-4 1 16,-2 5-1,1-1-15,-4 5 16,-5 2 0,-2 3-16,0 4 15,0 7 1,0-2-16,2 3 16,-4-3-1,0 6-15,-5 7 16,2-4-1,3 5-15,4-1 16,-2 4 0,5 7-16,-1 3 15,-1 12 1,1-2-16,-2-4 16,-2-23-1</inkml:trace>
  <inkml:trace contextRef="#ctx0" brushRef="#br0" timeOffset="16484.515">20180 12455 0,'2'0'16,"-2"2"-16,2-2 15,7 2 1,8 0-16,11 1 15,8 0 1,2 1-16,7-4 16,5 2-16,11-4 15,3 2 1,2 0-16,7 0 16,6 2-1,3 0-15,15-1 16,-11 1-1,5 1-15,12-6 16,-7 6 0,-2-2-16,9 2 15,-7-1 1,2-4-16,4-2 16,-5 4-1,18-3-15,-11 1 16,3 1-1,0-1-15,6 2 16,-6-2 0,-5-2-16,1 1 15,8 3 1,-9-2-16,8-3 16,-8 5-1,20 2-15,-20-6 16,-6 2-1,4 2-15,14-5 16,-16 1 0,-4 2-16,4 0 15,1-1 1,0-1-16,-7-3 16,-1 4-1,0-7-15,-7 2 16,1 3-1,-2-4-15,-4 2 16,0 0 0,0 1-16,-7 0 15,5 3 1,-11 1-16,9 0 16,-9 2-1,-14 0-15,7 2 16,-1-2-1,-6 2-15,-1 1 16,-9 2 0,8 1-16,-3-2 15,-5-2 1,-8 2-16,-6-3 16,0 2-16,-3 0 15,-3 0 1,-4-3-16,-2-3 15,-8 0 1,-1-3-16,-5-10 16,-6-6-1,-5-5-15,-3-5 16,0-7 0,-2-3-16,2-4 15,2-3 1,4-5-16,4-3 15,2-3 1,0 0-16,4 3 16,0-2-1,-2 4-15,1 3 16,-1 0 0,-4 3-16,1 2 15,-5 0 1,2 7-16,-2 7 15,-3 0 1,-1 5-16,-5 5 16,-5 1-1,-7 6-15,-9-1 16,-10 2 0,-13 4-16,-7 6 15,-13-1 1,-9 4-16,-6-1 15,-9 3 1,-6-1-16,-4 1 16,-12 0-1,-4 1-15,-5-2 16,-5 1 0,-2 1-16,-15-1 15,5 3-15,10 0 16,-11 0-1,1-1-15,-3 3 16,2 0 0,3-1-16,-7-2 15,17-1 1,-9 6-16,9-4 16,-1 1-1,-6 0-15,19 1 16,-12 0-1,13 3-15,-7-1 16,-4 4 0,8-3-16,4-5 15,8 5 1,0-2-16,13-2 16,5 2-1,9-2-15,-1 2 16,11-2-1,3 2-15,7-3 16,2 2 0,3 1-16,2-3 15,13 1 1,0-1-16,5 0 16,4 1-1,2 5-15,9-5 16,-1 1-1,3-2-15,4 5 16,3-6 0,2 5-16,3 0 15,4-5 1,2 5-16,-1 1 16,-2 4-1,2-1-15,3 5 16,4 0-16,4 4 15,0 4 1,0 1-16,4 7 16,0-1-1,0 5-15,0 1 16,1 5 0,1-1-16,-2 4 15,-2 3 1,3 1-16,4 0 15,-1-3 1,2 0-16,0-3 16,4 1-1,-2-3-15,2 0 16,-4-5 0,-1-2-16,2 1 15,1-3 1,1-1-16,-4-1 15,2-4 1,-1-1-16,5-4 16,2-6-1,-1-3-15,6-2 16,6-3 0,-4-2-16,8-3 15,-1-2 1,-7 0-16,-6-2 15,-6-1 1</inkml:trace>
  <inkml:trace contextRef="#ctx0" brushRef="#br0" timeOffset="60154.7462">9297 8390 0,'2'0'16,"-2"0"-16,10-2 16,24-1-1,32-1-15,21-2 16,30-2-1,4 0-15,-8-2 16,-5 2 0,-15 2-16,-14 0 15,-13 1 1</inkml:trace>
  <inkml:trace contextRef="#ctx0" brushRef="#br0" timeOffset="69122.0443">9854 9672 0,'-6'0'15,"-28"0"-15,-39 0 16,-37-2-1,-19 2-15,-8-3 16,11-2 0,11 5-16,12 0 15,11 2 1,17-2-16,20-2 16,15 1-1,12-2-15,15 3 16,6 0-1,5 0-15,-2 0 32</inkml:trace>
  <inkml:trace contextRef="#ctx0" brushRef="#br0" timeOffset="78181.32">25625 13616 0,'0'2'0,"-2"0"16,-10 8-1,-8 19-15,-12 17 16,-5 13 0,-3 14-16,6 6 15,4 6 1,0 0-16,7-5 15,3-4 1,4-4-16,4-10 16,-2-11-1,2-11-15,4-16 16,4-18 0,2-1-16</inkml:trace>
  <inkml:trace contextRef="#ctx0" brushRef="#br0" timeOffset="78429.5401">25239 13800 0,'0'2'0,"2"-2"15,2 6 1,9 7-16,12 9 16,7 8-16,0 1 15,0 6 1,-1-12 0,-11-2-16</inkml:trace>
  <inkml:trace contextRef="#ctx0" brushRef="#br0" timeOffset="78925.068">25546 13960 0,'4'2'0,"11"0"16,29 9-16,17 3 16,9-2-1,3-8-15,-15-4 16,-20-7-1,-16 2-15,-12 1 16,-10-8 0,-24-1-16,-20-3 15,-14 0 1,7 10-16,6 5 16,15 2-1,6 9-15,10 4 16,14 9-1,25 13-15,14 5 16,20 10 0,1 1-16,7-5 15,-8-7 1,-14-11-16,4-11 16</inkml:trace>
  <inkml:trace contextRef="#ctx0" brushRef="#br0" timeOffset="79226.01">26187 13504 0,'2'1'16,"-4"-1"-16,2 13 15,-2 16 1,2 28-16,2 16 16,4 20-1,6 3-15,6 4 16,-2 0 0,2-3-16,-5-12 15,-5-14 1,-3-20-16,-5-17 15</inkml:trace>
  <inkml:trace contextRef="#ctx0" brushRef="#br0" timeOffset="79442.2696">25943 13784 0,'2'0'16,"-2"0"-16,13 0 16,26 0-1,44 14-15,28 3 16,6 15 0,-19-4-16,-15-3 15</inkml:trace>
  <inkml:trace contextRef="#ctx0" brushRef="#br0" timeOffset="79731.2746">26704 14220 0,'0'0'0,"0"2"16,0-2-1,0 0-15</inkml:trace>
  <inkml:trace contextRef="#ctx0" brushRef="#br0" timeOffset="98746.1409">22241 15516 0,'2'2'16,"-2"-1"-16,-6 13 15,-8 20 1,-9 18-16,-9 16 16,-4 9-1,-4 9-15,2 2 16,7 1 0,-3 2-16,2-2 15,4-8 1,2-8-16,5-18 15,8-10 1,2-12-16</inkml:trace>
  <inkml:trace contextRef="#ctx0" brushRef="#br0" timeOffset="99013.8139">21814 15827 0,'0'3'0,"0"-3"16,0 0 0,0 8-16,2 12 15,8 17 1,12 18-16,9 8 15,3 1 1,3-11-16,0-12 16,-6-17-1</inkml:trace>
  <inkml:trace contextRef="#ctx0" brushRef="#br0" timeOffset="99469.018">22189 16001 0,'4'3'15,"14"4"-15,26 13 16,16-2-1,13-6-15,-5-6 16,-19-9 0,-19-6-16,-14-1 15,-18-10 1,-28-12-16,-16 1 16,-13 4-1,5 7-15,14 10 16,7 11-1,10 12-15,12 20 16,15 16 0,22 17-16,21 3 15,7 4 1,6-12-16,-1-6 16,-13-14-1,-8-11-15,-6-14 16,-3-8-1</inkml:trace>
  <inkml:trace contextRef="#ctx0" brushRef="#br0" timeOffset="99716.1312">22911 15512 0,'0'1'0,"0"4"15,-8 14 1,-6 37-16,0 27 16,5 27-1,7 13-15,7 7 16,3-4 0,2-11-16,3-21 15,-2-21 1,-5-28-16</inkml:trace>
  <inkml:trace contextRef="#ctx0" brushRef="#br0" timeOffset="99933.4659">22578 15693 0,'2'0'0,"-2"2"16,21 2-16,33 12 16,44 20-1,15 13-15,-8 6 16,-20-5 0,-18-9-16</inkml:trace>
  <inkml:trace contextRef="#ctx0" brushRef="#br0" timeOffset="100098.2487">23355 16221 0,'0'2'15,"0"-2"1,-4 3-16,-3-3 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7:02:53.904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17776 6672 0,'0'0'0,"2"0"16,-2 0-1,0 0-15,0 0 16,0 0 0,0-2-16,0 2 15,2-1 1,-2-1-16,0 2 15,0-2 1,0 0 0</inkml:trace>
  <inkml:trace contextRef="#ctx0" brushRef="#br0" timeOffset="559.7523">17625 6850 0,'0'2'0,"-3"6"16,-2 4-16,-1 2 15,0 0 1,4-8-16,0-5 16,6 2-1,12-19-15,22-28 16,10-21 0,1 4-16,-13 14 15,-1 7 1,-14 16-16,-4 8 15,-8 10 1,4 9-16,-1 14 16,-5 15-1,-5 9-15,-2 4 16,-2 0 0,4-2-16,1-10 15,5-4 1,2-6-16,2-10 15,8-7 1,12-12-16,5-9 16,7-11-1,2-6-15,3-5 16,-7-7 0,-6-1-16,-1-1 15,-10-3 1,1-1-16,-1 5 15,-7 0-15,-2 3 16,-6 10 0,-2 11-16,-6 15 15,-2 2 1,2-2-16,-2 7 16</inkml:trace>
  <inkml:trace contextRef="#ctx0" brushRef="#br0" timeOffset="1097.5396">18676 6574 0,'0'1'0,"-4"3"16,-6 6-16,-7 12 16,0 4-1,-2 6-15,10 1 16,4-1-1,12 1-15,8 0 16,10-4 0,9-4-16,10-8 15,5-14 1,-5-6-16,-6-8 16,-1-10-1,-13-1-15,-12-5 16,-14 0-1,-19-4-15,-23-1 16,-10 4 0,-4 9-16,5 1 15,12 10 1,13 6-16,11 2 16,9 4-1,8 6-15,21 7 16,3-1-1</inkml:trace>
  <inkml:trace contextRef="#ctx0" brushRef="#br0" timeOffset="1407.5115">19125 6769 0,'0'0'16,"2"0"0,-2 0-16,2 0 15,2 2-15,1-1 16,-2 4 0,-6 7-16,-6 12 15,-5 5 1,-4 1-16,-1 4 15,4-3 1,4-2-16,11-1 16,11-9-1,-2-6-15</inkml:trace>
  <inkml:trace contextRef="#ctx0" brushRef="#br0" timeOffset="1715.6676">19608 6329 0,'2'1'16,"4"13"-16,7 20 15,-2 16 1,1 12-16,-3 12 16,-4-7-1,1-4-15,-2-2 16,-2-11 0,7-9-16,-3-9 15,3-8 1,-1-11-16</inkml:trace>
  <inkml:trace contextRef="#ctx0" brushRef="#br0" timeOffset="2459.7906">20270 6298 0,'0'0'15,"2"1"-15,4 13 16,3 15-1,2 19-15,-1 16 16,3 8 0,-5-1-16,-5 2 15,-3-8 1,0-13-16,-1-10 16,-1-11-1,2-10-15,0-8 16,3-5-1,12-15-15,11-20 16,14-21 0,0-3-16,-1 1 15,-7 12 1,-6 4-16,-3 14 16,-4 8-1,-4 8-15,-2 8 16,2 12-1,-2 12-15,-2 5 16,-1 7-16,-6-1 16,0-1-1,0-5-15,4-7 16,4-4 0,10-10-16,14-14 15,-4-4 1</inkml:trace>
  <inkml:trace contextRef="#ctx0" brushRef="#br0" timeOffset="2893.7634">21214 6547 0,'0'0'15,"0"0"-15,-3 5 16,-16 8 0,-13 16-16,-8 16 15,-1 6 1,11 0-16,8-5 15,8-8 1,10-7-16,8-10 16,10-6-1,12-12-15,9-17 16,1-10 0,-4-8-16,-8-4 15,-12 2 1,-6 3-16,-8 9 15,-6 4 1,-2 9-16,2 3 16,0 6-1,4 6-15,6 13 16,10 11 0,6 7-16,4-3 15,3-4 1,-4-5-16,2-9 15,5-10 1,2-7-16,2-16 16,-6-1-1</inkml:trace>
  <inkml:trace contextRef="#ctx0" brushRef="#br0" timeOffset="3543.2524">21510 6575 0,'0'0'0,"0"0"16,2 0-16,-2 2 15,5 7 1,1 16-16,3 11 16,6 11-1,1 2-15,-4 3 16,0-5 0,-1-5-16,0-9 15,-3-3-15,0-14 16,-1-6-1,2-6 1,5-13-16,0-15 16,0-10-16,-1-12 15,-5-1 1,-5 1-16,-3 4 16,-2 15-1,1 6-15,-1 7 16,2 8-1,2 1-15,3 2 16,20 9 0,17 10-16,19 1 15,11-1 1,10-10-16,1-6 16,-10-8-1,-15-4-15,-18 4 16,-18-3-1,-16-1-15,-20-12 16,-28-2 0,-22-1-16,-1 15 15,17 3 1,5 8-16,13 5 16,13 5-1,6 13-15,22 14 16,10 11-1,24 9-15,9 2 16,12-2 0,-2-13-16,0-10 15,-6-4 1,-18-13-16</inkml:trace>
  <inkml:trace contextRef="#ctx0" brushRef="#br0" timeOffset="4443.4663">22759 6507 0,'0'6'16,"1"-6"-16,5 5 15,7 12 1,8 12-16,9 18 15,-3 3 1,-1-2-16,0-2 16,-5-5-1,-6-6-15,-4-9 16,-3-6 0,-4-13-16,-2-1 15,-1-2 1,1-17-16,-2-14 15,2-24 1,5-14-16,5 4 16,0 5-1,4 12-15,3 11 16,-4 13 0,0 10-16,2 10 15,0 16 1,-1 19-16,0 13 15,-2 6 1,6-4-16,6-2 16,4-4-16,13-8 15,3-15 1,12-13-16,11-20 16,-5-15-1,-5-8-15,-21 0 16,-10 4-1,-18 0-15,-12 5 16,-16 3 0,-14 10-16,-2 11 15,-5 9 1,9 6-16,10 9 16,8 9-1,10 9-15,10-2 16,12 7-1,8-6-15,13-3 16,3-7 0,6-15-16,5-8 15,1-16 1,-1-14-16,-10-11 16,-11 2-1</inkml:trace>
  <inkml:trace contextRef="#ctx0" brushRef="#br0" timeOffset="5464.0206">23940 6597 0,'0'2'0,"0"-2"16,0 0 0,-6 2-16,-2 12 15,0 8 1,4 16-16,6 9 16,8-2-1,6 2-15,4-5 16,5-8-1,-1-11-15,4-5 16,0-8 0,1-14-16,-3-11 15,-7-4 1,-2-13-16,-9-7 16,-10 2-1,-8-3-15,-5 9 16,-2 3-1,4 13-15,5 6 16,6 6 0,-1-1-16,16 9 15,23 9-15,24 10 16,19-4 0,12-9-16,12-9 15,-15-9 1,-15-2-16,-23 1 15,-18 0 1,-16 1-16,-10-5 16,-25-6-1,-38 0-15,-8 5 16,-5 9 0,12 4-16,9 4 15,13 4 1,14 8-16,10 3 15,14 11 1,14 10-16,10 1 16,21-1-1,11-3-15,6-7 16,2-13 0,-1-9-16,-10-14 15,-6-13 1,-6-15-16,-5-12 15,-14 13 1,-3-15-16,-8 10 16,0 7-1,-1 8-15,-4 11 16,0 6 0,6 12-16,2 18 15,0 5 1,-1 10-16,-2 1 15,0-4 1,-5-9-16,-4-5 16,-1-8-1,-3-11-15,0 3 16,-3-6 0,-7-17-16,-7-14 15,-5-9-15,6 0 16,4 3-1,6 7-15,2 11 16,4 2 0,8 3-16,8 9 15,12 7 1,5 8-16,1 5 16,2 1-1,1-2-15,-9-2 16</inkml:trace>
  <inkml:trace contextRef="#ctx0" brushRef="#br0" timeOffset="5742.9944">25685 6421 0,'2'3'0,"-2"-3"16,11 10-1,3 10-15,0 23 16,-2 12 0,-4 8-16,-3-1 15,2-1 1,3-3-16,-4-8 16,3-6-1,-2-13-15,-3-8 16,-2-18-1,-2-1-15,2 0 16</inkml:trace>
  <inkml:trace contextRef="#ctx0" brushRef="#br0" timeOffset="5929.1769">25501 6649 0,'2'0'15,"-2"0"-15,1 0 16,11-2-1,24 2-15,25 6 16,15 0 0,1 4-16,-9 2 15,-8-3 1,-13 4-16,-15-7 16</inkml:trace>
  <inkml:trace contextRef="#ctx0" brushRef="#br0" timeOffset="6900.1688">26007 6477 0,'2'0'0,"1"0"15,1 1 1,6 4-16,6 6 15,-2 15 1,2 14-16,-4 10 16,-2 9-1,0-4-15,0-5 16,3-4 0,-3-9-16,-1-4 15,2-12 1,-7-11-16,-2-6 15,2-4 1,0-19-16,-4-21 16,-4-13-1,-4-6-15,-3-1 16,1 5 0,1 2-16,2 9 15,5 9 1,4 9-16,9-1 15,2 12 1,6 7-16,5 8 16,2 7-1,1 8-15,5 16 16,6 9 0,1 5-16,4-3 15,4-12 1,2-8-16,2-13 15,-6-4 1,-11-7-16,-10-3 16,-10 2-16,-8-1 15,-14-3 1,-26 7-16,-17 7 16,4 7-1,6 11-15,5 1 16,11 3-1,11 1-15,10 0 16,8-8 0,12-1-16,13-7 15,14-14 1,4-8-16,4-10 16,-14 1-1,-6 0-15,-13 3 16,-8 1-1,-4 5-15,-3 6 16,-1-3 0,-2 4-16,1-1 15,5 7 1,6 17-16,6 8 16,5 4-1,-2 1-15,0-3 16,-1 0-1,2-3-15,-4-11 16,-4-10 0,0-8-16,1-6 15</inkml:trace>
  <inkml:trace contextRef="#ctx0" brushRef="#br0" timeOffset="7621.9864">26946 6589 0,'0'0'15,"0"0"-15,1 0 16,-1 5 0,6 8-16,7 15 15,2 14 1,6 9-16,1-2 16,-1 3-1,-4-4-15,-2-10 16,0-6-1,0-8-15,-1-7 16,6-11-16,2-8 16,-2-10-1,0-9 1,-9-11-16,-5-3 16,-6-9-16,-11-1 15,-5 3 1,-6 5-16,2 9 15,2 7 1,6 7-16,8 9 16,2 2-1,9-3-15,30 15 16,32 7 0,11-2-16,22-4 15,5-3 1,-9-4-16,-25 0 15,-16 0 1,-19-6-16,-16 2 16,-9-5-1,-26-12-15,-25-3 16,-24 1 0,-9 9-16,11 8 15,11 6 1,11 11-16,10 3 15,12 8 1,16 12-16,22 7 16,21 7-1,21 0-15,7-11 16,3-4 0,-3-10-16,-11-9 15,-14-13 1,-6-10-16,-11-14 15,-10-11 1,-8 0-16</inkml:trace>
  <inkml:trace contextRef="#ctx0" brushRef="#br0" timeOffset="7879.7061">27954 6412 0,'2'0'15,"-2"0"-15,0 2 16,9 5-1,4 10-15,6 22 16,-1 20 0,-4 12-16,-5 4 15,10 8 1,-3-6-16,0-8 16,-1-7-1,-2-9-15,4-12 16,-2-11-1,2-12-15,0-12 16,-4-6 0</inkml:trace>
  <inkml:trace contextRef="#ctx0" brushRef="#br0" timeOffset="8189.3605">28119 6445 0,'2'0'16,"-2"0"-16,0 2 15,0-2 1,4 5-16,5 8 16,6 16-1,4 19-15,-2 17 16,-4 6-1,-1 5-15,-4-1 16,4 2 0,7-6-16,2-6 15,1-10 1,3-12-16,1-9 16,-2-12-1</inkml:trace>
  <inkml:trace contextRef="#ctx0" brushRef="#br0" timeOffset="9223.3713">28279 6783 0,'2'2'0,"1"0"15,9 10-15,12 3 16,15 3 0,13-4-16,11-6 15,5-10 1,-4-5-16,-9-7 15,-17 2 1,-10 0-16,-15 0 16,-12-4-1,-19-2-15,-30 6 16,-13 4 0,-3 10-16,8 10 15,8 4 1,7 8-16,17 0 15,14 13 1,18 4-16,24 6 16,33 3-1,25-12-15,31-10 16,22-17 0,-10-18-16,-27-6 15,-29 1 1,-26-1-16,-25 4 15,-16-2 1,-16-5-16,-30-3 16,-26 8-1,4 8-15,5 6 16,8 8-16,19 4 16,14 3-1,16 6-15,22 8 16,31-1-1,13-11-15,18-14 16,0-8 0,-17-9-16,-18-4 15,-13-10 1,-12-11-16,-13-7 16,-13-20-1,-15-7-15,-1-1 16,-6-2-1,-1 6-15,6 10 16,0 8 0,6 11-16,5 12 15,2 9 1,2 15-16,0-3 16,0 17-1,8 29-15,1 27 16,4 11-1,-1-1-15,4 0 16,7-2 0,-2-11-16,1-12 15,-3-8 1,-2-8-16,2-10 16,-8-5-1,-2-14-15,-5-4 16,-2-2-1</inkml:trace>
  <inkml:trace contextRef="#ctx0" brushRef="#br0" timeOffset="9619.2109">29857 6400 0,'2'7'0,"4"17"15,3 17-15,6 19 16,-2 14 0,4-2-16,5-1 15,3-6 1,-6-7-16,2-8 16,-3 1-1,-2-11-15,-4-9 16,-4-14-1,-6-8-15,0-8 16</inkml:trace>
  <inkml:trace contextRef="#ctx0" brushRef="#br0" timeOffset="9860.6346">29511 6661 0,'0'0'16,"4"2"-16,-4-2 16,15 2-1,30 0-15,28-2 16,17 0 0,8-4-16,-11 2 15,-8 4 1,-21 4-16,-18 0 15,-16-3 1</inkml:trace>
  <inkml:trace contextRef="#ctx0" brushRef="#br0" timeOffset="10202.8394">30171 6767 0,'2'2'15,"-2"-2"-15,0 0 16,0 2-1,2 6-15,0 9 16,2 6 0,6 6-16,10 1 15,21-1 1,15-3-16,4-10 16,-3-12-1,-12-7-15,-8-4 16,-13-8-1,-14 2-15,-15-5 16,-24-1 0,-17 5-16,-7 7 15,3 7 1,12 5-16,6 4 16,11-1-1,13-1-15</inkml:trace>
  <inkml:trace contextRef="#ctx0" brushRef="#br0" timeOffset="11084.3078">31076 6267 0,'0'2'0,"-4"10"16,-7 17-1,-8 31-15,-2 15 16,2 12-1,5 1-15,4-5 16,6-1 0,4-3-16,2-10 15,2-6 1,0-9-16,0-13 16,1-5-16,-5-17 15,0-7 1</inkml:trace>
  <inkml:trace contextRef="#ctx0" brushRef="#br0" timeOffset="11357.0559">30570 6472 0,'0'3'16,"1"-3"0,1 3-16,8 13 15,14 13 1,14 8-16,11 0 16,-2 1-1,-4-4-15,-2-7 16,-5-4-1,-8-7-15</inkml:trace>
  <inkml:trace contextRef="#ctx0" brushRef="#br0" timeOffset="12431.2043">31415 6672 0,'0'3'0,"-10"-1"15,-16 3 1,-10 13-16,-5 7 15,-1 5 1,10 0-16,9 2 16,14-4-16,11-5 15,9 1 1,18-9-16,7-11 16,12-12-1,1-9-15,-4-3 16,-12 2-1,-9 1-15,-6 0 16,-10 3 0,-4 1-16,-6 3 15,0 4 1,0 2 0,-2 0-16,-2 6 15,3 5-15,3 11 16,5 9-1,7 2-15,3 2 16,2-6 0,4-2-16,3-1 15,-4-10 1,-4-5-16,-4-2 16</inkml:trace>
  <inkml:trace contextRef="#ctx0" brushRef="#br0" timeOffset="12978.8158">31678 6677 0,'3'0'16,"-3"0"0,0 0-16,0-2 15,10-6 1,12-3-16,14-2 16,11 7-1,2 4-15,-6 8 16,-11 2-16,-6 8 15,-14 1 1,-8 10-16,-14 5 16,-10 8-1,-5-2-15,4-3 16,3-5 0,6-3-16,3-5 15,5-5 1,6-1-16,7-2 15,10-2 1,10-7-16,10 0 16,2-3-1,-3 0-15,-5 2 16,-6-1 0,-6-2-16,-3 2 15,-6-3 1,1 0-16,-5 0 15</inkml:trace>
  <inkml:trace contextRef="#ctx0" brushRef="#br0" timeOffset="15178.0323">32347 6717 0,'0'0'16,"0"2"-1,-4 1-15,-12 4 16,-13 7 0,-7 12-16,4 0 15,4-1 1,6 3-16,8-2 15,9 0 1,7-5-16,7-1 16,8-4-1,14-10-15,8-9 16,2-7 0,-5-3-16,-7-5 15,-7 5 1,-8-7-16,-6 2 15,-4 0 1,-4-1-16,0 5 16,-2 0-16,0 0 15,0 2 1,2 2-16,0 3 16,2 1-1,-2 0-15,0 1 16,0 3-1,2 0-15,-2 1 16,0-2 0,0 2-16,0 1 15,2-2 1,-2 2-16,0 0 16,0-3-1,2 3-15,-2 0 16,0 3-1,0-3-15,2 0 16,-2 0 0,0 0-16,0 0 15,2 0 1,-2 0-16,0 0 16,0 0-1,0 0-15,0 0 16,0 0-1,0 0-15,0-3 16,0 3 0,0 0-16,0 0 15,0-1 1,0 1-16,0 0 16,0-3-1,0 3-15,0 0 16,0-1-1,0 1-15,0 0 16,0 0 0,0 0-16,0-2 15,0 2 1,0 0-16,0 0 16,0 0-1,0-3-15,-2 3 16,2 0-16,0 0 15,0 0 1,0-2-16,0 2 16,0 0-1,0 0-15,0-1 16,0 1 0,0 0-16,0 0 15,0-2 1,0 2-16,0 0 15,0-2 1,0 2-16,-2 0 16,2 0-1,0-3-15,0 3 16,0 0 0,0-1-16,0 1 15,0 0 1,0 0-16,0 0 15,0-2 1,0 2-16,0 0 16,0 0-1,-2 0-15,2 0 16,0 0 0,-2 0-16,2-3 15,-2 3 1,2 0-16,-2 0 15,2 0 1,-2-1-16,2 1 16,-2 0-1,2 0-15,0-2 16,-2 2 0,2 0-16,-1-4 15,-1 2 1,0 2-16,-1-2 15,-1 0 1,2 0-16,-2-2 16,2 2-1,-2 1-15,2-2 16,-2 2 0,2-1-16,0-1 15,2 1 1,-2 2-16,0-1 15,2-1-15,0 2 16,-2-2 0,2 0-16,0 2 15,-2-2 1,2 0-16,0 2 16,0-3-1,0 1-15,0 2 16,0-1-1,2 1-15,-2 0 16,0-4 0,0 4-16,0 0 15,2 0 1,-2-2-16,0 2 16,0 0-1,2 0-15,-2 0 16,0 0-1,0 0-15,0 0 16,2-1 0,-2-4-16,2 1 15,0-8 1,-2-2-16,4-6 16,0 0-1,-2-4-15,2 6 16,-2-4-1,0 4-15,-2 4 16,0 0 0,0 6-16,0 5 15,0 0 1,0 1-16,-4 4 16,-2 12-1,-2 17-15,2 13 16,4 9-1,4 4-15,4-3 16,8 1 0,-3-3-16,0-2 15,1-4-15,-3-6 16,-2-15 0</inkml:trace>
  <inkml:trace contextRef="#ctx0" brushRef="#br0" timeOffset="15570.8066">32667 6878 0,'2'0'16,"-2"0"0,0 0-16,0 1 15</inkml:trace>
  <inkml:trace contextRef="#ctx0" brushRef="#br0" timeOffset="58249.6885">10934 10349 0,'2'2'0,"0"-2"15,11 0 1,17 2-16,21-4 16,14-3-1,19-9-15,15-6 16,23-2-1,13 7-15,5 4 16,18 3 0,5 1-16,-16 1 15,11 0 1,4 10-16,-19-2 16,-8 6-1,-5-3-15,-19-2 16,-15-3-1,-21 2-15,-11-4 16,-19 2-16,-8-3 16,-8 1-1,-10 1-15,-6 1 16,-9-2 0,-1 2-16,-1 0 15,0 0 1,0-2-16,-2 2 15,-2 2 1,-2 0-16</inkml:trace>
  <inkml:trace contextRef="#ctx0" brushRef="#br0" timeOffset="59602.6788">26434 10096 0,'4'3'0,"18"-2"16,21 10 0,12 2-16,17 3 15,4 2 1,-2-4-16,16 0 15,-2-4 1,12-3-16,0-4 16,4-2-1,12 4-15,-7-5 16,-4 0 0,1 1-16,-3 2 15,2 3 1,-12-3-16,-11 0 15,-3 0 1,-9 1-16,-8 0 16,-1 0-1,-13 0-15,-10 0 16,-3-2 0,-12 1-16,-4 0 15,-7-1 1,-4-1-16,-4 1 15</inkml:trace>
  <inkml:trace contextRef="#ctx0" brushRef="#br0" timeOffset="95239.2625">17238 13075 0,'0'0'16,"0"0"-1,2 0-15,0-3 16,9-6 0,17-15-16,22-23 15,19-20 1,12-10-16,-13 6 16,-4 10-1,5 12-15,-11 12 16,-10 12-1,0 13-15,-8 14 16,-1 12 0,-11 21-16,-6 21 15,-12 17 1,-8 14-16,-7 6 16,-6-17-1,1-5-15,4-20 16,2-11-16,0-12 15,4-16 1,3-6 0,14-20-16,22-41 15,7-33-15,12-20 16,-4 12 0,-7 10-16,-17 21 15,-2 12 1,-8 11-16,-2 8 15,-6 16 1,-3 7-16,-3 5 16,1 12-1,4 16-15,-3 15 16,-2 12 0,1-1-16,2-2 15,3-10 1,2-9-16,6-4 15,-2-11 1</inkml:trace>
  <inkml:trace contextRef="#ctx0" brushRef="#br0" timeOffset="95621.4498">18472 12824 0,'0'3'15,"-2"11"1,2 20-16,6 6 16,11 9-1,5-1-15,8-7 16,6-3 0,4-14-16,3-13 15,7-11 1,-6-11-16,-6-13 15,-17-8 1,-16-6-16,-20-5 16,-21-1-1,-15 7-15,-3 7 16,5 6 0,9 11-16,14 5 15,20 8 1,2-2-16,-2 4 15,22 10 1,6 2-16</inkml:trace>
  <inkml:trace contextRef="#ctx0" brushRef="#br0" timeOffset="95879.8376">19127 13075 0,'2'1'16,"2"12"-16,1 7 15,0 7 1,-12 5-16,-6 5 16,-10 1-1,-5-5-15,0-3 16,6-4-1,6-7-15,8-9 16,5 0 0</inkml:trace>
  <inkml:trace contextRef="#ctx0" brushRef="#br0" timeOffset="96622.5641">19622 12338 0,'2'1'16,"0"14"-1,2 24-15,-4 32 16,4 29-1,-2 8-15,0-3 16,6-4 0,0-15-16,2-13 15,-2-19 1,-2-16-16,-2-13 16,1-19-1,1 0-15,7-28 16,8-31-16,-1-17 15,-4 6 1,2 7 0,-6 11-16,0 12 15,-2 14-15,0 9 16,4 9 0,2 15-16,4 11 15,-3 13 1,2 9-16,4 4 15,9-1 1,7-2-16,5-11 16,8-13-1,12-12-15,3-15 16,-6-12 0,-14-12-16,-14 2 15,-17-5 1,-12 3-16,-18-4 15,-14 6 1,-6 9-16,-7 7 16,7 10-1,6 10-15,7 9 16,16 11 0,14 15-16,26 9 15,24 8 1,18-1-16,4-10 15,-4-10 1,-28-15-16</inkml:trace>
  <inkml:trace contextRef="#ctx0" brushRef="#br0" timeOffset="97675.0054">20930 12494 0,'2'3'0,"2"-2"16,7 19-16,7 18 15,0 21 1,-2 24-16,-4 9 16,-2 2-1,1-4-15,-6-9 16,3-13-1,-2-8-15,5-14 16,-2-16 0,3-9-16,-3-11 15,5-10 1,6-20-16,2-17 16,2-14-1,2 1-15,4 3 16,-6 9-1,-1 10-15,-3 15 16,-6 5 0,4 8-16,-2 16 15,4 15 1,4 15-16,3 3 16,3 7-1,6-8-15,5-4 16,8-16-1,13-14-15,6-18 16,-2-22 0,1-16-16,-14-2 15,-14-2 1,-13 3-16,-10 12 16,-10 3-1,-6 11-15,-2 7 16,-2 3-16,-10 14 15,-2 17 1,-6 14-16,6 9 16,6 2-1,7 2-15,8-6 16,5-8 0,2-12-16,8-7 15,2-15 1,3-10-16,1-16 15,-3-13 1,-4-6-16,-10 5 16,0 2-1,-5 7-15,-2 11 16,-2 12 0,0 1-16,4 0 15,0 16 1,8 18-16,6 9 15,6 12 1,1 1-16,1-10 16,0-5-1,-6-10-15,-2-13 16,-1-6 0</inkml:trace>
  <inkml:trace contextRef="#ctx0" brushRef="#br0" timeOffset="98118.7844">22521 13033 0,'2'4'16,"-2"-4"-16,0 0 15,-7 0 1,-14 0-16,-14 4 16,-11-2-1,4 4-15,4 0 16,13 0 0,16-4-16,3 7 15,19 14 1,36 5-16,7 6 15,-3 1-15,-17-4 16,-12 4 0,-12 0-16,-14-3 15,-10-2 1,-12 2-16,-4-7 16,0-3-1,7-6-15,11-8 16,6-6-1,3 6-15,4-4 16</inkml:trace>
  <inkml:trace contextRef="#ctx0" brushRef="#br0" timeOffset="98604.6819">22757 13125 0,'2'1'15,"-1"15"1,3 14-16,2 15 16,3 4-1,-1 1-15,1-7 16,2-9-1,-1-9-15,-4-9 16,-2-10 0,10-10-16,4-24 15,4-21 1,-3-4-16,1 1 16,-6 12-1,-3 8-15,0 7 16,-3 16-1,3 3-15,6 12 16,-1 14 0,4 17-16,0 12 15,1 5 1,0-1-16,0-6 16,-5-3-16,0-13 15,-2-12 1,4-12-16,-6-11 15</inkml:trace>
  <inkml:trace contextRef="#ctx0" brushRef="#br0" timeOffset="98852.2802">23312 12761 0,'2'3'0,"-2"-3"16,2 3-16,5 17 15,4 20 1,8 23-16,0 15 16,3 9-1,-1-4-15,3-4 16,-2-3 0,-4-14-16,-5-12 15,-4-13 1,-7-21-16,0-3 15</inkml:trace>
  <inkml:trace contextRef="#ctx0" brushRef="#br0" timeOffset="99028.4816">23195 12978 0,'2'0'15,"-2"0"1,9 2-16,16 1 15,26 13 1,20 4-16,-5 8 16,-4-3-1,-21-2-15</inkml:trace>
  <inkml:trace contextRef="#ctx0" brushRef="#br0" timeOffset="99256.0743">23016 12773 0,'2'0'16,"-2"0"-16,0 0 16,0 0-1,0 1-15,0 6 16,2 6-1,4 7-15,0 0 16,3-3 0</inkml:trace>
  <inkml:trace contextRef="#ctx0" brushRef="#br0" timeOffset="99937.4973">23974 12518 0,'0'2'15,"2"-2"-15,-2 4 16,9 14 0,8 24-16,18 28 15,7 19 1,1 8-16,2 1 16,-9-4-1,-7-7-15,-7-10 16,-9-15-1,-6-10-15,-5-16 16,0-13 0,-2-16-16,0-1 15,-4-7 1,3-29-16,2-13 16,9-8-1,11-3-15,3 15 16,6 15-1,6 9-15,9 16 16,-2 19-16,-7 7 16,-9 8-1,-13-2-15,-12 0 16,-8-7 0,-12 0-16,-18-10 15,-5-10 1,-8-6-16,-2-8 15,0-6 1,12-6-16,6 0 16,17 0-1,8 2-15,14 1 16,8 0 0,2 2-16</inkml:trace>
  <inkml:trace contextRef="#ctx0" brushRef="#br0" timeOffset="100720.7546">24679 13071 0,'2'1'16,"-2"-2"-16,16-1 16,13-4-1,10-6-15,26-6 16,8 3 0,-7-1-16,-12 6 15,-14-2 1,-16 6-16,-11 3 15,-11-10 1,-21 0-16,-29-7 16,-11 4-1,-1 7-15,0 1 16,9 13 0,10 3-16,8 8 15,13 10 1,10 4-16,14 14 15,24 14 1,12 3-16,22-5 16,4-4-16,6-4 15,-7-12 1,-12-18-16,-2-9 16,-6-11-1,-11-11-15,-10-9 16,-12-12-1,-5 0-15,-4-1 16,3-1 0,2 3-16,16-2 15,10 7 1,6-2-16,-1 10 16,-11 2-1,-16 13-15,-6 0 16,-16 2-1,-24 5-15,-19 9 16,-3 9 0,9 2-16,15 6 15,13 0 1,19 11-16,28 8 16,22-2-1,22 0-15,13-16 16,-29-15-1</inkml:trace>
  <inkml:trace contextRef="#ctx0" brushRef="#br0" timeOffset="101145.5532">25764 13107 0,'2'0'0,"-2"0"15,-2 0 1,2 0-16,2 5 15,0 17 1,6 16 0,8 17-16,0 0 15,0-1-15,1-8 16,-5-10 0,-3-12-16,-5-12 15,1-2 1,5-16-16,1-19 15,2-26 1,-1-5-16,0-11 16,4 17-1,-1 9-15,-4 11 16,4 11 0,4 11-16,11 16 15,9 24 1,14 32-16,-2 14 15,0 4 1,-15-5-16,-12-15 16,-5-23-1</inkml:trace>
  <inkml:trace contextRef="#ctx0" brushRef="#br0" timeOffset="102714.1644">23891 13598 0,'3'2'0,"-3"-2"16,4 0-1,2 4-15,0-2 16,0 0 0,-4 4-16,-24 7 15,-47 5 1,-57 2-16,-32-6 15,-21-3 1,-7 4-16,-8-3 16,10 5-1,-17 9-15,4-4 16,6-2 0,5-1-16,4 5 15,22-6 1,4-2-16,9 1 15,19-5 1,26-4-16,12 1 16,17-2-1,22 2-15,10-4 16,8-5 0,11 2-16,7-2 15,10 0-15,-1-2 16</inkml:trace>
  <inkml:trace contextRef="#ctx0" brushRef="#br0" timeOffset="103932.8846">21100 14040 0,'2'7'0,"2"12"16,6 26-1,-2 25-15,0 13 16,-2 0-1,-1-3-15,0-14 16,-1-9 0,2-16-16,2-7 15,3-12-15,-2-10 16,10-6 0,15-21-16,6-16 15,8-14 1,-6 3-16,-5 9 15,-14 11 1,-6 8-16,-7 8 16,-2 4-1,4 16-15,-4 16 16,2 15 0,0 5-16,7 8 15,4-6 1,7-5-16,7-15 15,15-10 1,0-20-16,15-22 16,34-26-1,-33-7-15,-15-4 16,-19 6 0,-14 9-16,-12 9 15,-6 10 1,-6 6-16,-14 7 15,-14 14 1,-7 14-16,1 16 16,8 7-1,11-2-15,10 3 16,4 0 0,12-9-16,3-9 15,10-9 1,14-13-16,12-19 15,3-14 1,-10-8-16,-10 4 16,-13-1-1,-4 7-15,-6 3 16,-2 10-16,0 7 16,-2 5-1,-2-1-15,2 14 16,2 13-1,6 19-15,12 8 16,4 0 0,5 1-16,6-7 15,0-9 1,0-13-16,-5-3 16</inkml:trace>
  <inkml:trace contextRef="#ctx0" brushRef="#br0" timeOffset="104252.4091">22559 14502 0,'0'0'0,"0"-3"15,-2-3 1,-4-4-16,-6 0 16,-2 6-1,0 6-15,4 9 16,8 14-1,16 18-15,14 12 16,7-1 0,-5-3-16,-11-10 15,-6-3 1,-13-4-16,-13-5 16,-9-7-1,-1-2-15,0-10 16,3-5-1,6-3-15,10-2 16,-1 0 0</inkml:trace>
  <inkml:trace contextRef="#ctx0" brushRef="#br0" timeOffset="105216.9619">22954 14319 0,'0'0'0,"0"0"16,0 1-1,2 6-15,2 13 16,9 19 0,10 16-16,1 12 15,2-3 1,-3-7-16,-2-10 15,-4-7 1,-8-13-16,0-9 16,-9-14-1,4 3-15,2-14 16,4-22 0,-2-19-16,6-13 15,1 2 1,-2 5-16,2 9 15,0 9 1,4 13-16,1 10 16,-2 8-1,0 13-15,0 14 16,-2 7 0,3 9-16,-8 3 15,4 3 1,-1-4-16,2-4 15,2-6 1,6-9-16,-4-14 16,-2-11-1,-6-4-15,-2-16 16,-6-4 0,-6 1-16,-4 4 15,4 9-15,4 2 16,13 2-1,21 4-15,26-2 16,-9 2 0,-1-2-16,-16-2 15,-14 1 1,-12 0-16,-10-4 16,-20 0-1,-18 0-15,-9 5 16,11 8-1,8 6-15,8 6 16,10 12 0,14 11-16,16 9 15,14 2 1,13-3-16,-2-12 16,-4-7-1,-5-14-15,-7-7 16</inkml:trace>
  <inkml:trace contextRef="#ctx0" brushRef="#br0" timeOffset="106224.8696">23958 14433 0,'0'0'0,"0"-6"16,-2 1-16,1-1 16,1 4-1,0 0-15,0 2 16,1 21-1,5 23-15,8 12 16,2 5 0,1-3-16,0-2 15,4-13 1,-1-5-16,-6-14 16,4-7-1,5-6-15,-4-17 16,4-16-1,-7-18-15,-2-15 16,-8-1 0,-8 2-16,-2 0 15,-8 5 1,-4 9-16,-3 11 16,7 9-1,7 12-15,3 4 16,2 2-16,15 16 15,30 15 1,25 13-16,1-7 16,1-7-1,-5-8-15,-21-8 16,-16-6 0,-14-3-16,-8-3 15,-16-11 1,-16-7-16,-27-8 15,6 6 1,0 6-16,19 6 16,10 8-1,6 13-15,15 12 16,22 21 0,21 11-16,9 10 15,1-10 1,-13-5-16,-9-9 15,-8-11 1,-8-14-16,-4-11 16,4-11-1,5-22-15,-12-25 16,11-24 0,3-2-16,-7 13 15,0 9 1,-4 14-16,-4 16 15,2 14 1,0 8-16,6 18 16,-1 17-1,0 18-15,0 3 16,-9 0 0,-4-8-16,-2-7 15,0-10 1,-2-10-16,-2-9 15,2-3 1,4-19-16,0-23 16,2-19-1,-2-6-15,-2 4 16,4 3 0,8 6-16,11 7 15,9 10-15,18 11 16,5 10-1</inkml:trace>
  <inkml:trace contextRef="#ctx0" brushRef="#br0" timeOffset="107360.6942">26996 12860 0,'0'0'16,"2"0"0,0-5-16,0 1 15,2 1 1,7 3-16,0 13 15,6 26 1,-2 25-16,0 15 16,-3 10-1,-3-10-15,6-2 16,-4-10-16,2-2 16,-1-14-1,-1-13-15,-2-14 16,-7-18-1,0-1-15</inkml:trace>
  <inkml:trace contextRef="#ctx0" brushRef="#br0" timeOffset="107558.1633">26731 12934 0,'2'0'0,"-2"0"15,0 0-15,13 0 16,19 0 0,19 11-16,24 6 15,1 11 1,-4 3-16,-13-1 16</inkml:trace>
  <inkml:trace contextRef="#ctx0" brushRef="#br0" timeOffset="107959.4437">27455 13097 0,'0'3'16,"-4"6"-1,-4 11-15,2 13 16,6 13 0,16 3-16,22 7 15,13-8 1,7-10-16,-2-10 16,-7-15-1,-9-9-15,-16-4 16,-7-8-1,-17-8-15,-23-11 16,-25-9-16,-5 7 16,-5-1-1,5 10-15,12 1 16,8 11 0,15 1-16,10 6 15,4 1 1</inkml:trace>
  <inkml:trace contextRef="#ctx0" brushRef="#br0" timeOffset="108785.1194">28127 12779 0,'0'0'0,"0"0"16,3 2-16,1 11 15,2 20 1,7 24-16,2 17 16,5 15-1,0 0-15,0-4 16,2 7-1,1-16-15,-8-13 16,0-16 0,-5-2-16,-3-18 15,-5-22 1</inkml:trace>
  <inkml:trace contextRef="#ctx0" brushRef="#br0" timeOffset="109353.0452">28029 12803 0,'0'0'0,"2"-9"16,0-2-1,5-8-15,22-12 16,29-2-1,25 8-15,16 10 16,-7 15 0,-17 15-16,-15 11 15,-18 14 1,-16 6-16,-18 1 16,-18 3-1,-14-3-15,-10-7 16,-6-7-1,1-12-15,5-5 16,8-8-16,12-2 16,8-4-1,4-2 1,0 6-16,16 7 16,20 18-16,17 12 15,-5 4 1,-6 0-16,-9-3 15,-7-7 1,-10-8-16,-4-2 16,-10-9-1,-10 1-15,-15-4 16,-11-8 0,-12-7-16,-4-7 15,0-6 1,5-5-16,7 3 15</inkml:trace>
  <inkml:trace contextRef="#ctx0" brushRef="#br0" timeOffset="110582.0239">28815 12977 0,'0'1'0,"0"-1"0,-2 12 15,-1 7 1,6 19 0,8 4-16,12 7 15,9 4-15,9-5 16,4-5 0,-5-12-16,1-10 15,-1-11 1,-8-6-16,-8-10 15,0-6 1,-4-14-16,-2-2 16,-8-7-1,-3 2-15,-5-2 16,-4 12 0,2 5-16,0 5 15,0 9 1,-2 1-16,4 0 15,2 15 1,2 13-16,5 16 16,14 6-1,-3 5-15,2-6 16,4-3 0,1-13-16,-1-5 15,-6-9 1</inkml:trace>
  <inkml:trace contextRef="#ctx0" brushRef="#br0" timeOffset="111036.1732">29667 13055 0,'0'0'0,"0"0"16,0 0-16,-2 2 15,-15 0 1,-18 4-16,-5 0 16,0 2-1,5 4-15,12-2 16,10 1-1,11 9-15,24 10 16,16 7 0,11 5-16,-5-5 15,-16-2 1,-10-6-16,-10-6 16,-14 3-1,-7-9-15,-14 2 16,-6-7-1,8-7-15,1-3 16,7-4 0,2-6-16,2-8 15,7-2 1</inkml:trace>
  <inkml:trace contextRef="#ctx0" brushRef="#br0" timeOffset="111717.1957">29760 12729 0,'2'3'0,"-2"-3"16,2 5-16,6 19 16,6 11-1,0 20-15,2 7 16,0 8-1,-1-2-15,3 2 16,-2-8 0,-6-6-16,-2-11 15,0-4 1,-2-12-16,2-7 16,-4-7-1,5-5-15,4-10 16,12-14-16,5-14 15,-4-6 1,6-7-16,-10 4 16,-2 4-1,-4 8-15,-6 8 16,-3 7 0,-5 5-16,2 4 15,0-4 1,3 10-16,10 11 15,11 9 1,23 7-16,9-7 16,8-3-1,-2-14-15,-8-4 16,-17-6 0,-12 0-16,-20 0 15,1-2 1,-22-10-16,-14 1 15,-8 1 1,-4 4-16,10 4 16,9 4-1,10 4-15,4 6 16,19 8 0,22 13-16,21 5 15,-1-8 1,-15-9-16</inkml:trace>
  <inkml:trace contextRef="#ctx0" brushRef="#br0" timeOffset="112656.8675">30698 12667 0,'0'4'16,"2"17"-16,5 23 15,2 20-15,10 14 16,4 6-1,7 3-15,-3-2 16,-5-11 0,0-8-16,-3-12 15,-4-13 1,-3-11-16,-3-7 16,-5-17-1,-2 0-15,7-7 16,2-24-1,5-12-15,-6-8 16,2 1 0,-2 10-16,4 7 15,-4 14 1,5 2-16,0 10 16,6 10-1,-1 13-15,1 8 16,4 3-1,1 5-15,-2-7 16,-1 3 0,-1-7-16,-7-7 15,-4-12 1,-1-4-16,5-10 16,0-18-1,4-17-15,-6-14 16,-3-5-1,-1 8-15,-7 11 16,0 16 0,-1 6-16,1 15 15,2-2 1,13 21-16,9 19 16,2 19-1,2 10-15,-1-5 16,-8-13-1,-3-7-15,-8-13 16,-1-4 0,-9-19-16,2 2 15,0-4 1,-8-23-16,-3-20 16,0-11-16,-1 0 15,5-5 1,8 11-16,5 6 15,5 9 1,8 9-16,9 6 16,10 11-1,-5 6-15</inkml:trace>
  <inkml:trace contextRef="#ctx0" brushRef="#br0" timeOffset="112791.7646">31941 13612 0,'0'2'16,"2"0"-1,-2 0-15,-2 0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7:05:09.819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24673 2152 0,'0'1'0,"0"-1"15,0 0-15,0 0 16,-4 0 0,2 0-16,-3 0 15,5 0 1,-2 0-16,1 0 16,1-1-1,-2 1-15,0 0 16,2 1-1,5 8-15,8 0 16,7 1 0,4 1-16,4 0 15,9-2 1,-1-4-16,4-1 16,3-1-1,0 2-15,8-1 16,3 0-16,3 2 15,3-2 1,10 4-16,-5-3 16,7 1-1,3 1-15,4 1 16,-3-2 0,6 3-16,5 1 15,-3-1 1,3 0-16,3-2 15,6 1 1,-2-2-16,9 2 16,-7-6-1,6 0-15,2 2 16,3-4 0,-2-2-16,4 2 15,-6 2 1,0 3-16,0 0 15,-2-3 1,-7 2-16,-2-3 16,1 4-1,-9-3-15,5-2 16,-3 0 0,4-7-16,-8 2 15,-4-2 1,-1-4-16,-5-1 15,-1 0 1,-13 2-16,1 3 16,-7-1-1,-2 0-15,-5 0 16,-7 2 0,-8 0-16,-4 3 15,-8 1 1,-1 2-16,-7 0 15,-3 0 1,-1 0-16,-1 0 16,-1 2-1,4 1-15,-4 0 16</inkml:trace>
  <inkml:trace contextRef="#ctx0" brushRef="#br0" timeOffset="742.851">28991 1773 0,'0'0'0,"2"0"16,-2 0 0,4-4-16,10-2 15,12-3 1,15 3-16,1-1 16,4-3-1,0 0-15,-5 1 16,-11 2-1,-9 5-15,-18 2 16,3 0 0,-6 5-16,-9 4 15,-32 16 1,-14 7-16,-3 8 16,12-6-1,9-12-15,9-5 16,11-9-1,13-4-15,-1-2 16,5 2 0,18-2-16,18-2 15,1-6-15</inkml:trace>
  <inkml:trace contextRef="#ctx0" brushRef="#br0" timeOffset="1238.2619">29635 1628 0,'0'2'0,"0"-2"15,-4-2-15,-9 4 16,-12 2 0,-1 8-16,-2 5 15,-4 8 1,9-4-16,7 1 15,8-5 1,6-2-16,8-8 16,12 1-1,7-1-15,3-1 16,-5-2 0,-4 6-16,-5 1 15,-6 7 1,-8 6-16,-4 1 15,-5 1 1,-2 2-16,5-13 16,2-10-16,4-2 15</inkml:trace>
  <inkml:trace contextRef="#ctx0" brushRef="#br0" timeOffset="1849.6819">29814 1764 0,'0'2'16,"0"-2"-16,-4 4 16,2 9-1,0 3-15,6 4 16,7 5-1,6-6-15,4-1 16,7-6 0,-2-8-16,6-8 15,0-8 1,-2-6-16,-5 1 16,-3 2-1,-8 3-15,-5 3 16,-6 5-1,-1 3-15,4 1 16,-2 1 0,2 12-16,1 2 15,-1 1 1,-1-1-16,7 3 16,3-4-1,-4-2-15,4-2 16,-1 2-1,-2-6-15,0-4 16,4-7 0,4-8-16</inkml:trace>
  <inkml:trace contextRef="#ctx0" brushRef="#br0" timeOffset="2055.9287">30374 1791 0,'0'0'15,"2"2"-15,-2-2 16,4 3 0,4 7-16,2 4 15,0 4 1,-4 2-16,-4-1 16,0-1-1,1-10-15,-3-4 16,0-2-1</inkml:trace>
  <inkml:trace contextRef="#ctx0" brushRef="#br0" timeOffset="2213.9443">30324 1621 0,'0'0'0,"0"0"16,0 0-1,0 0-15,0 0 16,0 0 0</inkml:trace>
  <inkml:trace contextRef="#ctx0" brushRef="#br0" timeOffset="2483.772">30615 1455 0,'2'2'0,"-2"0"16,9 12-16,3 19 15,0 12 1,-2 16-16,-2 1 16,-4-1-1,-4-10-15,-2-5 16,0-13-1,0-3-15,0-12 16,2-12 0,0-4-16,-2 4 15</inkml:trace>
  <inkml:trace contextRef="#ctx0" brushRef="#br0" timeOffset="2641.2834">30500 1708 0,'2'0'0,"-2"0"16,9-6 0,11-4-16,8-2 15,13 6 1,0 4-16,4 2 16</inkml:trace>
  <inkml:trace contextRef="#ctx0" brushRef="#br0" timeOffset="3240.8769">31147 1669 0,'0'3'15,"-6"3"1,-12 14-16,-12 13 16,-2 14-1,-2 1-15,7-7 16,9-3-1,10-10-15,4-10 16,6-7 0,10-7-16,12-14 15,16-18-15,5-17 16,-5 1 0,-7 7-16,-10 8 15,-7 9 1,-4 8-16,-7 8 15,-3 2 1,2-4-16,0 12 16,-6 10-1,-2 9-15,-3 9 16,1 2 0,-2-5-16,3-3 15,1 0 1,2-9-16,2-5 15,2-4 1,4-4-16,11-9 16,5-19-1,14-26-15</inkml:trace>
  <inkml:trace contextRef="#ctx0" brushRef="#br0" timeOffset="3707.9949">31638 1399 0,'2'0'16,"-2"-3"-16,2-1 16,-2 1-1,2 2-15,0 11 16,-2 27 0,-10 32-16,-10 14 15,-5 8 1,4-9-16,1-5 15,8-15 1,5-7-16,9-7 16,3-13-1,5-10-15,3-9 16,14-13 0,5-17-16,3-18 15,-5-4 1,-11 3-16,-4 4 15,-11 3 1,-10 8-16,-11 6 16,-13 4-1,-2 12-15,0 2 16,6 2-16,5 0 16,12 0-1,3-4-15,4 2 16,10-2-1,8-4-15,4-4 32</inkml:trace>
  <inkml:trace contextRef="#ctx0" brushRef="#br0" timeOffset="4071.3212">32133 1316 0,'0'4'16,"0"10"-16,-6 24 15,-3 21 1,-12 30-16,1-2 15,0 2-15,4-11 16,2-2 0,3-17-16,4-8 15,5-9 1,2-7-16,4-10 16,3-9-1,2-5-15,5-10 16,10-13-1,-2-7 1</inkml:trace>
  <inkml:trace contextRef="#ctx0" brushRef="#br0" timeOffset="4463.6447">32150 2004 0,'2'1'16,"-2"-1"-16,0 0 15,2 5-15,3 1 16,6 4 0,5-6-16,16-8 15,7-12 1,8-16-16,-4-5 16,-7 1-1,-14 8-15,-8 6 16,-9 13-1,-16 1-15,-19 9 16,-14 13 0,1 6-16,6 6 15,4 2 1,11-7-16,9 3 16,13-2-1,13 4-15,11-2 16,18 3-1,11-9-15,1-5 16,-5-9 0</inkml:trace>
  <inkml:trace contextRef="#ctx0" brushRef="#br0" timeOffset="5269.8824">28969 1778 0,'0'5'15,"0"-5"-15,0-5 16,0 5 0,2 0-16,10 0 15,8 0 1,12 0-16,9 0 15,1-2 1,6-4-16,-6-1 16,1 1-1,-9-3-15,-10 6 16,-12 0 0,-1 2-16</inkml:trace>
  <inkml:trace contextRef="#ctx0" brushRef="#br0" timeOffset="5624.7523">29005 1962 0,'0'0'15,"0"0"-15,0 0 16,0 0 0,4-2-16,9-1 15,11-2 1,14-1-16,6-1 15,6-4 1,-3-3-16,0 3 16,-4 7-1,-5 2-15,-6 2 16</inkml:trace>
  <inkml:trace contextRef="#ctx0" brushRef="#br0" timeOffset="9046.4824">7493 3288 0,'2'1'0,"4"-1"16,15 0 0,18 3-16,16 0 15,12 3 1,7 2-16,16-2 16,2 3-1,10-2-15,11-1 16,7 2-1,10-1-15,6 1 16,1-4 0,26-2-16,-1-2 15,8 4 1,3-8-16,11-2 16,6 2-1,-10 0-15,11 2 16,2 1-1,-5-2-15,-2-4 16,2-2 0,-11 0-16,6-5 15,-18 5 1,12-8-16,0 6 16,-27-1-1,6 4-15,-17-8 16,-3 8-1,-18 8-15,-1 4 16,-19-2 0,-4 0-16,-13-1 15,-6 2 1,-7 3-16,-11 2 16,-9-2-1,-3-4-15,-15 0 16</inkml:trace>
  <inkml:trace contextRef="#ctx0" brushRef="#br0" timeOffset="26441.2579">11537 8721 0,'2'0'15,"4"-8"1,0-4-16,3-2 16,-7-6-1,-6 5-15,-13 2 16,-11 3 0,-10 12-16,-14 13 15,-7 14-15,1 7 16,13-3-1,13 1-15,15 3 16,6-3 0,13-1-16,11-7 15,15-2 1,8-10-16,16-14 16,7-13-1,-3-10-15,0-10 16,-3 0-1,-13-2-15,-10 4 16,-6 3 0,-10 4-16,-3 6 15,-6 5 1,-3 7-16,-2-1 16,0 3-1,0 8-15,-4 22 16,3 18-1,1 17-15,-2 10 16,0 12 0,4 6-16,-2 8 15,-7-3 1,3-1-16,-2-12 16,0-12-1,-12-5-15,-2-15 16,-4-10-1,0-11-15,-6-11 16,1-12 0,-5-17-16,-3-18 15,3-16 1,8-7-16,7 1 16,4 8-1,7 2-15,6 7 16,4 10-1,4 1-15,9 5 16,12 6 0,8 6-16,-1 7 15,6 4 1,-6 2-16,3 0 16,-5-2-16,-8-4 15,2-4 1,-6-5-16,-6 1 15</inkml:trace>
  <inkml:trace contextRef="#ctx0" brushRef="#br0" timeOffset="26691.5337">11960 8908 0,'0'2'15,"2"2"-15,-2 15 16,0 13 0,-2 11-16,4 14 15,-2 0 1,0-3-16,0-8 16,2-5-1,0-11-15,4-10 16,-6-16-1,2 0-15</inkml:trace>
  <inkml:trace contextRef="#ctx0" brushRef="#br0" timeOffset="26857.6441">11855 8598 0,'0'0'16,"2"2"-16,-2-2 16,0 0-1</inkml:trace>
  <inkml:trace contextRef="#ctx0" brushRef="#br0" timeOffset="27726.7813">12040 8933 0,'0'0'16,"0"0"-16,0 0 16,0 0-1,3 5-15,1 6 16,4 21 0,1 11-16,2 7 15,1-2 1,2 1-16,-2-6 15,0-8 1,-3-5-16,0-9 16,-3-6-1,1-9-15,-1-2 16,1-12 0,5-16-16,-3-14 15,-1-9 1,-1-10-16,-1 0 15,-1 1 1,-1 9-16,-2 5 16,-4 11-1,0 9-15,0 12 16,0 6 0,2 2-16,-3-2 15,10 14 1,5 12-16,10 6 15,14 1 1,5-6-16,9-4 16,-4-6-1,1-11-15,-5-10 16,-6-2 0,-8-6-16,-10-1 15,-8 0 1,-8-1-16,-8 0 15,-9 4-15,-8 7 16,1 6 0,1 7-16,4 10 15,4 8 1,6 11-16,9 8 16,7 5-1,10 1-15,9-1 16,2-5-1,4-8-15,9-4 16,1-11 0,-10-6-1</inkml:trace>
  <inkml:trace contextRef="#ctx0" brushRef="#br0" timeOffset="28462.1351">13057 8902 0,'0'2'15,"2"12"-15,0 16 16,6 7 0,5 4-16,2-2 15,4-3 1,7-4-16,2-7 16,4-8-1,4-11-15,7-11 16,-1-10-1,-1-9-15,-9-6 16,-6 2 0,-9-3-16,-4 5 15,-7 1 1,-6 3-16,0 4 16,-2 7-16,0 7 15,2 0 1,-2-1-16,0 10 15,0 13 1,4 17-16,6 10 16,2-3-1,6 5-15,5-4 16,2-5 0,-3-8-16,1-7 15,-1-11 1,-2-9-16,8-12 15,0-18 1,-5 0-16</inkml:trace>
  <inkml:trace contextRef="#ctx0" brushRef="#br0" timeOffset="28727.8485">13784 8902 0,'0'2'16,"2"0"-16,-2 12 15,6 17 1,-2 15-16,4 15 16,-2 14-1,3-2-15,0 4 16,3-6 0,1-4-16,-4-4 15,1-7 1,1-9-16,-7-13 15,-2-6 1,-2-16-16,0-9 16,0 1-1</inkml:trace>
  <inkml:trace contextRef="#ctx0" brushRef="#br0" timeOffset="29006.0887">13714 9054 0,'0'-4'15,"0"-22"-15,5-17 16,14-14 0,15-11-16,20 11 15,16 8 1,13 17-16,4 17 16,-20 13-1,-14 9-15,-16 9 16,-16 12-1,-16 9-15,-33 17 16,-28 7 0,-31 0-16,-20-6 15,-13-15 1,53-19-16</inkml:trace>
  <inkml:trace contextRef="#ctx0" brushRef="#br0" timeOffset="29833.4255">10038 9022 0,'0'0'16,"2"0"-1,-2 0-15,16 0 16,28 0 0,41-2-16,17 2 15,21 2 1,-17 2-16,-6 0 15,-32 0 1,-24-2-16</inkml:trace>
  <inkml:trace contextRef="#ctx0" brushRef="#br0" timeOffset="30017.4307">10168 9358 0,'13'4'0,"79"4"15,9-6 1,38-6-16,-66 0 16</inkml:trace>
  <inkml:trace contextRef="#ctx0" brushRef="#br0" timeOffset="48587.6141">15503 4662 0,'0'1'0,"0"-1"15,3 15-15,-1 16 16,0 23 0,1 18-16,1 24 15,-4-2 1,-2 2-16,2 4 16,2-12-1,0-2-15,2-4 16,-2-13-1,0-11-15,0-9 16,-2-11 0,0-11-16,-2-13 15,2-9 1,0-2-16,9-23 16,8-25-1,15-14-15,-3 2 16,1 5-1,3 8-15,-3 15 16,0 6 0,0 11-16,-5 12 15,-2 12 1,-3 11-16,1 10 16,-10 13-1,-3 4-15,-1 1 16,-3-4-1,0-1-15,2-11 16,-1-11 0</inkml:trace>
  <inkml:trace contextRef="#ctx0" brushRef="#br0" timeOffset="49250.0554">16572 5453 0,'4'-1'15,"6"-7"-15,6-7 16,0-3 0,-1 4-16,-10 3 15,-3 2 1,-15 1-16,-26 17 16,-21 15-1,-3 14-15,7 6 16,9 1-1,15-2-15,13 1 16,10-8 0,9-3-16,13-6 15,9-7 1,16-14-16,18-15 16,3-9-16,-1-10 15,-4-6 1,-3 5-16,-13 0 15,-8 5 1,-8 2-16,-8 6 16,-8 8-1,-3 5-15,-1-2 16,0 5 0,-2 18-16,-2 10 15,0 13 1,4 2-16,2-3 15,3-3 1,5-8-16,3-7 16,7-7-1,2-13-15,10-19 16</inkml:trace>
  <inkml:trace contextRef="#ctx0" brushRef="#br0" timeOffset="50005.3826">17092 5384 0,'3'1'15,"-3"0"-15,6 14 16,3 20 0,3 18-16,-1 9 15,6 3 1,-1-6-16,-2-8 15,1-9 1,-4-8-16,-3-14 16,3-7-1,0-9-15,8-12 16,7-17 0,-1-19-16,-2-6 15,-5-10 1,-8 2-16,1 3 15,-7 3-15,-2 12 16,0 9 0,-2 12-16,0 11 15,-2 4 1,2 0-16,0 4 16,3 18-1,7 12-15,13 7 16,11-2-1,14-5-15,16-10 16,17-19 0,8-10-16,1-16 15,-21 0 1,-17-2-16,-17 1 16,-14 0-1,-18 4-15,-24-1 16,-19 10-1,-15 10-15,6 13 16,-2 12 0,13 9-16,10 11 15,17 7 1,15 12-16,20 3 16,15-1-1,13-9-15,4-10 16,17-3-1,-3-15-15,-5-15 16,-4-10 0,-7-10-16,-12-15 15,-3-12 1,-16 4-16</inkml:trace>
  <inkml:trace contextRef="#ctx0" brushRef="#br0" timeOffset="50470.4049">18316 5389 0,'2'2'16,"0"2"-16,5 12 15,3 17 1,3 18-16,-2 6 16,-4 0-1,1-9-15,-2-4 16,0-11-1,0-8-15,0-13 16,0-4 0,4-8-16,12-17 15,5-23 1,3-15-16,6-8 16,-4 8-1,-2 5-15,-4 12 16,0 13-1,-5 7-15,-1 14 16,2 11 0,-6 16-16,-2 15 15,0 12 1,-4 7-16,5-7 16,2-3-16,2-5 15,-3-10 1,0-11-16,4-9 15,6-15 1,8-25-16,-7-2 16</inkml:trace>
  <inkml:trace contextRef="#ctx0" brushRef="#br0" timeOffset="50738.8604">19177 4964 0,'2'0'0,"-2"0"16,0 4-16,6 12 16,2 25-1,1 22-15,-2 25 16,1 0 0,-4-2-16,0 0 15,7-13 1,-2-7-16,2-11 15,-1-8 1,1-10-16,-2-13 16,-5-13-1,-2-6-15</inkml:trace>
  <inkml:trace contextRef="#ctx0" brushRef="#br0" timeOffset="50946.6515">19018 5408 0,'2'0'16,"2"0"-1,16-3-15,27 0 16,23 3 0,16 5-16,-5 2 15,-13 3 1,-13-2-16,-23-2 15,-12 0 1</inkml:trace>
  <inkml:trace contextRef="#ctx0" brushRef="#br0" timeOffset="51172.9231">18961 4994 0,'0'0'0,"2"0"16,-2 0-16,0 0 16,0 5-1,0 4-15,-4 2 16</inkml:trace>
  <inkml:trace contextRef="#ctx0" brushRef="#br0" timeOffset="52173.7629">11415 9822 0,'0'0'16,"2"0"0,0 0-16,17-8 15,28 0 1,34-5-16,31-2 15,29 0 1,-12 3-16,0 4 16,1 3-1,-11 5-15,-14-3 16,-9 6-16,-21 1 16,-13 0-1,-13 1-15,-19 0 16</inkml:trace>
  <inkml:trace contextRef="#ctx0" brushRef="#br0" timeOffset="54755.1659">20570 5460 0,'3'0'0,"4"-2"15,9 0-15,6-5 16,8-2 0,3-4-16,-1-6 15,7-4 1,2-6-16,-2-6 15,-3-1 1,-8-3-16,-10-3 16,-11 5-1,-9 6-15,-13 5 16,-13 11 0,-21 12-16,-9 16 15,-2 18 1,5 10-16,17 3 15,12-1 1,9-1-16,12-3 16,17-3-1,13-9-15,15-7 16,14-14 0,6-13-16,3-12 15,-5-8 1,-11 2-16,-8-2 15,-12 5 1,-9 5-16,-6 1 16,-6 10-1,-3 5-15,-3-4 16,-3 7 0,-11 19-16,-1 23 15,2 13-15,3 15 16,-1 13-1,4 2-15,1 0 16,0-7 0,-9 1-16,-3-10 15,-3-9 1,-10-9-16,-11-12 16,0-11-1,-5-17-15,-5-10 16,4-15-1,1-17-15,11-11 16,14-8 0,9 0-16,16-3 15,15 0 1,18 4-16,16 8 16,7 9-1,4 11-15,-3 8 16,2 7-1,-7 6-15,-6 2 16,-6 5 0,-3-3-16,-1 0 15,-7-6 1,-8 0-16</inkml:trace>
  <inkml:trace contextRef="#ctx0" brushRef="#br0" timeOffset="54982.6562">21343 5385 0,'3'1'16,"-1"8"-16,5 20 16,1 18-1,-2 6-15,1 1 16,-3-5-1,2-7-15,-5-15 16,1-9-16,-2-14 16,0 0-1</inkml:trace>
  <inkml:trace contextRef="#ctx0" brushRef="#br0" timeOffset="55128.4935">21220 5073 0,'0'0'0,"0"0"16,0 0-1,2 0-15,-2 0 16</inkml:trace>
  <inkml:trace contextRef="#ctx0" brushRef="#br0" timeOffset="56068.8458">21600 5285 0,'3'3'15,"1"2"1,8 22-16,6 16 15,2 18 1,-6 7-16,-4 1 16,-1-4-1,-3-8-15,2-11 16,-3-5 0,-1-18-16,3-2 15,-1-13 1,9-8-16,10-20 15,3-23 1,4-18-16,-4-4 16,-3-1-1,-7-2-15,-6 11 16,-6 10 0,0 5-16,-4 12 15,0 13-15,-2 10 16,0 4-1,0-1-15,4 8 16,8 15 0,6 16-16,14 0 15,15-4 1,6-5-16,20-12 16,22-17-1,-4-6-15,-13-6 16,-15-1-1,-21 2-15,-12 0 16,-20-2 0,-18-6-16,-30 4 15,-20 0 1,-13 14-16,9 8 16,9 9-1,9 13-15,16 5 16,12 12-1,17 7-15,22 7 16,17 4 0,18-4-16,13-8 15,1-9 1,1-8-16,-9-16 16,-2-10-1,-13-10-15,-4-14 16,-9-14-1,-10 5-15</inkml:trace>
  <inkml:trace contextRef="#ctx0" brushRef="#br0" timeOffset="56521.188">22930 5324 0,'2'0'16,"1"5"-1,7 6-15,3 10 16,-1 19-16,0 15 15,-6 7 1,-2-2-16,-4-6 16,2-9-1,2-10-15,0-10 16,0-8 0,-2-11-16,6-2 15,8-26 1,6-24-16,8-17 15,-2-3 1,3 3-16,4 12 16,-3 11-1,0 12-15,0 10 16,0 14 0,-2 13-16,2 11 15,-2 16 1,-5 7-16,-3-1 15,-6 4 1,0-1-16,1-3 16,-2-5-1,0-6-15,2-5 16,0-6 0,-2-10-16</inkml:trace>
  <inkml:trace contextRef="#ctx0" brushRef="#br0" timeOffset="57202.0755">24203 5381 0,'2'3'15,"-4"10"1,1 17-16,-1 14 16,0 12-16,6 1 15,8-5 1,8-5-16,13-10 16,5-15-1,12-10-15,7-23 16,9-14-1,-2-14-15,-4-4 16,-15-1 0,-11 3-16,-10-1 15,-8 7 1,-7-1-16,-8 11 16,-1 4-1,0 18-15,0-1 16,0 0-1,-1 12-15,-1 19 16,2 17 0,5 6-16,5 8 15,3-4 1,0-9-16,10-3 16,-3-11-1,0-5-15,2-13 16,6-11-1,2-13-15,-5-10 16</inkml:trace>
  <inkml:trace contextRef="#ctx0" brushRef="#br0" timeOffset="57491.0008">25208 5246 0,'3'0'0,"-1"3"16,8 2-1,10 19-15,4 27 16,0 19 0,0 20-16,-13 7 15,2 9-15,-7-3 16,3-6 0,0-5-16,-1-8 15,-4-11 1,0-10-16,-1-11 15,-1-10 1,2-13-16,-2-20 16,0-3-1,2-2-15</inkml:trace>
  <inkml:trace contextRef="#ctx0" brushRef="#br0" timeOffset="57780.1249">25188 5683 0,'2'-11'16,"6"-31"-16,0-32 16,12-19-1,9-1-15,15 10 16,15 12 0,13 12-16,2 23 15,13 19 1,-2 22-16,-13 14 15,-5 18 1,-13 11-16,-20 4 16,-18 6-1,-20 5-15,-28 1 16,-38-1 0,-48-6-16,-20-24 15</inkml:trace>
  <inkml:trace contextRef="#ctx0" brushRef="#br0" timeOffset="61115.5649">26637 5313 0,'2'0'15,"1"-2"-15,3-2 16,4-2-16,-6 3 15,-2-2 1,-6 0-16,-25 5 16,-16 8-1,-14 7-15,5 7 16,13-2 0,13-1-16,12-5 15,10-3 1,18 3-16,28 3 15,29-3 1,3 0-16,-10 1 16,-13 0-1,-19 2-15,-17 4 16,-15 7 0,-19 6-16,-15 0 15,-14-5 1,5-6-16,3-7 15,12-3 1,12-7-16,14-4 16,-4-4-1,14-9-15</inkml:trace>
  <inkml:trace contextRef="#ctx0" brushRef="#br0" timeOffset="61827.8498">26964 5397 0,'2'2'0,"0"1"16,2 13 0,0 15-16,-4 13 15,-4 8 1,-4-3-16,-3-2 15,4-7 1,-1-9-16,4-11 16,2-10-1,2-3-15,12-7 16,12-25 0,21-22-16,0-10 15,6 4-15,-7 4 16,-9 13-1,-1 7-15,-6 16 16,-6 7 0,-2 12-16,-4 10 15,-6 15 1,-8 9-16,-6 3 16,-4-3-1,-2-3-15,2-9 16,2-8-1,4-13-15,2 0 16,2-4 0,10-14-16,14-21 15,15-20 1,6-4-16,6 2 16,-3 5-1,-8 12-15,-11 15 16,-5 7-1,-10 8-15,-1 8 16,-6 18 0,-9 16-16,-5 7 15,-8 8 1,1-7-16,6-4 16,2-4-1,7-7-15,2-11 16,3-2-1,11-7-15,7-16 16</inkml:trace>
  <inkml:trace contextRef="#ctx0" brushRef="#br0" timeOffset="62198.6204">27824 5493 0,'0'2'15,"0"7"-15,-2 18 16,0 9 0,4 3-16,3 1 15,9-5 1,12-4-16,13-9 16,5-14-1,8-12-15,1-12 16,-9-8-1,-13 3-15,-18-3 16,-13 1-16,-28-3 16,-22 6-1,-11 8-15,1 8 16,10 4 0,14 0-16,11 2 15,21-2 1,1 0-16,3-3 15,13-5 1</inkml:trace>
  <inkml:trace contextRef="#ctx0" brushRef="#br0" timeOffset="62551.4287">28260 4982 0,'4'0'0,"-4"0"15,2 3-15,9 17 16,2 21 0,2 27-16,-7 15 15,-6 5 1,-4-1-16,0-10 15,0-2 1,-4-8-16,3-11 16,-1-8-1,2-9-15,0-9 16,2-13 0,0-12-16,-2-1 15,8-4 1,1-13-16</inkml:trace>
  <inkml:trace contextRef="#ctx0" brushRef="#br0" timeOffset="62952.7566">28629 5252 0,'2'2'15,"-2"0"-15,4 9 16,-6 12-1,-14 7-15,-19 7 16,-13 1 0,-4-6-16,-1-10 15,7-4 1,10-3-16,11-8 16,18-4-1,3-2-15,0 4 16,17 1-1,26 14-15,13 5 16,2 7 0,-1 1-16,-5-4 15,-14-3 1,-3-4-16,-9-4 16,-6-5-1,-6-3-15,-4-4 16,0-2-1,5-6-15,0-6 16</inkml:trace>
  <inkml:trace contextRef="#ctx0" brushRef="#br0" timeOffset="63149.0329">28903 5444 0,'2'2'15,"-2"-2"-15,4 7 16,5 15-1,6 12-15,1 9 16,0 7 0,-2-6-16,-4-7 15,-4-3 1,-2-11-16,-2-9 16,-2-9-1</inkml:trace>
  <inkml:trace contextRef="#ctx0" brushRef="#br0" timeOffset="63316.3495">28741 5164 0,'2'0'16,"-2"0"-16,0 0 15,0 0 1,4 0-16,0 2 15</inkml:trace>
  <inkml:trace contextRef="#ctx0" brushRef="#br0" timeOffset="63828.6307">29134 5492 0,'4'11'16,"2"20"-1,2 12-15,1 0 16,-6-6 0,-1-2-16,-2-10 15,0-10 1,0-7-16,0-5 15,2 3-15,10-23 16,12-23 0,6-11-16,8-4 15,1 3 1,-3 10-16,-4 10 16,-7 10-1,-3 8-15,-4 6 16,-6 10-1,2 14-15,-4 8 16,-4 5 0,-2 5-16,-4-1 15,0 4 1,0-4-16,0-4 16,0 1-1,4-11-15,-2-3 16,9-8-1,10-8-15,14-24 16</inkml:trace>
  <inkml:trace contextRef="#ctx0" brushRef="#br0" timeOffset="64336.3579">29825 5337 0,'0'3'0,"-4"0"16,-11 15-1,-3 16-15,0 9 16,6 3 0,6-1-16,6-7 15,4-11 1,2-5-16,6-8 16,7-8-1,2-10-15,3-14 16,-3-5-1,-6-7-15,-6-2 16,-7 1 0,-6 4-16,0 3 15,-1 9 1,0 7-16,5 2 16,-2 4-1,2 2-15,3 18 16,8 15-1,3 24-15,-5 10 16,-9 11 0,-5-7-16,-11 6 15,-12-2 1,-6-8-16,-11-8 16,5-9-1,-8-11-15,-7-7 16,-9-16-1,-17-16-15,-11-14 16,36-2 0</inkml:trace>
  <inkml:trace contextRef="#ctx0" brushRef="#br0" timeOffset="65493.1399">21071 6565 0,'0'0'16,"0"0"-16,0 0 15,4 0 1,9-4-16,19 4 16,23-1-1,26 5 1,13 1-16,24 1 15,12 0-15,20 2 16,9-2 0,22 0-16,18 6 15,11-14 1,18 2-16,3 6 16,12-6-1,35-4-15,0 6 16,6-4-1,4 9-15,-13-10 16,-25 11 0,10 4-16,-39-2 15,-21 4 1,-46-3-16,-20-2 16,-28-6-1,-26 1-15,-20 0 16,-15-2-1,-13 0-15,-17-2 16,-11 0 0,0 0-16,0-2 15,-10 0 1</inkml:trace>
  <inkml:trace contextRef="#ctx0" brushRef="#br0" timeOffset="66819.7933">29957 6392 0,'-4'1'0,"-15"8"16,-30 10-16,-30-1 15,-26 8 1,-19-1-16,-23 1 16,-15-2-1,-5 1-15,-19-6 16,-22-6 0,9-9-16,-25-6 15,3 2 1,8-10-16,-7-4 15,11-9 1,-1-6-16,31-7 16,-8-15-1,18-11-15,28-11 16,16-11 0,19-16-16,27-10 15,26-12 1,31-7-16,33-11 15,41-18 1,28 11-16,47-12 16,34 4-1,27 9-15,33 17 16,5 17 0,35 11-16,1 30 15,16 10 1,-5 32-16,11 27 15,-6 26 1,-18 30-16,-13 31 16,7 46-1,-57 9-15,-30 22 16,-33 37 0,-59 13-16,-56 12 15,-66 16-15,-91 17 16,-68-30-1,-65-29-15</inkml:trace>
  <inkml:trace contextRef="#ctx0" brushRef="#br0" timeOffset="91604.5791">11120 16472 0,'0'0'16,"0"0"-16,-2 0 15,-13-4 1,-15 2-16,-11 4 15,-10 4 1,4 9-16,0 4 16,12 6-1,4 8-15,14 5 16,15 6 0,17 10-16,17 2 15,8 1 1,9-9-16,-3-10 15,4-12 1,-9-13-16,-3-16 16,-10-3-1</inkml:trace>
  <inkml:trace contextRef="#ctx0" brushRef="#br0" timeOffset="92164.7275">11436 15982 0,'0'2'0,"0"-2"16,0 0 0,0 2-16,-2 13 15,-2 19 1,3 24-16,-1 21 15,2 13 1,2 6-16,1 1 16,3-7-1,3-8-15,-5-11 16,0-9 0,-6-15-16,0-7 15,-2-10 1,2-13-16,2-15 15,0-2 1,0 0-16,6-25 16,12-21-1,6-6-15,2 7 16,-2 9 0,-1 7-16,-10 10 15,-2 7 1,-5 6-16,2 8 15,-3 13 1,0 12-16,-1 7 16,2 10-1,-2 0-15,9-4 16,2-7 0,4-15-16,2-12 15,-3-5 1</inkml:trace>
  <inkml:trace contextRef="#ctx0" brushRef="#br0" timeOffset="92614.1079">11795 16703 0,'4'2'15,"8"-1"1,14 5-16,7-1 16,11-7-1,6-8-15,9-12 16,-11-4 0,-10 3-16,-17-1 15,-14 7 1,-12-8-16,-22 6 15,-19 1 1,-5 9-16,-3 4 16,6 11-1,7 8-15,9 4 16,8 11 0,8 6-16,16 16 15,12 5 1,14 6-16,8-6 15,11 4 1,5-12-16,3-10 16,-2-13-16,-10-11 15</inkml:trace>
  <inkml:trace contextRef="#ctx0" brushRef="#br0" timeOffset="92876.7801">12548 16726 0,'0'0'0,"0"0"16,-10 1-1,-14 2-15,-12 9 16,-11 5 0,5 8-16,1 0 15,17 9 1,12 4-16,12 5 15,17-1 1,13-3-16,18-4 16,10-12-1,7-18-15,-19-7 16</inkml:trace>
  <inkml:trace contextRef="#ctx0" brushRef="#br0" timeOffset="93177.1736">12788 16308 0,'0'0'0,"0"0"16,0 0 0,0 0-16,-2 4 15,-3 18 1,3 31-16,2 18 15,4 18 1,-4 12-16,5-11 16,5 1-1,5-9-15,-8-9 16,-1-17 0,-2-12-16,0-14 15,-2-17 1,-2-4-16</inkml:trace>
  <inkml:trace contextRef="#ctx0" brushRef="#br0" timeOffset="93600.6506">13089 16733 0,'2'1'0,"-2"-1"16,-2 0-1,2 7-15,-5 2 16,-14 7 0,-7 2-16,-14-3 15,-7-1 1,5-4-16,5-3 16,1-2-1,12-2-15,7-1 16,11-2-1,2 4-15,10 7 16,24 10 0,10 7-16,6 4 15,-4 5 1,-3 2-16,-5-7 16,-9 4-1,-4-4-15,-1-5 16,-3-1-1,-5-8-15,-5-9 16,4 1 0,-5-7-16</inkml:trace>
  <inkml:trace contextRef="#ctx0" brushRef="#br0" timeOffset="93859.1664">13383 16776 0,'0'2'0,"0"-2"16,2 3-16,3 11 16,1 15-1,5 12-15,2 6 16,2 2-1,2 2-15,1-7 16,-4-8 0,0-8-16,-2-11 15</inkml:trace>
  <inkml:trace contextRef="#ctx0" brushRef="#br0" timeOffset="94365.897">13601 16818 0,'2'4'0,"-2"-2"15,9 12 1,0 11-1,3 13-15,1-2 16,-4 2 0,1 0-16,3-8 15,-4-5-15,3-7 16,-5-9 0,-5-5-16,7 3 15,6-15 1,3-8-16,0-3 15,0-6 1,2 8-16,-7 1 16,0 6-1,4 5-15,-2 8 16,6 9 0,-6 5-16,4 5 15,-3 8 1,2 2-16,0-4 15,1 3 1,-2-5-16,0-5 16,-6-11-1,0-1-15</inkml:trace>
  <inkml:trace contextRef="#ctx0" brushRef="#br0" timeOffset="94603.7536">13108 16374 0,'2'3'15,"-2"-3"1,2 0-16,4 3 16,1 0-1</inkml:trace>
  <inkml:trace contextRef="#ctx0" brushRef="#br0" timeOffset="100826.2286">14034 13633 0,'0'0'0,"0"-1"16,0-5-1,0 0-15,0 4 16,0 0 0,1 2-16,3 16 15,3 29 1,-1 28-16,0 4 16,-4 12-1,4-8-15,-3-1 16,2-7-1,-3-15-15,0-8 16,-2-13 0,-2-12-16,2-11 15,0-9 1,4 1-16,10-21 16,6-16-1,14-9-15,2 4 16,1 6-1,-1 4-15,-8 12 16,-3 5 0,-1 6-16,-8 9 15,-2 7 1,-4 14-16,-2 9 16,0 10-1,2-1-15,6 4 16,2-10-1,6-1-15,-3-13 16</inkml:trace>
  <inkml:trace contextRef="#ctx0" brushRef="#br0" timeOffset="101489.5417">14957 14234 0,'2'0'0,"-2"0"15,0 0 1,0 0-16,-2-2 16,-7 0-1,-10 6-15,-11 10 16,-6 12 0,-2 5-16,6 4 15,6 4 1,11-4-16,11-8 15,6-1 1,9-6-16,6-5 16,6-9-1,7-7-15,2-13 16,-4-2 0,-5-6-16,-6-2 15,-4 5 1,-4-1-16,-5 7 15,-2 4 1,-2 5-16,0 3 16,0-3-1,5 6-15,-1 11 16,2 19 0,0 1-16,1 13 15,6-1 1,-3-5-16,0-8 15,2-14 1,5-9-16,2-13 16,11-22-1,-7-3-15</inkml:trace>
  <inkml:trace contextRef="#ctx0" brushRef="#br0" timeOffset="102188.5874">15290 14216 0,'2'0'15,"0"-5"1,2-1-16,-2-2 15,-2 5-15,0 2 16,1-1 0,-2 5-16,1 23 15,0 13 1,0 16-16,-4-3 16,2-2-1,2-3-15,6-5 16,2-11-1,0-8-15,4-10 16,4-7 0,7-16-16,-2-19 15,9-13 1,-7-8-16,-5-5 16,-6-1-1,-2 7-15,-4 8 16,-4 9-1,-2 12-15,0 7 16,0 7 0,0 4-16,8-5 15,10 10 1,13 13-16,15 4 16,18 3-1,4-7-15,0-6 16,-6-6-1,-8-4-15,-12-4 16,-14 0 0,-11-4-16,-8-2 15,-9-2 1,-11-8-16,-13 3 16,-12 0-1,-1 8-15,3 5 16,1 6-1,11 10-15,0 15 16,12 13 0,10 12-16,22 13 15,14 3-15,17 2 16,9-5 0,4-9-16,3-16 15,14-8 1,-7-16-16,-26-10 15</inkml:trace>
  <inkml:trace contextRef="#ctx0" brushRef="#br0" timeOffset="102963.3497">17274 14033 0,'2'1'16,"-2"-1"-16,0 0 16,-2 0-1,-5 0-15,-18 5 16,-13 0-1,-14 9-15,-5 8 16,-1 2 0,4 8-16,14 5 15,10 1 1,15 5-16,17 5 16,22 5-1,16 0-15,33-6 16,4-17-1,-5-8-15,-16-13 16,-13-5 0</inkml:trace>
  <inkml:trace contextRef="#ctx0" brushRef="#br0" timeOffset="103799.9724">17547 13436 0,'0'0'0,"0"0"16,0 3-1,0-2-15,0 13 16,-2 28-1,-4 25-15,-1 15 16,3 14 0,0 10-16,4-1 15,0-7-15,2-4 16,0-15 0,4-7-16,-1-16 15,3-16 1,-4-12-16,-3-14 15,-1-10 1,8-1-16,7-25 16,11-24-1,-2-12-15,9 3 16,-5 10 0,-2 12-16,-3 9 15,-8 11 1,-3 6-16,-2 7 15,0 8 1,0 14-16,-2 13 16,4 3-1,5 5-15,9-3 16,10-6 0,10-9-16,17-13 15,7-17 1,1-18-16,-15-7 15,-20-1 1,-10 1-16,-14-1 16,-12-2-1,-20 1-15,-11 0 16,-6 10 0,-12 6-16,7 11 15,4 9 1,7 7-16,14 11 15,11 6 1,17 15-16,22 14 16,21 7-1,4 0-15,5-4 16,0-6 0,-12-11-16,-4-15 15,-5-9 1,-9-10-16</inkml:trace>
  <inkml:trace contextRef="#ctx0" brushRef="#br0" timeOffset="104059.8172">18819 14357 0,'5'-6'15,"8"-15"-15,-3-7 16,-4 0-16,-4-2 16,-12 0-1,-18 7-15,-16 11 16,-3 12-1,2 12-15,9 11 16,10 9 0,11 11-16,26 11 15,17 3 1,23 4-16,7-14 16,3-16-1,-7-14-15,6-17 16,-15-10-1</inkml:trace>
  <inkml:trace contextRef="#ctx0" brushRef="#br0" timeOffset="104412.5603">19151 13505 0,'2'0'15,"-2"0"-15,0 0 16,0 0 0,2 9-16,2 14 15,-2 33 1,-4 30-16,0 23 16,6 7-16,2 3 15,0-5 1,6-3-1,-4-14-15,-3-11 16,-3-10-16,-2-21 16,0-13-1,2-21-15,0-11 16,0-4 0,5-22-1,3-9-15</inkml:trace>
  <inkml:trace contextRef="#ctx0" brushRef="#br0" timeOffset="104789.4055">19523 14101 0,'0'3'16,"-3"-2"-16,-16 8 15,-13 4 1,-11 1-16,-1-2 15,5-4 1,2-2-16,8 0 16,12-4-1,4-2-15,11 0 16,-2 0 0,4 0-16,19 6 15,15 10 1,17 19-16,0 15 15,0 4 1,-10 2-16,-6-3 16,-4-5-1,-7-9-15,2-6 16,-4-8 0,0-7-16,-4-10 15,-2-13 1</inkml:trace>
  <inkml:trace contextRef="#ctx0" brushRef="#br0" timeOffset="105853.9761">19661 14226 0,'0'0'0,"0"0"16,2 0-16,-2 0 15,3 2 1,9-2-16,20-2 16,11-2-1,21-7-15,-2-3 16,-3-4-1,-17 0-15,-15 4 16,-18 7 0,-5-6-16,-19-3 15,-26 6 1,-12 7-16,-3 6 16,8 10-1,9 3-15,11 4 16,13 7-1,13 4-15,13 9 16,20 1 0,15 0-16,11-1 15,5-6 1,0-8-16,-2-11 16,-1-9-1,4-7-15,-11-8 16,-12-2-1,0-9-15,-4-4 16,-8 1 0,-1 0-16,-3 8 15,-7 4 1,-12 5-16,-3 5 16,-4-4-1,-16 11-15,-14 13 16,-4 7-1,10 7-15,10 5 16,5 1 0,19 3-16,12-9 15,13-1 1,11-14-16,5-16 16,2-18-1,-8-16-15,-9-19 16,-11-15-1,-12-14-15,-9-13 16,-8-8-16,-3 2 16,0 1-1,-1 7-15,-5 8 16,4 18 0,1 9-16,4 13 15,0 11 1,2 17-16,4 11 15,-6 2 1,-2 23-16,2 32 16,3 33-1,14 22-15,5 4 16,8 2 0,8-4-16,-4-9 15,-2-12 1,3-10-16,-7-21 15,-5-14 1,-6-12-16,-3-16 16,-1-4-1</inkml:trace>
  <inkml:trace contextRef="#ctx0" brushRef="#br0" timeOffset="106257.8156">21303 13948 0,'2'2'15,"-2"0"-15,8 12 16,2 17-1,10 16-15,2 9 16,2-1 0,-3-2-16,1-7 15,-4-9 1,-2-11-16</inkml:trace>
  <inkml:trace contextRef="#ctx0" brushRef="#br0" timeOffset="106721.0205">21591 14111 0,'2'3'0,"8"15"16,8 16-1,4 14-15,3 7 16,-6-1 0,1-8-16,-1-11 15,-4-9 1,-4-13-16,-1-5 16,0-9-1,6-13-15,3-18 16,-4-7-1,0-7-15,-6 7 16,1 5 0,1 11-16,-1 6 15,2 8 1,8 10-16,12 15 16,7 20-1,4 11-15,0 7 16,-1 5-1,-3 0-15,-9-6 16,-5-7 0,-8-13-16</inkml:trace>
  <inkml:trace contextRef="#ctx0" brushRef="#br0" timeOffset="106982.0458">21134 13482 0,'2'0'0,"-2"1"16,0-1-1</inkml:trace>
  <inkml:trace contextRef="#ctx0" brushRef="#br0" timeOffset="107393.4426">22418 14363 0,'2'2'0,"-2"2"16,4 2-16,0-1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7:07:15.036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7095 6591 0,'2'3'16,"-2"-3"-1,2 0-15,1 0 16,3 0-16,-2 0 15,3 0 1,-3 0-16,0 1 16,-4 5-1,-6 8-15,-14 6 16,-16 6 0,-8 1-16,-10 4 15,-2-1 1,-10-5-16,-2 0 15,-3-4 1,-1-2-16,-9-1 16,2-3-1,1-3-15,-3-2 16,1-4 0,1-9-16,5-4 15,4-11 1,5-4-16,6-9 15,5-14 1,6-4-16,12-9 16,10-8-1,13 0-15,13-4 16,11 1 0,15 2-16,10-3 15,26 4 1,22 0-16,9 13 15,25 7 1,4 14-16,19 6 16,-5 18-1,4 16-15,-11 7 16,-11 13 0,-17 12-16,-17 6 15,-19 10 1,-27 8-16,-28 8 15,-44 30 1,-64 21-16,-46-19 16</inkml:trace>
  <inkml:trace contextRef="#ctx0" brushRef="#br0" timeOffset="3378.9096">9446 8939 0,'2'3'0,"0"4"16,6 19-16,0 17 15,2 18 1,0 9-16,-1 0 16,-2 0-1,-1-5-15,0-6 16,4-2 0,-5-3-16,-4-9 15,2-7 1,-3-10-16,0-13 15,0-10 1,-3 1-16,2-3 16</inkml:trace>
  <inkml:trace contextRef="#ctx0" brushRef="#br0" timeOffset="3605.7402">9247 9173 0,'2'0'15,"7"0"-15,17 0 16,19 2 0,14 4-16,-3 1 15,-4 1 1,3 4-16,-13-3 15,-12-7 1</inkml:trace>
  <inkml:trace contextRef="#ctx0" brushRef="#br0" timeOffset="4204.8198">9763 9236 0,'1'6'0,"5"15"16,6 20 0,0 8-16,3-1 15,-2-4 1,4-8-16,2-8 16,4-11-1,3-9-15,4-12 16,10-14-1,-1-13-15,-5-5 16,-8-5 0,-9 1-16,-4 5 15,-7 6 1,-4 6-16,-2 5 16,-4 6-1,4 8-15,-2 3 16,-2-2-1,0 13-15,4 15 16,4 11 0,4 4-16,7-2 15,-4 5 1,4-6-16,0-3 16,-5-12-1,0-8-15,-5-5 16</inkml:trace>
  <inkml:trace contextRef="#ctx0" brushRef="#br0" timeOffset="4596.8326">10379 9392 0,'4'6'16,"-1"9"0,9 17-16,0 7 15,0-4 1,-2-4-16,-3-10 16,-5-13-16,-2-2 15,2-4 1,-9-24-16,-1-24 15,-4-12 1,4-2-16,2 8 16,2 0-1,4 12-15,4 9 16,6 7 0,2 8-16,9 6 15,-2 10 1,5 6-16,-5 0 15</inkml:trace>
  <inkml:trace contextRef="#ctx0" brushRef="#br0" timeOffset="5236.232">10637 9274 0,'3'3'0,"-1"7"16,0 16-1,0 17-15,0 5 16,-4 1 0,-4-6-16,3-5 15,1-4-15,0-11 16,4-7-1,0-11-15,3 2 16,10-17 0,10-24-16,3-9 15,-1-7 1,-1 5-16,-6 4 16,-1 1-1,2 7-15,-1 7 16,-4 8-1,3 7-15,-4 10 16,3 7 0,1 14-16,-4 13 15,0 9 1,0 3-16,0 0 16,-1-1-1,-4-6-15,0-4 16,-4-7-1,-2-18-15,-4-4 16</inkml:trace>
  <inkml:trace contextRef="#ctx0" brushRef="#br0" timeOffset="5855.9788">11398 9333 0,'0'3'0,"-3"11"15,-7 10 1,-3 12-16,5 3 15,3-2 1,6-1-16,7-7 16,13-5-1,0-6-15,14-11 16,18-12 0,-8-11-16,-7-1 15,-13-3 1,-9-4-16,-14-1 15,-15-1 1,-14 2-16,-18 2 16,-3 8-1,0 5-15,13 3 16,12 6 0,10 0-16,7 4 15,4 1 1,14 9-16,10 2 15,3 0 1</inkml:trace>
  <inkml:trace contextRef="#ctx0" brushRef="#br0" timeOffset="6330.2569">11807 9325 0,'0'1'0,"0"8"16,-4 14 0,2 15-16,-2-1 15,2 6 1,0-1-16,4-4 15,0-7-15,2-11 16,0-6 0,-2-9-16,7-2 15,4-17 1,10-22-16,1-11 16,4-1-1,2 7 1,-6 8-16,-2 7 15,4 12 1,0 8-16,1 12 16,1 14-1,2 13-15,-2 14 16,4 11-16,-2 14 16,-1 8-1,-5-3-15,-8-25 16</inkml:trace>
  <inkml:trace contextRef="#ctx0" brushRef="#br0" timeOffset="9108.073">5871 5466 0,'0'5'16,"-9"11"-1,-7 10-15,-2 10 16,7-1 0,0 1-16,11-10 15,4-5 1,10-5-16,10-8 16,8-8-1,7-14-15,1-10 16,-8-3-1,-6-2-15,-9 4 16,-9 2 0,-5 5-16,-10-3 15,-14 6 1,-15 6-16,-10 5 16,-1 4-16,2 4 15,3-3 1,11 4-16,13-5 15,5 1 1</inkml:trace>
  <inkml:trace contextRef="#ctx0" brushRef="#br0" timeOffset="9841.7468">6090 5392 0,'2'3'0,"2"-6"16,12 3 0,10-1-16,8-5 15,10-2 1,-4-6-16,3 1 15,-3-7 1,-1-3-16,-6 1 16,-7 1-1,-7 1-15,-3-3 16,-9 4 0,-5-4-16,-9 4 15,-2 1 1,-12 0-16,-5 6 15,-2 4 1,-5 3-16,5 8 16,-2 5-16,2 6 15,8 4 1,4 6-16,5 5 16,8 11-1,6 1-15,6 13 16,1 0-1,0-2-15,-2 4 16,-1-5 0,-7-3-16,-2-3 15,-5-9 1,1 1-16,-2-14 16,3-6-1,0-7-15,1-7 16,-3-1-1</inkml:trace>
  <inkml:trace contextRef="#ctx0" brushRef="#br0" timeOffset="10038.9573">6112 5529 0,'4'0'0,"-4"0"16,9 2-1,13-2-15,10-2 16,6 0 0,1-1-16,4-11 15,-3-1 1,-10 2-16</inkml:trace>
  <inkml:trace contextRef="#ctx0" brushRef="#br0" timeOffset="10389.2037">6730 5236 0,'5'-1'16,"4"-12"0,8-5-16,-17 18 0,19-22 15,-8 1 1,-6 7 0,-9-2-16,-13 6 15,-14 10-15,-4 11 16,2 5-1,3 5-15,-1 12 16,12 3 0,6 11-16,9 8 15,6 2-15,6 6 16,0 1 0,3-6-16,-4-1 15,0-4 1,-4-5-16,1-9 15,-4-9 1,3-15-16,-3-12 16,0 1-1</inkml:trace>
  <inkml:trace contextRef="#ctx0" brushRef="#br0" timeOffset="10545.207">6444 5641 0,'0'0'0,"0"0"16,4-2-16,13-7 16,19 1-1,34 2-15,21 0 16,17 10 0</inkml:trace>
  <inkml:trace contextRef="#ctx0" brushRef="#br0" timeOffset="11454.0625">9655 10126 0,'2'2'0,"0"10"16,7 20-1,4 19-15,6 16 16,-1 5 0,-2-6-16,2 3 15,4-4 1,-8-15-16,-2-5 16,-1-11-1,-5-14-15,-1-6 16</inkml:trace>
  <inkml:trace contextRef="#ctx0" brushRef="#br0" timeOffset="11705.4114">9418 10302 0,'0'0'0,"2"2"16,-2-2-16,11 1 16,17 6-1,20-4-15,19 0 16,16-6 0,0 3-16,-11-1 15,-22 1 1</inkml:trace>
  <inkml:trace contextRef="#ctx0" brushRef="#br0" timeOffset="12239.6777">10068 10399 0,'0'8'16,"2"11"0,1 17-16,0 6 15,7 7 1,6-3-16,4-13 15,15-8 1,1-6-16,10-17 16,2-16-1,6-10-15,-9-6 16,-9 4 0,-10-3-16,-10 9 15,-7 4 1,-5 4-16,-4 5 15,-4 0-15,2 3 16,-2 7 0,4 8-16,8 13 15,9 10 1,6 5-16,1 5 16,0-5-1,-1-8-15,-6-9 16,-2-8-1,0-10-15,0-4 16</inkml:trace>
  <inkml:trace contextRef="#ctx0" brushRef="#br0" timeOffset="12653.4943">10770 10511 0,'2'4'0,"0"11"16,4 16-16,1 12 15,3 3 1,-5 1-16,4-9 16,-3-11-1,-4-4-15,0-15 16,-2-5-1,-4-3-15,-5-23 16,-2-18 0,-1-10-16,1-3 15,5 8 1,4 4-16,4 6 16,4 7-1,7 6-15,2 4 16,6 8-16,-3 7 15,0 4 1,-2 5 0,-2 3-16,-5 4 15,-2-1 1</inkml:trace>
  <inkml:trace contextRef="#ctx0" brushRef="#br0" timeOffset="13167.9473">11124 10466 0,'3'2'0,"-3"2"16,0 13-16,-5 5 15,1 9 1,0 0-16,-1-2 16,-1-4-1,2-8-15,2-10 16,2-3 0,0-2-16,4-9 15,9-21 1,4-5-16,7-12 15,2 4 1,5 6-16,-1 11 16,0 6-1,-7 10-15,-2 7 16,-1 6 0,-6 12-16,-4 8 15,-2 8 1,2 5-16,-3 0 15,1-3 1,-1-3-16,3-5 16,-1-7-1,2-10-15,10-6 16,-1-8 0</inkml:trace>
  <inkml:trace contextRef="#ctx0" brushRef="#br0" timeOffset="13582.6687">11793 10379 0,'0'3'16,"-2"8"-16,-2 13 16,4 17-1,-2 5 1,12 7-16,2-6 15,10-5-15,8-10 16,6-13 0,11-9-16,-2-12 15,-2-8 1,-10-6-16,-11-6 16,-10 1-1,-14-5-15,-20 0 16,-17-5-1,-8 5-15,-4 6 16,2 5 0,12 1-16,3 2 15,15 8 1,15 3-16,0-2 16,14 1-1,16 4 1,1 2-16</inkml:trace>
  <inkml:trace contextRef="#ctx0" brushRef="#br0" timeOffset="13932.198">12416 10448 0,'3'-1'0,"17"-14"16,15-6-16,1-8 16,-4-2-1,-12 1-15,-12-1 16,-12 5-1,-12 1-15,-16 5 16,-2 8 0,-4 11-16,6 8 15,0 11 1,4 12-16,11 13 16,4 19-1,9 16-15,13 3 16,1 2-1,-1-4-15,-3-11 16,5-4 0,-3-8-16,-1-11 15,0-9-15,-5-20 16,2-9 0,-2-3-16</inkml:trace>
  <inkml:trace contextRef="#ctx0" brushRef="#br0" timeOffset="14438.3678">12209 10627 0,'0'3'0,"2"-3"16,5 0-16,17 4 15,22-1 1,18 2-16,15-5 15,6-10 1,-3-7-16,-7-5 16,-1-10-1,-21 8-15,-12-2 16,-12 7 0,-11-1-16,-5-1 15,-9-2 1,-6 0-16,-9 0 15,-1 5 1,-2 3-16,-4 8 16,0 2-1,-5 17-15,2 16 16,4 17 0,8 20-16,4 15 15,3 0 1,9 11-16,2-5 15,-1-7 1,3-8-16,-1-8 16,-1-11-1,-3-15-15,-1-16 16,-5-17-16,0 5 16,0-7-1</inkml:trace>
  <inkml:trace contextRef="#ctx0" brushRef="#br0" timeOffset="14571.4745">12705 10879 0,'2'0'16,"-2"0"-16,6 0 15,20-3 1,23 9-16,19 4 16,-2 2-1,-21-2-15</inkml:trace>
  <inkml:trace contextRef="#ctx0" brushRef="#br0" timeOffset="19391.5657">13911 4763 0,'0'0'0,"0"1"16,2-1 0,2 14-16,4 22 15,2 24 1,2 36-16,1 10 16,-6 1-1,-12 2 1,-2-15-16,-1-3 15,0-16-15,0-10 16,0-7 0,2-15-16,0-12 15,4-14 1,0-13-16,4-4 16,8-32-1,22-37-15,9-6 16,-5 10-1,2 3-15,-4 16 16,-4 11 0,-4 12-16,-4 10 15,1 13 1,-1 6-16,-2 11 16,-4 12-1,1 15-15,-8 8 16,1 4-1,-4 4-15,1-9 16,2-2 0,8-9-16,-5-15 15</inkml:trace>
  <inkml:trace contextRef="#ctx0" brushRef="#br0" timeOffset="20146.1249">14992 5407 0,'0'0'0,"0"-2"15,-9-4 1,-6-4-16,-17 5 15,-15 5 1,-9 11-16,-3 12 16,5 11-1,5 7-15,17-2 16,13 1 0,10-6-16,13-1 15,13-3 1,11-11-16,18-5 15,11-5 1,3-13-16,-4-11 16,-10 2-1,-3-3-15,-13-1 16,-6 1 0,-10 2-16,1-2 15,-10 5 1,-3 0-16,0 5 15,-2 4 1,2 0-16,-2-3 16,4 12-1,7 12-15,1 8 16,4 6 0,0-1-16,4-1 15,-6-6 1,0-3-16,-2-7 15,-1-8 1,-2-2-16,5-7 16,6-11-1,-5 1-15</inkml:trace>
  <inkml:trace contextRef="#ctx0" brushRef="#br0" timeOffset="20660.8265">15728 5292 0,'2'0'0,"-4"0"16,2 0-1,-11 0-15,-18 6 16,-23 3-16,-12 8 16,0 6-1,0-1-15,11-2 16,14-7-1,13-1-15,14-5 16,8 4 0,20 3-16,27 1 15,30 6 1,14-2-16,0 1 16,-11-2-1,-8 4-15,-17-1 16,-8-5-1,-17 3-15,-14-6 16,-8 3 0,-20 7-16,-33 3 15,-33 1 1,-35-9-16</inkml:trace>
  <inkml:trace contextRef="#ctx0" brushRef="#br0" timeOffset="21540.3989">16787 4806 0,'2'4'0,"-2"3"16,2 15-1,3 28-15,5 25 16,-6 21 0,-2-3-16,-1 0 15,1-9-15,2-1 16,5-10-1,-3-10-15,-2-10 16,2-9 0,-4-11-16,0-14 15,-2-15 1,1 3 0</inkml:trace>
  <inkml:trace contextRef="#ctx0" brushRef="#br0" timeOffset="21758.3513">16480 5267 0,'2'1'0,"2"1"16,13 2-1,20 6-15,22-2 16,13 4-1,6-3-15,-10-2 16,-2-4 0,-15-2-16</inkml:trace>
  <inkml:trace contextRef="#ctx0" brushRef="#br0" timeOffset="22325.6994">17238 5177 0,'2'5'15,"-2"12"-15,-2 19 16,2 14-1,0 7-15,4-2 16,7-5 0,7 1-16,6-13 15,8-4 1,9-13-16,2-14 16,10-11-16,-2-12 15,-4-10 1,-8-2-16,-5-1 15,-13-3 1,-8 9-16,-7-1 16,-4 9-1,-2 3-15,0 7 16,0-1 0,0 1-16,5 9 15,5 11 1,3 11-16,8 12 15,-3 1 1,3-2-16,-2-6 16,-1-3-1,-2-10-15,-1-5 16,-2-8 0,6-12-16,-1-19 15,0 0 1</inkml:trace>
  <inkml:trace contextRef="#ctx0" brushRef="#br0" timeOffset="22676.2922">17985 5299 0,'4'2'0,"0"4"16,7 11 0,6 20-16,6 13 15,-3 0 1,4 4-16,-8-8 15,-4-9 1,-2-8-16,-2-7 16,-3-10-1,-3-8-15,4 0 16,-1-16 0,5-19-16,3-18 15,-2-4 1,0 11-16,-1 2 15,-2 9 1,2 9-16,4 6 16,1 9-1,4 2-15,1 10 16,1 6-16,-8-2 16</inkml:trace>
  <inkml:trace contextRef="#ctx0" brushRef="#br0" timeOffset="23256.5535">18519 5340 0,'2'2'0,"-2"-1"15,4 9 1,-4 18-16,0 5 16,2 11-1,-2-1-15,0-1 16,0-4 0,4-5-16,0-9 15,-1-8 1,4-1-16,5-7 15,8-14-15,11-18 16,10-17 0,0-6-16,-1-3 15,-4 1 1,-3 7-16,-5 9 16,-4 5-1,-6 13-15,1 3 16,-6 11-1,2 12-15,-2 10 16,0 13 0,-1 7-16,1 7 15,2-3 1,-3-2-16,2-6 16,2-5-1,-2-4-15,5-11 16,-2-7-1,0-5-15,0-14 16,6-11 0,-7-5-16</inkml:trace>
  <inkml:trace contextRef="#ctx0" brushRef="#br0" timeOffset="24216.8771">19091 5467 0,'2'4'16,"5"-4"0,20 0-16,17 0 15,19-10 1,13-7-16,-4-6 16,0-3-1,-15 0-15,-20 7 16,-16 9-1,-12 0-15,-11-3 16,-30 5 0,-31 6-16,-9 6 15,3 6-15,8 11 16,14-4 0,15 8-16,7-1 15,15 10 1,16 3-16,18 2 15,22 2 1,17-2-16,17-5 16,11-13-1,1-9-15,0-12 16,-4-16 0,-1-9-16,-10-7 15,-11-1 1,-25 6-16,-7-1 15,-13 8 1,-13 2-16,-8 4 16,-16 4-1,-18 4-15,-3 14 16,-3 9 0,2 11-16,14 7 15,11-7 1,15 6-16,13-4 15,15-7 1,21-9-16,9-13 16,10-14-1,-5-11-15,-10-15 16,-14-5 0,-12-6-16,-7-13 15,-12-5 1,-10-7-16,-8 4 15,-1 5 1,-3-2-16,7 13 16,1 9-1,6 8-15,3 10 16,-3 14 0,0 11-16,4 1 15,3 21 1,-3 29-16,-8 27 15,-2 13-15,-7 9 16,7-4 0,0-8-16,1-3 15,3-17 1,3-10-16,1-13 16,0-9-1,5-14-15,-3-9 16,0-1-1</inkml:trace>
  <inkml:trace contextRef="#ctx0" brushRef="#br0" timeOffset="25239.0286">21143 5262 0,'3'2'0,"-6"1"16,-4 15 0,-9 20-16,-4 12 15,1 1 1,9-4-16,7-8 15,6-3 1,11-5-16,12-8 16,11-9-1,7-12-15,9-14 16,-3-10 0,-6-11-16,-16 8 15,-15-6 1,-17 1-16,-24 1 15,-23 2 1,-15 6-16,-3 7 16,7 9-1,9 7-15,17 2 16,10 7 0,11-4-16,11 3 15,17 7 1,21 7-16,21-5 15,11-3 1,-20-7-16</inkml:trace>
  <inkml:trace contextRef="#ctx0" brushRef="#br0" timeOffset="25776.2863">21643 5213 0,'0'1'0,"2"-1"15,0 8 1,4 16-16,-4 15 16,-2 9-1,0 5-15,-2 1 16,2-7-1,0-3-15,0-12 16,4-6 0,1-11-16,1-2 15,3-8 1,12-17-16,9-20 16,12-22-1,-2-10-15,0 5 16,-6 5-1,-2 11-15,2 7 16,-11 14 0,-7 11-16,5 3 15,-10 8 1,2 12-16,-7 9 16,-4 11-1,-2 6-15,2 4 16,2 2-1,5 3-15,6 0 16,1-1 0,4-4-16,2-2 15,3-11 1</inkml:trace>
  <inkml:trace contextRef="#ctx0" brushRef="#br0" timeOffset="26334.3455">23680 4623 0,'2'3'15,"4"14"1,7 27-16,-5 32 15,-8 10 1,-10 9-16,-5 0 16,4-2-1,-2-8-15,7-9 16,2-8 0,0-11-16,0-9 15,1-15 1,-2-11-16</inkml:trace>
  <inkml:trace contextRef="#ctx0" brushRef="#br0" timeOffset="26604.3408">23076 5128 0,'8'4'15,"19"11"1,33 2-16,22 2 16,20-5-1,-10-7-15,-7-7 16,-13-2 0,-14-7-16,-11-2 15,-17 1 1,-10-6-16,-4-9 15,-8 4 1</inkml:trace>
  <inkml:trace contextRef="#ctx0" brushRef="#br0" timeOffset="27296.0441">23994 4502 0,'2'3'15,"2"6"-15,2 26 16,1 26 0,-9 36-16,0 16 15,-3-1 1,-1 2-16,2-8 16,1-12-1,-3-5-15,0-16 16,-3-15-1,3-11-15,2-14 16,2-9 0,0-19-16,2 1 15,8-15 1,15-32-16,9-24 16,0-4-1,0 9-15,-10 16 16,-1 13-1,-8 15-15,-7 9 16,7 12 0,-9 21-16,1 19 15,8 6 1,7-4-16,17-7 16,16-1-1,22-21-15,9-19 16,7-22-1,-8-11-15,-25-2 16,-18 5 0,-18-1-16,-20 2 15,-28 0 1,-26 11-16,-2 13 16,-1 16-1,13 11-15,11 4 16,18 12-1,21 7-15,24 4 16,37 9 0,21 0-16,4-20 15,10-5-15,-10-16 16,-38-7 0</inkml:trace>
  <inkml:trace contextRef="#ctx0" brushRef="#br0" timeOffset="27822.0205">25454 5096 0,'2'2'15,"2"7"-15,8 26 16,4 20 0,2 15-16,-6-4 15,-1 0 1,-3-12-16,-3-12 15,1-8 1,-2-14-16,-1-10 16,-1-8-1,0 4-15,4-22 16,2-28 0,-3-21-16,4-11 15,-1 0 1,-2 3-16,0 13 15,0 5 1,0 12-16,2 9 16,0 14-1,1 7-15,-2 6 16,7 14 0,6 14-16,-3 8 15,-5-3 1</inkml:trace>
  <inkml:trace contextRef="#ctx0" brushRef="#br0" timeOffset="28307.6428">26003 5436 0,'6'2'0,"15"-4"15,15-5 1,12-8-16,5-8 16,-5-9-1,-12 2-15,-13-1 16,-16 1-1,-16 1-15,-26 7 16,-26 9 0,-13 20-16,9 10 15,12 14 1,12 3-16,15 8 16,16 4-1,16 0-15,14-10 16,22 0-1,16-14-15,17-16 16,2-15 0,-9-8-16,-15 2 15,-19 3 1,-10-2-16,-10 6 16,-8 3-1,0 4-15,-4-1 16,2 0-1,0 4-15,2 10 16,7 11 0,0 1-16,6 4 15,3-3 1,6 0-16,-2-9 16,-4-7-1</inkml:trace>
  <inkml:trace contextRef="#ctx0" brushRef="#br0" timeOffset="28926.727">27056 5304 0,'0'0'16,"-4"-5"-16,-14-2 15,-22-1 1,-12 9-16,-9 12 15,9 9 1,14 11-16,14 6 16,14 7-1,16 0-15,18 1 16,14-6 0,16-13-16,14-12 15,13-18 1,-10-18-16,-7-13 15,-5-10 1,-18-12-16,-4-11 16,-17-7-1,-7-13-15,-10-8 16,-1 0 0,-4 3-16,8 5 15,6 15 1,4 12-16,1 13 15,-5 12 1,-3 17-16,-5 11 16,5 8-1,-9 33-15,-11 38 16,-8 34 0,-5 10-16,7-18 15,3 2 1,4-7-16,4-15 15,4-13 1,4-12-16,2-11 16,5-7-1,0-12-15,6-12 16,8-13 0,9-29-16</inkml:trace>
  <inkml:trace contextRef="#ctx0" brushRef="#br0" timeOffset="29153.7972">27686 5209 0,'0'2'0,"0"6"15,0 17 1,0 24-16,0 14 16,2 8-1,2-9-15,2-8 16,-1-11-1,1-12-15,-2-16 16,0-9 0,3-12-16,10-35 15,-7-4 1</inkml:trace>
  <inkml:trace contextRef="#ctx0" brushRef="#br0" timeOffset="29258.2406">27679 5021 0,'0'-2'0,"-2"-4"15,-5-4-15,3 1 16,4 7 0,-2-1-16</inkml:trace>
  <inkml:trace contextRef="#ctx0" brushRef="#br0" timeOffset="29784.9953">27967 5238 0,'0'1'16,"0"-1"-1,-2 5-15,-4 7 16,-3 16 0,3 8-16,10 17 15,15 10 1,15-4-16,12-2 16,18 5-1,3-22-15,-7-9 16,2-15-1,-3-15-15,-11-7 16,-7-9-16,-22-12 16,-17-11-1,-28-22-15,-32-4 16,-12 4 0,0 13-16,8 7 15,13 12 1,8 12-16,11 7 15,14 7 1,4 4-16,8 12 16,13 10-1,18 9-15,1-5 16</inkml:trace>
  <inkml:trace contextRef="#ctx0" brushRef="#br0" timeOffset="29960.2998">28565 5401 0,'1'1'15,"1"-1"1,4 6-16</inkml:trace>
  <inkml:trace contextRef="#ctx0" brushRef="#br0" timeOffset="59800.4517">9728 15940 0,'2'3'16,"-2"-3"0,-2 4-16,4 5 15,0-2-15,3 6 16,1-5 0,7-3-16,7-5 15,-4-3 1,1-7-16,-6-8 15,-5-5 1,-6-7-16,-12 2 16,-10 1-1,-14 7-15,-7 8 16,0 12 0,2 12-16,11 4 15,5 9 1,16 10-16,10 5 15,11 1 1,14-1-16,9-6 16,1-4-1,0-9-15,0-9 16,-1-6 0,-10-6-16,-6-8 15,-2-2 1,-2-8-16,-6-1 15,-1-5 1,-2 2-16,1 0 16,0 4-1,-1 6-15,-2 5 16,0 0 0,4 10-16,0 17 15,-1 17-15,-10 24 16,-4 17-1,2 5 1,-1 7-16,4 1 16,0-9-16,2-11 15,0-1 1,0-13-16,0-11 16,-4-14-1,-2-11-15,-4-11 16,-15-12-1,-9-16-15,-6-23 16,-7-11 0,8-9-16,3 6 15,11 2 1,9 12-16,6 3 16,10 10-1,8 6-15,12 5 16,12 7-1,8 7-15,13 9 16,-3 4 0,3 4-16,-13-3 15,1-2 1,-9-1-16,-13-3 16</inkml:trace>
  <inkml:trace contextRef="#ctx0" brushRef="#br0" timeOffset="60444.0237">10090 16112 0,'-2'3'0,"-4"0"16,-2 5-1,-1 2-15,5 3 16,4 6 0,9 0-16,9 5 15,12-4 1,14-4-16,-6-4 16,1-12-1,-5-6-15,-4-9 16,-12 3-1,-7-5-15,-15-5 16,-17 0 0,-17 2-16,-8 9 15,-5 6 1,8 7-16,6 7 16,10 11-1,12 10-15,9 11 16,14 14-1,16 8-15,22 6 16,6-2 0,3-3-16,-11-17 15,0-9-15,-3-15 16,-5-13 0,0-12-16,-8-4 15</inkml:trace>
  <inkml:trace contextRef="#ctx0" brushRef="#br0" timeOffset="60740.9199">10690 15861 0,'0'0'0,"0"0"15,0 0 1,0 0-16,-2 3 15,-4 10 1,-2 19-16,-3 29 16,5 16-1,-1 13-15,3 11 16,2 1 0,6-8-16,0-9 15,1-11 1,1-18-16,-1-14 15,-3-23 1,0-9 0</inkml:trace>
  <inkml:trace contextRef="#ctx0" brushRef="#br0" timeOffset="60972.3113">10416 16100 0,'0'0'16,"0"0"-16,0 0 16,2 3-1,12 0-15,21 13 16,25 7 0,14 13-16,5 0 15,-11-5 1,-5-5-16,-21-11 15</inkml:trace>
  <inkml:trace contextRef="#ctx0" brushRef="#br0" timeOffset="62734.2528">11240 16110 0,'0'2'0,"-5"6"16,2 12-16,-6 19 15,4 15 1,5 5-16,7 8 16,12-4-1,9-6-15,10-7 16,2-11 0,3-13-16,-4-15 15,2-11 1,-7-11-16,-2-13 15,-7-3 1,-10-7-16,-8-5 16,-9-1-1,-7 4-15,0 4 16,1 10 0,-3 5-16,9 12 15,-2 1 1,-1 4-16,1 17 15,6 21 1,5 13-16,10 7 16,-2 1-16,6-6 15,1-6 1,0-12-16,0-12 16,-4-13-1,3-13-15,2-26 16,-4 1-1,3-31 1,-6-16-16,-10-4 16,-6 20-16,-3 11 15,0 17 1,-1 11-16,4 16 16,0-2-1,4 12-15,8 29 16,6 26-1,6 20-15,-2 1 16,-1 4 0,-2 2-16,0-11 15,-3-8 1,-6-14-16,-4-15 16,-4-17-1,-2-13-15,0-4 16,-8-12-1,-9-29 1,-13-37-16,0-5 16,-6 1-16,-2-1 15,8 5 1,6 12-16,5 4 16,12 8-1,7 5-15,7 0 16,24 2-1,25 9-15,28 21 16,-1 24 0,-21 14-16,-17 7 15,-15 1 1,-16 7-16,-24 0 16,-26 5-1,-22-4-15,-31-10 16,-12-18-1,-10-25-15,49-2 16</inkml:trace>
  <inkml:trace contextRef="#ctx0" brushRef="#br0" timeOffset="85764.1401">17146 13711 0,'0'0'0,"0"-3"16,0-3 0,2-3-16,0 1 15,0 2 1,4 4-16,6 15 16,6 18-1,4 28-15,-3 22 16,0 6-1,0 4-15,3-5 16,-5-6 0,0-8-16,-2-10 15,-6-15 1,-3-11-16,-2-15 16,2-13-1,-1 0-15,6-27 16,12-24-1,3-14-15,6 3 16,-4 6 0,-3 10-16,-8 15 15,4 3 1,-8 10-16,-6 7 16,1 3-16,3 9 15,4 17 1,2 9-16,6 9 15,1 5 1,6 5 0,-3-13-16,-3-3 15</inkml:trace>
  <inkml:trace contextRef="#ctx0" brushRef="#br0" timeOffset="86311.2492">18166 14141 0,'3'0'15,"-3"-1"-15,-3-9 16,-3-5 0,-7 1-16,-12 4 15,-5 7 1,-15 9-16,2 14 15,-2 13 1,15 5-16,9 0 16,14 3-1,7 0-15,12-3 16,12-5 0,11-9-16,14-8 15,0-14 1,-4-10-16,-4-5 15,-11-5 1,-5-4-16,-11-5 16,-4-1-1,-4 6-15,-2-1 16,-4 8 0,2 7-16,-2 4 15,0 2 1,4 4-16,2 16 15,2 20 1,4 9-16,6 6 16,1-6-1,-4-3-15,10-5 16,-5-11 0,6-8-16,-4-10 15</inkml:trace>
  <inkml:trace contextRef="#ctx0" brushRef="#br0" timeOffset="86749.6475">18696 14169 0,'0'0'0,"0"0"15,0 0-15,-6-2 16,-8 1-1,-17-2-15,-5 3 16,4 3 0,6 0-16,8 3 15,6-2 1,8 4-16,16 5 16,24 10-1,20 6-15,-7 1 16,-1-1-1,-10 0-15,-15-3 16,-10-6 0,-11 2-16,-10-3 15,-5-1 1,-10-2-16,1-4 16,0-6-1,-3-2-15,8-2 16,4-5-1,4-3-15,3-11 16,4-2 0</inkml:trace>
  <inkml:trace contextRef="#ctx0" brushRef="#br0" timeOffset="87199.2001">18946 14086 0,'2'2'15,"0"-1"-15,6 10 16,8 14-16,-2 11 16,0 8-1,-4 8-15,0-2 16,-3-4 0,-2-5-16,-1-8 15,-2-9 1,2-8-16,0-10 15,11-8 1,2-22-16,5-19 16,1-6-1,-3 1-15,2 5 16,-6 9 0,3 6-16,-6 15 15,0 7 1,2 6-16,0 14 15,-1 12 1,-2 10-16,4 7 16,-2 0-1,8 1-15,-6-9 16,5-9 0,-6-13-16,4-11 15,-4-8 1</inkml:trace>
  <inkml:trace contextRef="#ctx0" brushRef="#br0" timeOffset="87467.9172">19629 13734 0,'1'3'15,"3"12"1,2 15-16,2 23 15,3 16 1,-2 6-16,3 10 16,7-2-1,-1 2-15,-1-12 16,-2-8-16,-3-10 16,-8-13-1,-2-16-15,-2-12 16,0-7-1</inkml:trace>
  <inkml:trace contextRef="#ctx0" brushRef="#br0" timeOffset="87644.1873">19501 14091 0,'2'0'0,"-2"0"15,11-3-15,14-2 16,18 5-1,15 8-15,1 9 16,-9 5 0,-10-7-16,-14-3 15</inkml:trace>
  <inkml:trace contextRef="#ctx0" brushRef="#br0" timeOffset="87892.0496">19424 13733 0,'0'0'0,"0"0"15,0-4 1,-2-2-16,2 1 16,0 4-1,0-1-15,-2-1 16,0 6-1,-9 11-15,0 11 16,1 3 0,5 4-16,5-11 15</inkml:trace>
  <inkml:trace contextRef="#ctx0" brushRef="#br0" timeOffset="88831.4208">20719 13861 0,'2'0'16,"0"-6"-16,0-6 15,-2-6 1,-7 1-16,-18 3 15,-25 4 1,-13 14-16,3 13 16,8 5-1,16 8-15,11 2 16,15 1 0,20 5-16,17-5 15,18-5 1,18-10-16,8-17 15,-7-7 1,-14-5-16,-14-3 16,-13-4-1,-7-4-15,-10 3 16,-6-3 0,-4 4-16,-1 8 15,5 6 1,-2 0-16,9 6 15,7 20 1,10 22-16,8 21 16,-4 19-16,-1 21 15,-3 1 1,-12-1-16,-12-6 16,-10-13-1,-9-16 1,-9-14-16,-6-13 15,-6-15-15,-3-16 16,0-16 0,0-20-1,1-18-15,10-23 16,10-2 0,11 4-16,11 6 15,7 10 1,6 11-16,10 8 15,9 8-15,2 11 16,-4 9 0,7 8-16,-7 7 15,-2 3 1,0 3-16,-4 0 16,-6-2-1,1-7-15,-8-6 16</inkml:trace>
  <inkml:trace contextRef="#ctx0" brushRef="#br0" timeOffset="89678.3152">21216 14083 0,'0'0'0,"0"0"16,0 3-16,-4-3 15,-8 2 1,0 1-16,-4 7 16,4 7-1,4 5-15,10 7 16,14 10 0,21 5-16,8 1 15,12-3 1,-3-9-16,1-8 15,-9-6 1,-4-10-16,-12-7 16,-17-2-1,-5-5-15,-18-17 16,-25-9 0,-27-15-16,1 3 15,5 3 1,7 6-16,10 9 15,8 5 1,7 10-16,18 6 16,0 2-1,3 7-15,16 12 16,19 13 0,-4-5-16</inkml:trace>
  <inkml:trace contextRef="#ctx0" brushRef="#br0" timeOffset="90070.4083">21623 13664 0,'2'0'0,"-2"0"15,0 0 1,0 1-16,7 11 16,0 19-1,7 25-15,2 23 16,5 16-1,-2 4-15,6 5 16,1-11 0,4 2-16,-4-10 15,-3-20 1,-10-18-16,-4-15 16,-7-18-1,0-8-15</inkml:trace>
  <inkml:trace contextRef="#ctx0" brushRef="#br0" timeOffset="90287.1159">21401 13915 0,'3'0'15,"3"0"-15,16 3 16,24 7-1,20 16-15,17 6 16,-5 1 0,-8 3-16,-15-8 15,-10-7 1,-15-7-16</inkml:trace>
  <inkml:trace contextRef="#ctx0" brushRef="#br0" timeOffset="90575.665">22144 13596 0,'3'2'16,"-3"-2"-16,6 12 15,2 11 1,3 25-16,0 21 15,1 16 1,0 16-16,4 3 16,0 0-1,7 0-15,2-5 16,-5-16 0,-1-20-16,-8-17 15,0-13 1</inkml:trace>
  <inkml:trace contextRef="#ctx0" brushRef="#br0" timeOffset="90813.192">21873 13821 0,'2'0'0,"5"-2"15,20-3 1,25 3-16,27 9 16,6 9-1,-1 7-15,-10 8 16,-16-2 0,-7-1-16,-19-10 15</inkml:trace>
  <inkml:trace contextRef="#ctx0" brushRef="#br0" timeOffset="91742.0839">22339 14088 0,'4'3'16,"19"11"-16,18 13 16,15 1-1,12 1-15,-4-7 16,-2-10-1,-17-3-15,-13-5 16,-17-4 0,-7-2-16,-23-12 15,-27-9 1,-18-1-16,-7 2 16,5 8-1,14 7-15,9 4 16,11 10-1,10 6-15,13 19 16,16 12 0,23 16-16,19 6 15,13 1 1,5-10-16,-1-8 16,-2-13-1,-18-18-15,-3-14 16,-7-19-1,-8-14-15,-8-18 16,-11-9 0,-5-1-16,-4 6 15,-4 12 1,-2 11-16,2 10 16,0 14-1,0-2-15,6 16 16,8 25-1,2 19-15,-2 6 16,-2 1-16,1-4 16,-4-10-1,-3-15-15,0-7 16,-1-14 0,-3-6-16,8-10 15,3-26 1,8-27-16,-1-2 15,-3 3 1,0 6-16,5 11 16,-1 10-1,0 15-15,4 9 16,9 14 0,3 17-16,-2 15 15,-2 11 1,-5 8-16,-4-4 15,-3 1 1,0-7-16</inkml:trace>
  <inkml:trace contextRef="#ctx0" brushRef="#br0" timeOffset="92383.9142">23566 14917 0,'-2'2'16,"-30"0"-16,-57 10 16,-50-2-1,-49 4-15,-11 2 16,-16 2-1,-1-7-15,-8 1 16,-22 2 0,18-6-16,-5 1 15,24 9 1,23-4-16,29-6 16,32-1-1,33-2-15,24-2 16,15-3-1,16-1-15,29 1 16,1-5 0,7-2-16</inkml:trace>
  <inkml:trace contextRef="#ctx0" brushRef="#br0" timeOffset="93270.6107">22132 15166 0,'2'0'16,"-2"0"0,-2-5-16,-9-8 15,-26-1 1,-24 3-16,-11 7 16,0 11-1,11 9-15,13 12 16,12 6-1,17 5-15,13 3 16,17 3 0,17-4-16,18-3 15,6-16-15,3-12 16,-3-10 0,-14-6-16,-6-8 15,-11-5 1,-11-10-16,-8 0 15,-6 2 1,0 3-16,2 8 16,0 14-1,2-2-15,2 4 16,9 27 0,8 32-16,-4 25 15,-2 20 1,-9 3-16,-10 2 15,-5-16 1,-8-1-16,-9-13 16,0-20-1,-8-13-15,4-16 16,-7-18 0,3-15-16,-4-25 15,-3-22 1,11-23-16,2-13 15,9 4 1,10 8-16,5 17 16,6 12-1,8 11-15,3 9 16,6 12 0,5 10-16,5 9 15,1 10 1,8 11-16,2 1 15,6 3 1,0-5-16,14-7 16,1-13-1,-15-6-15</inkml:trace>
  <inkml:trace contextRef="#ctx0" brushRef="#br0" timeOffset="93662.9415">22328 15396 0,'0'1'16,"0"-1"-16,2 14 15,2 8 1,10 15-16,16 12 16,16 1-1,14 2-15,7-7 16,7-6-1,-10-11-15,-9-13 16,-20-5 0,-21-7-16,-5-7 15,-22-18 1,-32-27-16,-29-16 16,-3 5-1,9 9-15,6 7 16,13 13-1,17 11-15,10 10 16,14 7 0,-1 5-16,18 11 15,25 12 1,-4-1-16</inkml:trace>
  <inkml:trace contextRef="#ctx0" brushRef="#br0" timeOffset="93931.3089">22913 15132 0,'2'2'16,"-2"2"-1,5 19-15,1 22 16,2 20-1,1 9-15,4 14 16,4 2 0,4 0-16,-1-4 15,-2-12-15,-4-14 16,-6-24 0,-2-8-1</inkml:trace>
  <inkml:trace contextRef="#ctx0" brushRef="#br0" timeOffset="94087.4805">22757 15371 0,'2'0'0,"-2"0"16,13-6 0,34-2-16,51 8 15,7 16 1,64 19-16</inkml:trace>
  <inkml:trace contextRef="#ctx0" brushRef="#br0" timeOffset="100118.6297">23914 14037 0,'2'2'0,"-2"-2"16,0 13-16,-2 21 16,0 17-1,2 6 1,6 8-16,10 1 16,10-6-16,10-9 15,2-11 1,7-14-16,-2-12 15,2-14 1,-7-14-16,11-19 16,-13-9-1,-10 0-15,-7-7 16,-11 6 0,0 4-16,-6 5 15,0 7 1,-2 9-16,0 10 15,0 4 1,-2 1-16,0 12 16,-1 20-1,3 19-15,5 7 16,7 5 0,6-7-16,0-16 15,10-3 1,-4-14-16,-16-17 15,20-9 1,-1-7-16</inkml:trace>
  <inkml:trace contextRef="#ctx0" brushRef="#br0" timeOffset="100364.5289">24671 13928 0,'2'2'16,"-2"0"-16,6 14 15,6 23 1,4 31-16,1 18 16,-4 13-1,2 10-15,-3-7 16,-1 3-16,-2-9 16,-3-9-1,-4-15-15,-2-13 16,2-19-1,-2-19-15,0-11 16</inkml:trace>
  <inkml:trace contextRef="#ctx0" brushRef="#br0" timeOffset="100652.8661">24647 14212 0,'2'-6'0,"11"-21"15,16-31-15,13-11 16,21 8 0,5 12-16,3 23 15,-9 14 1,-10 16-16,-14 10 16,-9 14-1,-15 11-15,-16 11 16,-22 6-1,-19 4-15,-6-7 16,-4-7 0,8-14-16,7-16 15,10-10 1</inkml:trace>
  <inkml:trace contextRef="#ctx0" brushRef="#br0" timeOffset="109493.4428">17472 15827 0,'2'3'16,"-2"9"-16,7 21 15,2 30 1,7 33-16,0 6 16,-2 5-1,8 5-15,-1-9 16,1-5-1,-2-6-15,0-18 16,-5-12 0,-4-17-16,-3-15 15,-1-13-15,-3-9 16,5-8 0,8-27-16,0-17 15,2-13 1,5 4-16,-2 9 15,2 9 1,-2 13-16,1 8 16,-1 12-1,4 10-15,3 16 16,-1 17 0,2 10-16,-2 7 15,0-2 1,2-4-16,-1-4 15,-6-17 1,-7-9-16</inkml:trace>
  <inkml:trace contextRef="#ctx0" brushRef="#br0" timeOffset="110031.4732">18615 16709 0,'2'0'16,"-2"0"-16,0 0 16,0 0-1,-2 0-15,-7 0 16,-16 8 0,-13 13-16,-4 9 15,2 9 1,6 9-16,11 1 15,16 2 1,10-3-16,9-3 16,12-7-1,7-9-15,1-14 16,4-15 0,-1-8-16,-7-10 15,-3-8 1,-6-4-16,-5-2 15,0-5 1,-6 3-16,-2 1 16,-4 10-16,0 7 15,0 4 1,-2 10-16,0-2 16,2 8-1,0 21-15,2 15 16,8 11-1,0 4-15,4-5 16,0-8 0,7-8-16,7-11 15,-6-8 1</inkml:trace>
  <inkml:trace contextRef="#ctx0" brushRef="#br0" timeOffset="110454.4652">19167 16815 0,'0'0'0,"0"0"16,0 0-16,-10-3 16,-11-2-1,-9 7-15,-8 1 16,-6 3-1,2 0-15,10 3 16,15-5 0,9-1-16,12 12 15,25 9 1,27 6-16,6 3 16,-7 2-1,-5 4-15,-20-8 16,-9 0-1,-10-2-15,-18 0 16,-10 0 0,-4-3-16,-4-5 15,-1-7 1,6-3-16,1-7 16,8-4-16,5 0 15,2-1 1</inkml:trace>
  <inkml:trace contextRef="#ctx0" brushRef="#br0" timeOffset="110928.8908">19473 16989 0,'2'1'16,"-2"18"-16,-2 19 15,4 14 1,-4 14-16,4-5 16,-2-10-1,2-11-15,4-9 16,2-10 0,4-13-16,8-14 15,7-22 1,-1-21-16,-2-7 15,-2-8 1,-6 13-16,-2 8 16,-2 7-1,-4 13-15,-2 7 16,5 6 0,-5 5-16,3 8 15,4 9 1,1 15-16,-2 10 15,8 14 1,4-2-16,-2-3 16,1-2-1,-6-10-15,6-10 16,-5-12 0,-2-7-16</inkml:trace>
  <inkml:trace contextRef="#ctx0" brushRef="#br0" timeOffset="111187.0751">20178 16613 0,'2'2'0,"0"7"15,0 21 1,2 22-16,1 23 15,6 17 1,7 2-16,0-5 16,4-1-1,-2-12-15,-2-12 16,-1-16 0,-9-16-16,-2-12 15</inkml:trace>
  <inkml:trace contextRef="#ctx0" brushRef="#br0" timeOffset="111383.3661">19973 16898 0,'2'0'0,"11"3"15,19-2-15,19 9 16,3 9-1,-1 5-15,-5 4 16,-12-2 0,-11-6-16</inkml:trace>
  <inkml:trace contextRef="#ctx0" brushRef="#br0" timeOffset="111631.2224">19954 16574 0,'0'0'16,"0"2"-16,-4 1 16,0 6-1,-2 5-15,0 8 16,2 3-1,2-1-15,6 0 16,9-4 0,0-4-16</inkml:trace>
  <inkml:trace contextRef="#ctx0" brushRef="#br0" timeOffset="112592.1632">21043 16769 0,'0'5'15,"-6"-1"-15,-8 8 16,0 11 0,4 13-16,4 12 15,12 4 1,12 11-16,22-3 15,3-12 1,11-7-16,3-14 16,-10-9-1,-6-12-15,-17-3 16,-6-10 0,-7-10-16,-8-12 15,-8-6 1,-6 0-16,1 3 15,4 6 1,4 13-16,8-3 16,15 12-1,17 16-15,20 13 16,8 12 0,-1 6-16,-1-2 15,-11-8 1,-17-5-16,-6-10 15,-12-2-15,-8-13 16,4-3 0,-5-19-16,-6-21 15,-3-19 1,-3-8-16,-6-4 16,-5 0-1,-6 6-15,-5 7 16,-1 10-1,1 15-15,3 6 16,-1 11 0,13 9-16,2 4 15,4 13 1,10 13-16,16 15 16,14 6-1,3-2-15,7-2 16,-13-13-1</inkml:trace>
  <inkml:trace contextRef="#ctx0" brushRef="#br0" timeOffset="113035.1373">22014 17024 0,'0'3'16,"0"2"-16,2 11 15,5 11 1,14 5-16,13 5 16,18-1-16,11-7 15,6-7 1,3-5-1,-20-10-15,-14-5 16,-16-2-16,-8-5 16,-16-15-1,-23-12-15,-28-15 16,-24-7 0,5 11-1,0 2-15,15 10 16,14 13-16,15 4 15,15 9 1,9 5-16,-4 2 16,18 15-1,16 4-15,0-3 16</inkml:trace>
  <inkml:trace contextRef="#ctx0" brushRef="#br0" timeOffset="113337.9868">22480 16481 0,'2'3'0,"2"2"15,9 17 1,2 22-16,8 20 15,-3 23 1,-1 11-16,-2 7 16,8 2-1,-3-8-15,-7-6 16,-2-13 0,-5-14-16,-6-25 15,-2-14 1,0-9-16</inkml:trace>
  <inkml:trace contextRef="#ctx0" brushRef="#br0" timeOffset="113790.2348">22939 16784 0,'0'3'16,"-2"0"-16,-3 12 16,-12 10-1,-13 4-15,-14 2 16,-14-5 0,1-12-16,5-7 15,5-7-15,13-1 16,12-4-1,8 1-15,8 1 16,6-3 0,22-1-16,17 14 15,15 11 1,-4 9-16,-2 11 16,-3 4-1,-3 7-15,-4 0 16,-3 1-1,-7 5-15,2-8 16,0-8 0,-1 0-16,-7-15 15,-1-11 1,-6-7-16</inkml:trace>
  <inkml:trace contextRef="#ctx0" brushRef="#br0" timeOffset="114256.0842">22966 16930 0,'2'1'15,"3"2"-15,22 5 16,21 5-1,20 5-15,1-4 16,20-4 0,-5-4-16,-27-4 15,-11-6 1,-22-2-16,-13-2 16,-13-7-1,-33-12-15,-31 0 16,-4-1-16,-5 8 15,12 7 1,13 13-16,12 8 16,8 14-1,13 11-15,17 19 16,26 16 0,27 12-16,11 0 15,9-11 1,-13-18-16,-1-12 15,-5-20 1,-10-16-16,-12-4 16</inkml:trace>
  <inkml:trace contextRef="#ctx0" brushRef="#br0" timeOffset="114676.8828">23640 16975 0,'2'2'0,"-2"-2"15,-2 10 1,-1 15-16,-2 11 16,3 8-1,2 5-15,0-2 16,4-4 0,1-7-16,0-9 15,-1-12 1,-2-13-16,8 4 15,5-16 1,0-15-16,5-11 16,1-4-1,-1 3-15,0 4 16,6 11 0,-6 6-16,-1 10 15,-2 8 1,0 10-16,2 9 15,2 17 1,-3 5-16,2 6 16,0-1-1,3-6-15,-3-12 16,-3-8 0,-2-10-16</inkml:trace>
  <inkml:trace contextRef="#ctx0" brushRef="#br0" timeOffset="115329.3239">24587 16844 0,'0'3'15,"2"0"-15,-2 16 16,1 13 0,11 16-16,10 12 15,13 5 1,13-2-16,7-9 16,9-11-1,0-15-15,-8-21 16,-1-10-1,-14-17-15,-7-11 16,-17-14 0,-12-11-16,-10-6 15,-6 3 1,-1 11-16,3 15 16,3 11-1,4 14-15,0 5 16,4 11-16,10 27 15,12 30 1,15 20 0,5-1-16,-8-8 15,-5-15-15,-6-17 16,-2-17 0,-1-13-16,0-20 15,-6-7 1</inkml:trace>
  <inkml:trace contextRef="#ctx0" brushRef="#br0" timeOffset="115566.117">25410 16667 0,'2'3'0,"0"0"16,12 21-16,10 35 15,8 38 1,4 27-16,3 8 15,-3-3 1,-6-5-16,-10-9 16,-4-27-1,-7-14-15,-5-25 16,-8-24 0,-1-11-16,1-7 15</inkml:trace>
  <inkml:trace contextRef="#ctx0" brushRef="#br0" timeOffset="115835.144">25460 17355 0,'-4'-12'16,"-12"-43"-16,0-25 16,10-19-1,12 3-15,7 7 16,19 3 0,19 7-16,5 25 15,15 19 1,-4 24-16,-5 19 15,-14 18 1,-12 8-16,-17 5 16,-21 10-1,-19 5-15,-18-3 16,-22 1 0,-8-15-16,-1-14 15,5-11 1,3-13-16</inkml:trace>
  <inkml:trace contextRef="#ctx0" brushRef="#br0" timeOffset="127945.6528">25005 16175 0,'2'2'16,"1"0"-16,4 4 15,-1 4 1,-2 2-16,-6-1 16,-18 8-1,-26 3-15,-39-1 16,-35 7 0,-28-6-16,-16 2 15,-22-1 1,-19 9-16,0 4 15,-29 3 1,-21 16-16,-26 24 16,24-18-1,-27 18-15,-4 7 16,-6-2 0,-4-7-16,4 6 15,-5-6-15,19 10 16,14-15-1,11-2-15,23-9 16,28-1 0,15 4-16,34-14 15,19-5 1,32-8-16,34-12 16,20-14-1,18-2-15</inkml:trace>
  <inkml:trace contextRef="#ctx0" brushRef="#br0" timeOffset="128657.9629">18327 15107 0,'0'0'0,"0"0"16,2 0-1,9 4-15,17 15 16,31 17 0,29 18-16,35 9 15,18-1 1,34 14-16,7-4 16,34 16-1,-1 1-15,25-1 16,-16 3-1,34 7-15,-21-3 16,28 0 0,-1 13-16,8-10 15,8 4 1,4 0-16,-11 0 16,0 1-16,-8 6 15,4 5 1,12-1-16,-1-3 15,-9-3 1,3 4-16,-44-9 16,27 10-1,-37-6-15,-28-13 16,8-6 0,-35-19-16,-16 7 15,-10-9 1,-24-9-16,-16-7 15,-9-1 1,-20-7-16,-17-11 16,-21-10-1,-16-5-15,-10-8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1-18T07:09:54.05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12625 7081 0,'3'0'0,"-3"0"16,2 0-1,2-6-15,0 4 16,1 0 0,-3 2-16,-2-1 15,2 1 1,-4-3-16,-15 7 15,-11 0 1,-8 4-16,-10-2 16,-11 1-1,-3-1-15,-2-4 16,-1 5 0,-6 1-16,-4 0 15,-6-3 1,0 1-16,-2 2 15,2-2 1,-2 0-16,-6 2 16,1 0-1,3-3-15,0 5 16,1-6-16,-3 0 16,-3 1-1,5-3-15,2 1 16,-3 1-1,2-2-15,1 0 16,5-2 0,-1 0-16,1-4 15,-1 0 1,2 1-16,1-2 16,-1-1-1,7-2-15,1-2 16,5-1-1,2-1-15,4 0 16,2-1 0,1-3-16,3 1 15,7-8 1,4 1-16,2-3 16,3-4-1,5 3-15,5-1 16,2-4-1,2-4-15,4-1 16,4-1 0,2-7-16,4-3 15,1 2 1,3-4-16,4-2 16,5 5-1,6-5-15,0 6 16,5-4-1,6-2-15,2 3 16,3 1 0,7-1-16,2 0 15,4 3 1,5 4-16,7-2 16,2 7-1,9-1-15,3 5 16,1 4-1,1-1-15,7 6 16,-1 4 0,1 2-16,1 5 15,5 2-15,2 5 16,3 0 0,-1 0-16,-5 5 15,0 7 1,4-1-16,2 3 15,-6 1 1,6 2-16,-3 1 16,-1 3-1,3 1-15,-10 4 16,3-2 0,-3 4-16,-9-8 15,-2 4 1,5 7-16,-6-3 15,-5 3 1,0-4-16,-3 4 16,-5 1-1,2-2-15,-10 3 16,-3-7 0,5 12-16,-5-7 15,-3 5 1,-4 3-16,-4-2 15,1 8 1,-6 0-16,-3 2 16,-1 7-1,-8 0-15,-2 1 16,-1 7 0,-4 3-16,-8-2 15,-6 0 1,-7 0-16,-10-2 15,-12 1 1,-19-3-16,-16-2 16,-35-3-1,43-26-15</inkml:trace>
  <inkml:trace contextRef="#ctx0" brushRef="#br0" timeOffset="1018.3156">8447 6954 0,'2'3'0,"0"-3"15,6 0-15,14 3 16,14 1 0,9-2-16,9 3 15,7-3 1,12-1-16,-3-1 16,7 0-1,-4 3-15,-7 5 16,-11-1-1,-6 0-15,-9 0 16,-11-3 0,-15-1-16,-9-2 15,1 2 1,-3-3-16</inkml:trace>
  <inkml:trace contextRef="#ctx0" brushRef="#br0" timeOffset="1443.0269">8407 7166 0,'0'0'16,"2"2"-16,-2-2 15,0 0 1,9 2-16,11 3 16,10-1-1,12 1-15,12-1 16,14-3-1,11-1-15,8 2 16,-1-2 0,2 2-16,-3 1 15,-8 3 1,-5-2-16,-16 1 16,-15-1-1,-9 3-15,-12-5 16,-8-2-1</inkml:trace>
  <inkml:trace contextRef="#ctx0" brushRef="#br0" timeOffset="3562.1181">8711 6204 0,'2'0'0,"-2"0"16,0-2-16,2-7 15,1-9 1,0 0-16,-1-6 15,0-4 1,1-5-16,-2 0 16,1-4-1,2 0-15,2-1 16,0 3 0,3 3-16,-4-1 15,3 3 1,-2 7-16,-1-2 15,-3 10 1,-7-1-16,1 0 16,-2 6-1,-2 3-15,-4 1 16,-4 6 0,-6 6-16,-8 7 15,0 7 1,1 0-16,1 1 15,8-3 1,4-3-16,7-4 16,7-8-1,1 0-15,9-3 16,18-16 0,7-6-16,1-6 15,-5 3 1,-6 3-16,-1 9 15,-6 5 1,-4 4-16,0 4 16,1 4-1,4 7-15,2 4 16,6 4 0,8-2-16,5-5 15,0-1 1,-4-7-16</inkml:trace>
  <inkml:trace contextRef="#ctx0" brushRef="#br0" timeOffset="4257.37">7498 4759 0,'0'0'0,"0"0"15,0 0-15,1 7 16,3 12 0,4 14-16,1 12 15,-2 11 1,6-1-16,-8 0 16,-2-8-1,-3-3-15,-3-3 16,1-7-1,1-7-15,-1-6 16,2-14 0,-3-3-16,1-2 15,-4-6 1</inkml:trace>
  <inkml:trace contextRef="#ctx0" brushRef="#br0" timeOffset="4535.8688">7481 4880 0,'0'0'15,"2"-10"-15,6-19 16,10-2 0,13-7-16,9 9 15,9 9-15,-2 8 16,-4 8 0,-8 13-16,-7 0 15,-11 5 1,-3 10-16,-14 4 15,-10 5 1,-11 6-16,-4 1 16,-3-7-1,1-1-15,9-12 16,10-9 0,2-5-16</inkml:trace>
  <inkml:trace contextRef="#ctx0" brushRef="#br0" timeOffset="4950.5942">7996 4845 0,'2'4'0,"2"10"15,4 10 1,-5 12-16,1 3 16,-4 1-1,-2-8-15,0-7 16,1-10 0,1-8-16,0-4 15,-2 1 1,2-18-16,3-15 15,4-14 1,1-5-16,-1-1 16,-1 9-1,0 5-15,-1 7 16,1 9 0,0 6-16,1 2 15,4 2 1,2 4-16,0 0 15</inkml:trace>
  <inkml:trace contextRef="#ctx0" brushRef="#br0" timeOffset="5354.0591">8175 4966 0,'0'2'0,"0"-2"15,0 2 1,0 0-16,4 3 16,5-4-1,15-9-15,14-15 16,2-10 0,-1-8-16,-7 5 15,-10 10 1,-12 7-16,-6 13 15,-12-2 1,-16 16-16,-12 12 16,2 9-1,3 1-15,11-4 16,9 2-16,10-6 16,11 3-1,11-6-15,6 1 16,10-7-1,1-7-15,0-6 16,-6-3 0</inkml:trace>
  <inkml:trace contextRef="#ctx0" brushRef="#br0" timeOffset="6067.7985">8611 4740 0,'2'0'16,"-2"3"-1,2 3-15,3 17 16,4 19 0,3 17-16,-4 4 15,0-2 1,-3-8-16,0-4 15,-3-6-15,0-9 16,1-8 0,-2-9-16,-1-12 15,0-1 1,-4 3-16,-5-21 16,-1-12-1,-1-13-15,-4-10 16,4 2-1,-1-3-15,7-6 16,7 5 0,13-3-16,5 5 15,7 8 1,10 12-16,1 8 16,2 15-1,0 10-15,-14 11 16,-5 0-1,-9 12-15,-14 3 16,-13 6 0,-13 1-16,-4-5 15,-2-4 1,4-8-16,6-5 16,10-9-1,7-4-15,3 0 16,3-2-1</inkml:trace>
  <inkml:trace contextRef="#ctx0" brushRef="#br0" timeOffset="6515.0185">8893 5045 0,'2'0'0,"-2"1"15,3 2 1,12 5-16,6 1 16,10-2-1,3-6-15,0-2 16,3-7-1,-3-4-15,-6-4 16,-2-2 0,-12 4-16,-6 1 15,-8 3-15,-10 0 16,-15 4 0,-11 6-16,0 6 15,-4 0 1,9 0-16,5-1 15,9 0 1,13-5-16,0 3 16,-1-1-1,18-2-15,7-2 16</inkml:trace>
  <inkml:trace contextRef="#ctx0" brushRef="#br0" timeOffset="6888.3325">9490 4832 0,'0'0'0,"0"0"16,-8 0 0,-11 2-16,-6 5 15,-4 8 1,4-1-16,5 1 15,11-1 1,8 1-16,12 2 16,12-1-1,7 3-15,-2-3 16,-6 1 0,-6 2-16,-8 2 15,-10 5 1,-12 1-16,-8 1 15,-3-4 1,8-12-16,2-7 16,6-5-1,7-14-15,6-9 16</inkml:trace>
  <inkml:trace contextRef="#ctx0" brushRef="#br0" timeOffset="7052.8563">9788 4899 0,'2'4'15,"-2"-1"1,6 14-16,-2 10 16,-2 7-1,-4 7-15,-4-3 16,-2-5 0,-1-9-16,4-13 15,1-6 1</inkml:trace>
  <inkml:trace contextRef="#ctx0" brushRef="#br0" timeOffset="7208.8883">9603 4780 0,'0'0'15,"0"0"1,0 3-16,3-3 15,13-5 1</inkml:trace>
  <inkml:trace contextRef="#ctx0" brushRef="#br0" timeOffset="7477.7182">10096 4652 0,'2'10'0,"-2"22"16,8 21-16,0 11 15,0 5 1,0-5-16,-2-6 16,-4-15-1,-2-7-15,0-12 16,0-12-1,0-8-15,-2 3 16,-2-14 0</inkml:trace>
  <inkml:trace contextRef="#ctx0" brushRef="#br0" timeOffset="7695.2426">9913 4962 0,'0'0'0,"0"0"15,2 2-15,5-4 16,23 2 0,15-3-16,14 0 15,5-1 1,1-4-16,-11 0 16,-10-1-1,-8-1-15,-10-4 16,-7 2-1</inkml:trace>
  <inkml:trace contextRef="#ctx0" brushRef="#br0" timeOffset="7889.639">10460 4912 0,'2'2'0,"0"6"16,7 4-1,4 13-15,0 8 16,-3 2-1,-4 1-15,-1-3 16,-5-4 0,-2-4-16,-1-11 15,1-11 1,0 2-16</inkml:trace>
  <inkml:trace contextRef="#ctx0" brushRef="#br0" timeOffset="8046.1511">10422 4660 0,'0'0'15,"0"0"-15,0 2 16,2-2 0,1 0-16,4 6 15</inkml:trace>
  <inkml:trace contextRef="#ctx0" brushRef="#br0" timeOffset="8573.0409">10652 4958 0,'0'4'0,"0"6"15,5 10 1,3 1-16,7 1 16,7-3-1,10-7-15,4-10 16,5-10 0,0-15-16,-8-3 15,-9-1 1,-10 9-16,-5 6 15,-22 0 1,-17 11-16,-12 4 16,-3 9-16,9 2 15,7-2 1,8-2-16,11-3 16,6-7-1,0 3-15,6-8 16,6-7-1</inkml:trace>
  <inkml:trace contextRef="#ctx0" brushRef="#br0" timeOffset="8943.848">11105 4827 0,'4'5'15,"-4"12"-15,-4 23 16,0 12-1,-5-1-15,1-6 16,-1-12 0,0-11-16,5-15 15,2-2 1,2-5-16,17-30 16,20-25-1,12 0-15,2 13 16,-6 9-1,2 17-15,-5 14 16,1 11 0,-7 14-16,-6 6 15,-4 7 1,-9 6-16,-8-3 16,-5 0-1,-6 1-15,-8-4 16,-2-13-1</inkml:trace>
  <inkml:trace contextRef="#ctx0" brushRef="#br0" timeOffset="23657.0876">6310 8994 0,'2'3'0,"-2"-3"16,0 0 0,0 0-1,3 2-15,8-1 16,9 3-16,3 0 16,9 1-1,4-4 1,8 3-16,6 0 15,6-2-15,10 0 16,0-2 0,13 2-16,1 2 15,2-4 1,5 4-16,2-2 16,0 0-1,8-2-15,8-2 16,-8 2-1,10 0-15,-3-2 16,6 0 0,-3-2-16,14 2 15,-21-2 1,9 2-16,4-2 16,-6-1-1,6 0-15,-5 1 16,-4 0-1,3 1-15,-2 3 16,3-4 0,-10 4-16,12-2 15,-6-1 1,-6 6-16,-4-1 16,-2-2-1,-1 4-15,-3-1 16,6 1-1,-6 0-15,7 1 16,-17 2 0,3-5-16,2 6 15,-8-4 1,0 0-16,-9 1 16,9 2-1,1-1-15,-3-4 16,-3 0-1,-1 0-15,-5 1 16,0-3-16,4 3 16,-10-2-1,8-1 1,-10 0-16,-3-4 16,-1-3-16,-8-1 15,1-2 1,-11-2-16,0-3 15,-6-1 1,-2-2-16,-1-1 16,-8-2-1,-2 0-15,-3-3 16,-6-4 0,0 2-16,-4-3 15,-4 1 1,-2-1-16,-3-1 15,-4 1 1,-3-3-16,-2 0 16,-5 2-1,2 1-15,-2 1 16,-7-1 0,-2 2-16,-4 0 15,-7 2 1,-5 1-16,-4-1 15,-5 3 1,-5-4-16,-4 2 16,-1 1-1,-11-1-15,-1 3 16,-2 2 0,-1-1-16,-7 7 15,1-5 1,-7-2-16,7 5 15,-3-1 1,-11 0-16,9 5 16,-4-3-1,-3 5-15,-5 2 16,-4 1-16,5 3 16,-1-4-1,-4 7-15,-6 1 16,9-1-1,-4 3-15,-2-6 16,6 6 0,-1 0-16,6-2 15,5 3 1,-2-2-16,0 0 16,-2 2-1,6-1-15,1 2 16,-2 0-1,4-1-15,5 2 16,-3 0 0,10-2-16,-6 0 15,2 0 1,0 2-16,8 0 16,-4 0-1,2-2-15,1 2 16,1-1-1,5 1-15,-3-2 16,3 2 0,5 1-16,-6-3 15,3-1 1,15 1-16,-6 0 16,2 4-1,8 0-15,-2-2 16,3 4-1,2-3-15,3 1 16,0 2 0,1 1-16,2 0 15,4 1 1,5-2-16,1 0 16,0 1-1,6 1-15,4-2 16,-1 4-16,2 0 15,3-1 1,2-1-16,1 2 16,0 5-1,0-1-15,3 2 16,1 0 0,3-4-16,3 8 15,1-6 1,0 4-16,-3-3 15,3 4 1,3-4-16,0 2 16,3 1-1,1-3-15,0 4 16,1-4 0,-2 5-16,1-6 15,2 5 1,3-7-16,3 4 15,8 0 1,-4-5-16,1 0 16,1 2-1,10-1-15,-5 0 16,2-1 0,5 0-16,-5-2 15,3 5 1,2-4-16,0-3 15,0 3 1,9-4-16,1-2 16,1-6-1,7-2-15,5-4 16,-15 0 0,-11 2-16</inkml:trace>
  <inkml:trace contextRef="#ctx0" brushRef="#br0" timeOffset="24814.71">6526 9145 0,'1'4'16,"5"12"-16,5 11 15,4 10 1,-3 5-16,2 6 16,0-3-1,-2-5-15,-1-7 16,-6-3 0,2-5-16,-5-8 15,-2-14 1,0-1-16</inkml:trace>
  <inkml:trace contextRef="#ctx0" brushRef="#br0" timeOffset="25114.881">6465 9211 0,'0'0'16,"0"-13"-16,5-4 15,-1-6-15,13-2 16,9 2-1,10 7-15,7 7 16,3 9 0,-8 6-16,-9 4 15,-6 4 1,-11 2-16,-5 2 16,-14 8-1,-7-3-15,-10 5 16,-4-7-1,-2 0-15,2-4 16,5-8 0,9 0-1</inkml:trace>
  <inkml:trace contextRef="#ctx0" brushRef="#br0" timeOffset="25673.2922">7006 9306 0,'2'0'0,"2"-6"16,3-7-1,0-6-15,-5 6 16,-4 1 0,-10 5-16,-18 9 15,-8 7 1,-7 12-16,11 4 16,6 1-1,4-3-15,12-3 16,9-4-1,6-4-15,9-1 16,16-12 0,8-11-16,9-8 15,-4-4 1,-6 9-16,-9 3 16,-10 3-1,-6 7-15,-1 2 16,-3 7-1,0 5-15,-5 5 16,-1 3 0,-1 0-16,1-1 15,-2-3 1,2-4-16,2-5 16,1 2-16,3-5 15</inkml:trace>
  <inkml:trace contextRef="#ctx0" brushRef="#br0" timeOffset="26044.3649">7364 9200 0,'0'2'0,"0"-2"15,-6 9 1,-7 2-16,-12 6 15,-3 3 1,-2 0 0,10-5-16,3-3 15,11-8-15,4 3 16,8 2 0,14 1-16,9 7 15,-1-4 1,-4 5-1,-6 5-15,-3-5 16,-8 4-16,-5-2 16,-4-5-1,-2-1-15,2-8 16,2-4 0,-1 0-16,1-2 15</inkml:trace>
  <inkml:trace contextRef="#ctx0" brushRef="#br0" timeOffset="26295.692">7580 9149 0,'0'4'16,"5"8"-1,4 11-15,5 15 16,-4 7-16,-2 3 15,-3-3 1,0 1-16,-1-7 16,-4-7-1,2-9-15,-2-9 16,0-10 0,0 0-16,0 0 15</inkml:trace>
  <inkml:trace contextRef="#ctx0" brushRef="#br0" timeOffset="26472.2208">7568 9315 0,'0'0'0,"0"0"16,0 0-1,0 0-15,-3 0 16,3-2 0,3-1-16,14-1 15,16 1 1,16-3-16,5-1 15,-3 0 1,-14 1-16</inkml:trace>
  <inkml:trace contextRef="#ctx0" brushRef="#br0" timeOffset="26915.8841">8303 9167 0,'1'1'0,"-1"-1"15,0 0-15,0 3 16,-10 11 0,-18 12-16,-14 8 15,2 6-15,3 0 16,12-9-1,6-3-15,13-2 16,14-5 0,12-1-16,22-8 15,11-12 1,9-12-16,3-8 16,-23 6-1</inkml:trace>
  <inkml:trace contextRef="#ctx0" brushRef="#br0" timeOffset="27341.3252">8423 9354 0,'2'2'15,"-6"6"1,-2 6-16,2 8 15,2-1-15,6 3 16,12-6 0,2-5-16,9-5 15,6-6 1,0-6-16,-3-4 16,-4-3-1,-6-1-15,-7-2 16,-10 4-1,-11-4-15,-16 5 16,-8 1 0,-2 2-16,-6 4 15,8 2 1,10 2-16,7-2 16,11 0-1,1 2-15,14-2 16,13 0-1,12-4-15,-3 0 16</inkml:trace>
  <inkml:trace contextRef="#ctx0" brushRef="#br0" timeOffset="27743.9904">8739 9287 0,'2'2'15,"-2"12"-15,-2 12 16,0 5 0,0 1-16,0-1 15,0-3 1,4-12 0,-2-9-16,0 0 15,8-7-15,10-14 31,12-16-31,-1-3 0,-1 5 16,-28 28-16,23-20 16,-2 8-1,-1 10-15,-1 13 16,-2 4 0,-2 15-1,-2 5-15,-2-4 16,-3-2-16,-2-8 15,-3-9 1,4-4-16,5-8 16,-2-4-1</inkml:trace>
  <inkml:trace contextRef="#ctx0" brushRef="#br0" timeOffset="27981.885">9245 9089 0,'2'2'0,"-2"8"16,3 14-1,1 9-15,-4 7 16,4 7 0,-2 2-16,0-3 15,1-4 1,0-5-16,-2-5 15,1-11 1,0-11-16,-2-2 16</inkml:trace>
  <inkml:trace contextRef="#ctx0" brushRef="#br0" timeOffset="28188.7544">9002 9226 0,'2'2'16,"-2"-2"-16,11 5 16,10 5-1,11 6-15,11-1 16,12 0 0,-7-1-16,-8-7 15,-8-2-15,-9-3 16</inkml:trace>
  <inkml:trace contextRef="#ctx0" brushRef="#br0" timeOffset="28396.7528">9463 9329 0,'3'4'0,"3"12"15,2 9 1,0 12-16,-1 3 15,-2-1 1,-3-7-16,0-7 16,-2-18-16,0-3 15,3 0 1,-3-4-16</inkml:trace>
  <inkml:trace contextRef="#ctx0" brushRef="#br0" timeOffset="28531.978">9495 9449 0,'0'0'15,"-5"4"-15,3-4 16,0 0 0,2 0-16</inkml:trace>
  <inkml:trace contextRef="#ctx0" brushRef="#br0" timeOffset="29088.0072">9648 9232 0,'1'1'0,"-1"-1"0,0 5 16,2 12-1,4 17-15,3 10 16,-4 1-1,-1-4 1,2-5-16,-2-10 16,-2-9-16,-2-11 15,0-1 1,5-2 0,7-19-16,3-17 15,6-7-15,-3 7 16,1 7-1,-2 11-15,-2 5 16,0 10 0,2 5-16,0 9 15,-2 4 1,-6 4-16,1-3 16,-1 1-1,-3 1-15,-2-5 16,-2-6-1,0-1-15,-2-3 16</inkml:trace>
  <inkml:trace contextRef="#ctx0" brushRef="#br0" timeOffset="29387.6533">9431 9490 0,'2'0'0,"-2"0"16,0 0-1,0 2-15,0-2 16</inkml:trace>
  <inkml:trace contextRef="#ctx0" brushRef="#br0" timeOffset="30153.593">9456 9117 0,'2'2'15,"-2"-2"-15,0 0 16,0 0 0,0 0-16,0 0 15,0 2 1,0-2-16,0 0 16</inkml:trace>
  <inkml:trace contextRef="#ctx0" brushRef="#br0" timeOffset="31227.9698">9993 9331 0,'0'2'0,"2"7"15,2 13 1,2 4-16,3 5 15,0-3 1,10-5-16,-2-9 16,14-2-16,-1-12 15,12-8 1,-9-12-16,1-3 16,-8-3-1,-6 3-15,-8 1 16,-3 8-1,-5 5-15,1 5 16,-5-3 0,0 5-16,2 1 15,0 1 1,2 11-16,2 9 16,-1 0-1,3 5-15,-1-1 16,3 0-1,3-6-15,-1-7 16,0-7 0</inkml:trace>
  <inkml:trace contextRef="#ctx0" brushRef="#br0" timeOffset="31746.0096">10597 9360 0,'0'2'15,"0"-2"-15,-8 6 16,-6 5 0,-2 10-16,4 0 15,4 5 1,6-5-16,7 1 16,3-2-1,15-6-15,3-4 16,4-6-1,6-12-15,1-3 16,-9-2 0,-6 0-16,-11 1 15,-10-1 1,-13-2-16,-18-1 16,-10 2-1,-7 6-15,7 3 16,4 2-1,10 3-15,13 0 16,9 0 0,1 0-16,1 0 15</inkml:trace>
  <inkml:trace contextRef="#ctx0" brushRef="#br0" timeOffset="32271.7952">10900 9362 0,'0'2'0,"0"12"15,0 9 1,0 3-16,3 4 15,7-5 1,11-1-16,5-8 16,8-8-1,2-8-15,7-12 16,-2-8 0,-5-2-16,-9 3 15,-7 1 1,-8 4-16,-7 2 15,-3 0 1,-6 1-16,-3 0 16,1 8-1,0-1-15,4 4 16,-2 0 0,4 7-16,12 15 15,3 2 1,3 2-16,0-3 15,-1 1 1,5-4-16,-3-8 16,-3 0-1,-2-4-15,10-7 16,1-1 0</inkml:trace>
  <inkml:trace contextRef="#ctx0" brushRef="#br0" timeOffset="32715.3677">11686 9297 0,'0'3'15,"0"-3"-15,-4 3 16,-7 4 0,-19 6-16,-7 0 15,1 4 1,0-4-16,9-3 16,15-2-1,6 4-15,14 3 16,25 7-1,25 6-15,4-3 16,4 5 0,-17-4-16,-19-4 15,-18-5 1,-14 6-16,-22-2 16,-18-2-1,-20-7-15,-11-6 16,3-10-1,9-4-15,19 0 16</inkml:trace>
  <inkml:trace contextRef="#ctx0" brushRef="#br0" timeOffset="43615.0973">14130 11123 0,'0'3'16,"0"-3"-1,-2 2-15,-8 7 16,-14 9 0,-12-1-16,-15 5 15,-3 1 1,-6 0-16,-10-1 15,-5-1 1,-4 3-16,-8-3 16,-9-1-1,-7-4-15,5-1 16,-7 0 0,-6-2-16,-4 1 15,7-5-15,-5-1 16,3-1-1,-7 2-15,2-5 16,4-2 0,-1-1-16,8 5 15,-6-11 1,11 4-16,-2-5 16,9-4-1,5-5-15,-1-3 16,1-4-1,13-4-15,2 1 16,5-5 0,7-3-16,4 1 15,1-5 1,5-3-16,1 1 16,11 0-1,-5-6-15,9 5 16,4-8-1,2 0-15,4-3 16,6 3 0,4-3-16,4 3 15,2-5 1,3 0-16,5 4 16,5-2-1,3 3-15,6-3 16,12 1-1,8 0-15,12 1 16,13-1 0,6 6-16,13 3 15,6 3 1,13-2-16,6 5 16,2 11-1,7 1-15,9 7 16,5 6-16,-2 2 15,-3-1 1,1 3-16,-1 4 16,-7 2-1,5 7-15,4-2 16,-17 4 0,9 0-16,-4 2 15,-6-1 1,0 3-16,-3 3 15,-11-3 1,4 4-16,-14 0 16,-4 5-1,-2 0-15,-3 3 16,-3-1 0,-1 3-16,-5-2 15,-7 2 1,-7 5-16,-5 2 15,-4 1 1,2 8-16,-9-1 16,-3 7-1,-4 4-15,-8 7 16,-5 5 0,-6 10-16,-3-3 15,-8-1 1,-12 5-16,-14 0 15,-23 2 1,-33-1-16,-15-17 16,41-32-1</inkml:trace>
  <inkml:trace contextRef="#ctx0" brushRef="#br0" timeOffset="44503.9107">10690 11057 0,'0'0'0,"0"1"16,-4-1 0,-19 2-16,-27 3 15,-28 0 1,-30-2-16,-30-2 16,-13 1-1,4 1-15,-5 0 16,-12 4-1,3-2-15,4 7 16,-2 2 0,8 0-16,18-1 15,10 0-15,13-4 16,19 3 0,18-7-16,15 1 15,10-4 1,18-2-16,10 3 15,8-3 1,7 0-16,3-3 16,-2 1-1,6-2-15</inkml:trace>
  <inkml:trace contextRef="#ctx0" brushRef="#br0" timeOffset="55125.244">12166 13221 0,'0'2'15,"0"-2"1,0 0-16,0 0 16,-4 0-1,-7 6-15,-8-1 16,-10 5-16,-10 3 16,-4-2-1,-12 5-15,-1-4 16,-2 2-1,-7 1-15,-8 0 16,-5-4 0,4 3-16,-3 0 15,-2 0 1,-11 0-16,-1 4 16,-1-3-1,0-3-15,-8 4 16,6-7-1,-9 1-15,-1-4 16,3-2 0,1-2-16,-3-4 15,1 1 1,2-8-16,6 1 16,3 0-1,2-9-15,-1 2 16,3-6-1,7 0-15,7-1 16,5-7 0,-1-3-16,7 2 15,4-6 1,5 2-16,5-4 16,3 0-1,3-3-15,4-3 16,6-5-1,4 2-15,6-1 16,3 0 0,9-1-16,6-5 15,6 2 1,4-4-16,12 1 16,5 0-1,2 2-15,5-3 16,7-4-1,5 5-15,7 7 16,1-4 0,13 4-16,-1-1 15,2 4 1,7 0-16,-1 6 16,13 2-16,-4 3 15,3 3 1,-1 5-16,13 0 15,-5 4 1,3 5-16,3 5 16,2 2-1,12 4-15,-11 1 16,-8 5 0,5 1-16,4 9 15,-9-2 1,7 2-16,-14 6 15,-3-2 1,2 4-16,-1 3 16,-6 2-1,1 4-15,-5 7 16,-9-4 0,2 8-16,2 5 15,-6-3 1,0 2-16,-9-5 15,0 10 1,-2-1-16,-8 4 16,0 1-1,-7 5-15,-4 5 16,-3-2 0,-5 4-16,-4 3 15,-6 12 1,-8-1-16,-12 6 15,-16 8 1,-10-1-16,-20-1 16,-19 2-1,31-39-15</inkml:trace>
  <inkml:trace contextRef="#ctx0" brushRef="#br0" timeOffset="56228.8521">8822 13047 0,'0'2'0,"0"-2"16,-5 0 0,-9 2-16,-14 0 15,-22 0 1,-23-2-16,-23 0 15,-7 2 1,-3 2-16,-5 1 16,16 0-1,1 0-15,14 4 16,11-3 0,18-2-16,7 2 15,11 2 1,12-2-16,14-6 15,2 4 1,14 0-16,12-2 16</inkml:trace>
  <inkml:trace contextRef="#ctx0" brushRef="#br0" timeOffset="56559.4302">8890 13233 0,'3'1'0,"-3"-1"16,0 0-16,0 0 16,2 0-1,-2 0-15,-15 5 16,-29-3-1,-38 0-15,-20-2 16,-12 1 0,5 3-16,3 1 15,-3-1 1,8 3-16,1 5 16,10-2-1,7-2-15,30-4 16</inkml:trace>
  <inkml:trace contextRef="#ctx0" brushRef="#br0" timeOffset="57550.3554">10343 11092 0,'2'2'16,"-2"-2"-16,0 0 16,0 0-1,-6 3-15,-21 4 16,-38 4-16,-38 3 16,-39 11-1,0-2 1,-5 1-16,-20 4 15,-8-7-15,-8 1 16,-1-2 0,7-1-16,2 1 15,25 2 1,9 1-16,9 1 16,28-8-1,44-6-15</inkml:trace>
  <inkml:trace contextRef="#ctx0" brushRef="#br0" timeOffset="67997.8997">4611 15120 0,'2'3'0,"-4"-3"16,2 0-1,0 0-15,0 2 16,-3 2-1,3-3-15,-2 3 16,2 2-16,0 0 16,0-2-1,2 3-15,1-3 16,2 1 0,1 1-16,5-1 15,0 1 1,4-3-16,7 3 15,-1 0 1,0 2-16,1 0 16,7 1-1,-1 0-15,2-2 16,5 3 0,-4 2-16,1-5 15,0 0 1,-1 1-16,2-3 15,1 1 1,3 2-16,3 0 16,2-1-1,-5-1-15,1-4 16,4 5 0,3-3-16,-1 2 15,9-3 1,0 6-16,-4-4 15,9-1 1,-3 3-16,11-2 16,-9 0-1,-1 5-15,7-4 16,3 2 0,-6-4-16,2 1 15,4 1 1,2 0-16,-6-1 15,7 0-15,1 1 16,5 1 0,1 0-1,-3-4-15,-9 1 16,7-1-16,-1 2 16,6-3-1,3 0-15,-14-4 16,-1 4-1,6-2-15,1-2 16,-1-2 0,-5-2-16,5 2 15,-4 1 1,-3-1-16,3-5 16,-1 2-1,-3-3-15,-4-2 16,2 1-1,-5-4-15,5 1 16,0 2 0,-9-4-16,-2 5 15,-3 0 1,-4 0-16,0 0 16,-5 1-1,-7 2-15,0 0 16,-2 1-1,-3 0-15,-8-1 16,-2 2 0,-8 0-16,-1-2 15</inkml:trace>
  <inkml:trace contextRef="#ctx0" brushRef="#br0" timeOffset="89416.8734">4288 15468 0,'2'2'0,"-2"-2"16,6 10-1,8 18-15,7 18 16,-1 13 0,3 14-16,-3 5 15,4 7-15,-5-7 16,2-1-1,-7-2-15,1-7 16,-4-10 0,-4-16-16,1-9 15,-6-18 1,-2-8-16,2-1 16,-2-9-1</inkml:trace>
  <inkml:trace contextRef="#ctx0" brushRef="#br0" timeOffset="89735.8373">4357 15871 0,'-2'-4'0,"-4"-13"16,-7-21-16,4-13 15,6-6 1,10 1-16,13 7 16,16-1-1,14 13-15,5 9 16,1 12-1,-12 13-15,-8 4 16,-14 10 0,-7 2-16,-17 16 15,-20 11 1,-15 9-16,-10-1 16,-7-5-1,4-5-15,15-14 16,4-9-1,16-3-15,9-10 16,0 2 0,3-4-16</inkml:trace>
  <inkml:trace contextRef="#ctx0" brushRef="#br0" timeOffset="90560.9893">4806 15668 0,'0'0'16,"0"0"-16,0 0 16,0 0-16,0 0 15,-2 2 1,0 9-16,2 18 15,-1 9 1,2 9-16,1 8 16,-2-4-1,2-2-15,2-1 16,-2-9 0,1-9-16,-3-13 15,0-12 1,0 0-16,0-15 15,0-25 1,0-14-16,-3-8 16,3-1-1,3 6-15,-1 3 16,5 6 0,-1 9-16,0 7 15,2 9 1,-2 4-16,4 8 15,-1 3 1,2 12-16,4 15 16,1 17-1,-1 10-15,0-1 16,4-6 0,0-9-16,5-12 15,11-3 1,4-18-16,12-13 15,-2-17 1,-10 0-16,-6-4 16,-11 3-1,-11 9-15,-6 3 16,-10 2 0,-11 5-16,-10 10 15,-9 13 1,-3 8-16,5 3 15,5 8-15,12-1 16,8 2 0,9 3-16,13-2 15,7-2 1,17-1-16,7-5 16,-2-10-1,0-7-15,-7-6 16</inkml:trace>
  <inkml:trace contextRef="#ctx0" brushRef="#br0" timeOffset="91026.359">5871 15691 0,'0'0'15,"0"0"-15,-4 0 16,-13 2 0,-15 2-16,-16 4 15,-11 2 1,8-3-16,2 8 16,14-5-1,11 0-15,14-5 16,8 8-1,24 12-15,27 2 16,7 0 0,-4 0-16,-13 4 15,-15 4 1,-14 2-16,-20 4 16,-16 3-1,-19-10-15,-15 0 16,13-11-1,2-11-15,12-3 16,22-9 0,3 0-16,16-16 15,27-20 1,28-18-16,-16 16 16</inkml:trace>
  <inkml:trace contextRef="#ctx0" brushRef="#br0" timeOffset="91470.7474">5817 16042 0,'1'1'0,"-1"-1"16,14 8-16,10 0 15,17-3 1,25-11-16,5-15 15,5-7 1,-14 5-16,-13 0 16,-19 10-1,-15 6-15,-10-1 16,-17-3 0,-36 2-16,-18 9 15,-5 4 1,9 7-16,17 2 15,13 4 1,10 9-16,13 8 16,13 4-1,20 7-15,9 4 16,14-1 0,3-11-16,4-10 15,-10-15 1,5-14-16,1-19 15,-4-15 1,-15 4-16</inkml:trace>
  <inkml:trace contextRef="#ctx0" brushRef="#br0" timeOffset="91883.4932">6444 15906 0,'0'3'0,"0"4"15,-2 20 1,-5 12-16,-3 14 15,-1 3 1,1-10-16,5-4 16,2-9-1,3-11-15,0-3 16,3-16 0,-1 0-16,15-28 15,7-18 1,4-8-16,0 5 15,0 11 1,-7 10-16,0 9 16,-10 3-16,-1 12 15,2 4 1,-2 15-16,-8 9 16,-2 15-1,2 0-15,0 1 16,4-7-1,0-10-15,4-7 16,4-12 0,7-20-16,11-24 15,-6 1 1</inkml:trace>
  <inkml:trace contextRef="#ctx0" brushRef="#br0" timeOffset="92131.9239">6982 15565 0,'0'2'0,"2"-2"16,-2 14 0,2 24-16,-2 24 15,-2 19 1,-4 7-16,3 12 16,3-7-1,0-12-15,5-5 16,3-12-1,1-16-15,0-19 16,-5-13 0,0-8-16,3-19 15,-6-13 1</inkml:trace>
  <inkml:trace contextRef="#ctx0" brushRef="#br0" timeOffset="92305.7686">6822 15830 0,'-1'0'16,"-12"-6"-16,-3 0 15,6 0 1,0 4-16,8 1 16,9-2-1,22 7-15,28 13 16,15 6 0,1 2-16,-7-3 15,-19-8 1</inkml:trace>
  <inkml:trace contextRef="#ctx0" brushRef="#br0" timeOffset="92688.6997">8052 15792 0,'0'2'0,"0"-2"16,-5 4-16,-14 14 15,-19 20 1,-11 13-16,0 2 15,9 7 1,17-9-16,11 0 16,12-2-1,14-3-15,12-7 16,15-13 0,17-18-16,6-16 15,13-16 1,-29 2-16</inkml:trace>
  <inkml:trace contextRef="#ctx0" brushRef="#br0" timeOffset="93058.5911">8154 16042 0,'0'3'16,"-7"3"-16,1 13 15,2 7 1,8 12-16,15-1 15,11 3-15,13-10 16,14-4 0,14-13-16,-7-9 15,-15-5 1,-15-8-16,-9-3 16,-14-3-1,-17-9-15,-32-5 16,-21-3-1,-9 1-15,5 10 16,11 5 0,14 6-16,11 9 15,18 1 1,0 6-16,16 8 16,18 9-1,18-4-15,-7-1 16</inkml:trace>
  <inkml:trace contextRef="#ctx0" brushRef="#br0" timeOffset="93526.6439">8613 16039 0,'2'3'16,"-1"10"-1,1 23-15,0 13 16,-2 2 0,2-5-16,0-13 15,0-8 1,3-6-16,-4-11 16,4-5-1,6-12-15,3-30 16,9-7-1,1 5-15,-5 5 16,-3 11 0,-3 11-16,-3 4 15,3 8-15,0 14 16,-3 10 0,-3 16-16,-7 8 15,-2 2 1,4 1-16,5-8 15,0-6 1,5-13-16,2-12 16,5-12-1,9-32-15,7-22 16,-14 10 0</inkml:trace>
  <inkml:trace contextRef="#ctx0" brushRef="#br0" timeOffset="93752.9442">9164 15565 0,'2'0'16,"-2"0"-16,0 0 16,0 2-1,3 10-15,-2 24 16,-5 30 0,0 20-16,0 13 15,0-3 1,4 3-16,6-13 15,3-12 1,-2-11-16,-1-13 16,-2-22-1,-2-10-15</inkml:trace>
  <inkml:trace contextRef="#ctx0" brushRef="#br0" timeOffset="93967.9561">8844 15820 0,'0'0'16,"2"2"-16,-2-2 15,13 11 1,16 11 0,22 10-16,14 3 15,4-5-15,-4-5 16,-1-10-1,-6-15-15,-17-3 16</inkml:trace>
  <inkml:trace contextRef="#ctx0" brushRef="#br0" timeOffset="94154.399">9431 16020 0,'2'5'0,"5"13"16,3 18-1,-1 14-15,4 2 16,-5 1 0,-4-7-16,-2-8 15,0-18 1,-2-17-16,0 3 16</inkml:trace>
  <inkml:trace contextRef="#ctx0" brushRef="#br0" timeOffset="94319.6613">9323 15619 0,'2'0'16,"-2"0"-16,-2 2 16,2 4-1,0 7-15,6 7 16,4 0-1</inkml:trace>
  <inkml:trace contextRef="#ctx0" brushRef="#br0" timeOffset="95324.3311">9570 15850 0,'2'2'15,"-2"-2"-15,0 0 16,5 6 0,5 11-16,6 9 15,3 13 1,-2 10-16,-1 4 15,-8-6 1,-1-6-16,-2-8 16,3-9-1,-6-11-15,0-6 16,7-5 0,4-21-16,15-22 15,-5-2 1,3 4-16,-3 6 15,-4 6 1,-4 13-16,-4 7 16,4 7-1,-3 7-15,-3 20 16,2 5 0,-1 14-16,1 0 15,2-3 1,1-3-16,2-7 15,-2-13 1,-2-8-16,2-10 16,4-16-1,7-21-15,0-19 16,0-15 0,-5-4-16,-6 17 15,-8 19 1,-6 19-16,0 12 15,-2 3 1,-5 18-16,0 28 16,12 15-1,4 7-15,12-6 16,11-2 0,8-16-16,-4-14 15,8-12 1,-2-16-16,1-19 15,-5-12-15,-12-12 16,-7-6 0,-10-6-16,-9 1 15,-7 8 1,-1 6-16,1 16 16,1 9-1,6 10-15,-4 1 16,0 13-1,2 27-15,2 22 16,8 15 0,0-1-16,3-2 15,6-15 1,4-8-16,3-14 16,0-16-1,14-18-15,3-26 16,-9 1-1</inkml:trace>
  <inkml:trace contextRef="#ctx0" brushRef="#br0" timeOffset="95691.9218">10813 15954 0,'0'2'16,"-6"5"-16,-6 19 16,-5 22-1,0 18-15,8 0 16,23 3-1,0-5-15,13-9 16,9-12 0,14-16-16,11-15 15,-6-21 1,-8-11-16,-17-10 16,-17-10-1,-24-11-15,-23-1 16,-18-2-1,-5 11-15,3 15 16,10 7-16,5 10 16,14 8-1,5 6 1,5 6-16,11 7 16,15 13-1,12 5-15,7-8 16,-2-8-1</inkml:trace>
  <inkml:trace contextRef="#ctx0" brushRef="#br0" timeOffset="96157.5675">11060 15992 0,'0'1'0,"0"-1"16,-4 8-16,2 18 15,4 11 1,8 9-16,14 7 16,13-4-1,7 1-15,4-8 16,5-15 0,-1-11-16,2-9 15,-7-14 1,-9-10-16,-10-8 15,-16-8 1,-8-10-16,-11-7 16,-10 2-1,-3 8-15,0 4 16,4 15 0,4 7-16,7 12 15,-1-5 1,0 25-16,10 20 15,15 19 1,5 6-16,4-3 16,2-7-1,1-10-15,-1-7 16,-4-13 0,-7-10-16</inkml:trace>
  <inkml:trace contextRef="#ctx0" brushRef="#br0" timeOffset="96538.0795">11930 15993 0,'0'3'15,"0"-3"-15,-5 0 16,-10 0-1,-13 0-15,-12 0 16,-7 2 0,6 1-16,11 1 15,9 4 1,8 2-16,13 10 16,22 14-1,35 18-15,5 2 16,0 4-1,-15-10-15,-17-7 16,-15-2 0,-18-6-16,-13-5 15,-18-4 1,-33-8-16,-13-16 16,26-4-1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extBox 13"/>
          <p:cNvSpPr txBox="1"/>
          <p:nvPr userDrawn="1"/>
        </p:nvSpPr>
        <p:spPr>
          <a:xfrm>
            <a:off x="9775230" y="0"/>
            <a:ext cx="6988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دو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7" name="TextBox 13"/>
          <p:cNvSpPr txBox="1"/>
          <p:nvPr userDrawn="1"/>
        </p:nvSpPr>
        <p:spPr>
          <a:xfrm>
            <a:off x="5361140" y="-1"/>
            <a:ext cx="32567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What you learned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8" name="TextBox 13"/>
          <p:cNvSpPr txBox="1"/>
          <p:nvPr userDrawn="1"/>
        </p:nvSpPr>
        <p:spPr>
          <a:xfrm rot="16200000">
            <a:off x="-393185" y="2531849"/>
            <a:ext cx="10582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یازدهم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9" name="TextBox 13"/>
          <p:cNvSpPr txBox="1"/>
          <p:nvPr userDrawn="1"/>
        </p:nvSpPr>
        <p:spPr>
          <a:xfrm rot="16200000">
            <a:off x="-881846" y="5167578"/>
            <a:ext cx="19825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customXml" Target="../ink/ink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customXml" Target="../ink/ink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2: 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you leaned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03500" y="393125"/>
            <a:ext cx="8343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D. Look at the pictures and fill in the blanks with appropriate </a:t>
            </a:r>
            <a:r>
              <a:rPr lang="en-US" sz="2400" b="1" dirty="0" smtClean="0"/>
              <a:t>two-word verbs </a:t>
            </a:r>
            <a:r>
              <a:rPr lang="en-US" sz="2400" b="1" dirty="0"/>
              <a:t>using ‘present perfect tense</a:t>
            </a:r>
            <a:r>
              <a:rPr lang="en-US" sz="2400" b="1" dirty="0" smtClean="0"/>
              <a:t>’</a:t>
            </a:r>
            <a:r>
              <a:rPr lang="en-US" sz="2400" dirty="0" smtClean="0"/>
              <a:t>. </a:t>
            </a:r>
            <a:r>
              <a:rPr lang="en-US" sz="2400" b="1" dirty="0" smtClean="0"/>
              <a:t>Page 36</a:t>
            </a:r>
            <a:endParaRPr lang="en-US" sz="24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872" y="1582806"/>
            <a:ext cx="3227456" cy="234618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43004" y="1783834"/>
            <a:ext cx="7453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1. They ------------------------------------------------------------- </a:t>
            </a:r>
            <a:r>
              <a:rPr lang="en-US" sz="2400" b="1" dirty="0" smtClean="0"/>
              <a:t>yet</a:t>
            </a:r>
            <a:r>
              <a:rPr lang="en-US" sz="2400" b="1" dirty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399" y="4156359"/>
            <a:ext cx="3082401" cy="235528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70166" y="4964667"/>
            <a:ext cx="71995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2. </a:t>
            </a:r>
            <a:r>
              <a:rPr lang="en-US" sz="2400" dirty="0" smtClean="0"/>
              <a:t>I </a:t>
            </a:r>
            <a:r>
              <a:rPr lang="en-US" sz="2400" b="1" dirty="0" smtClean="0"/>
              <a:t>---------------------------------------------------------------------. 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Ink 6"/>
              <p14:cNvContentPartPr/>
              <p14:nvPr/>
            </p14:nvContentPartPr>
            <p14:xfrm>
              <a:off x="2697480" y="473760"/>
              <a:ext cx="8976240" cy="572976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88120" y="464400"/>
                <a:ext cx="8994960" cy="5748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9166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340" y="1220622"/>
            <a:ext cx="3263719" cy="253715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27266" y="1751567"/>
            <a:ext cx="71995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3. He </a:t>
            </a:r>
            <a:r>
              <a:rPr lang="en-US" sz="2400" b="1" dirty="0"/>
              <a:t>--------------------------------------------------------</a:t>
            </a:r>
            <a:r>
              <a:rPr lang="en-US" sz="2400" b="1" dirty="0" smtClean="0"/>
              <a:t>----------. 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603" y="4137231"/>
            <a:ext cx="3227456" cy="24189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128085" y="4977368"/>
            <a:ext cx="78480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omicSansMS"/>
              </a:rPr>
              <a:t>4. My brother </a:t>
            </a:r>
            <a:r>
              <a:rPr lang="en-US" sz="2400" b="1" dirty="0"/>
              <a:t>--------------------------------------------------------</a:t>
            </a:r>
            <a:r>
              <a:rPr lang="en-US" sz="2400" dirty="0" smtClean="0">
                <a:latin typeface="ComicSansMS"/>
              </a:rPr>
              <a:t>yet</a:t>
            </a:r>
            <a:r>
              <a:rPr lang="en-US" sz="2400" dirty="0">
                <a:latin typeface="ComicSansMS"/>
              </a:rPr>
              <a:t>.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/>
              <p14:cNvContentPartPr/>
              <p14:nvPr/>
            </p14:nvContentPartPr>
            <p14:xfrm>
              <a:off x="2055960" y="1620720"/>
              <a:ext cx="8231040" cy="500328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46600" y="1611360"/>
                <a:ext cx="8249760" cy="502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2412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1481" y="423341"/>
            <a:ext cx="2878219" cy="101176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51338" y="1173491"/>
            <a:ext cx="42778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</a:rPr>
              <a:t>A. Circle the gerunds</a:t>
            </a:r>
            <a:r>
              <a:rPr lang="en-US" sz="2400" b="1" dirty="0" smtClean="0">
                <a:latin typeface="Times New Roman" panose="02020603050405020304" pitchFamily="18" charset="0"/>
              </a:rPr>
              <a:t>. Page: 38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751339" y="1864836"/>
            <a:ext cx="839266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latin typeface="ComicSansMS"/>
              </a:rPr>
              <a:t>Reza is tired of hearing that old story.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 err="1">
                <a:latin typeface="ComicSansMS"/>
              </a:rPr>
              <a:t>Mahsa</a:t>
            </a:r>
            <a:r>
              <a:rPr lang="en-US" sz="2400" b="1" dirty="0">
                <a:latin typeface="ComicSansMS"/>
              </a:rPr>
              <a:t> was watching TV.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latin typeface="ComicSansMS"/>
              </a:rPr>
              <a:t>Don’t worry about washing the dishes.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latin typeface="ComicSansMS"/>
              </a:rPr>
              <a:t>Thank you for coming soon.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latin typeface="ComicSansMS"/>
              </a:rPr>
              <a:t>He’s going to the park now.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1543680" y="1674720"/>
              <a:ext cx="3600720" cy="425484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34320" y="1665360"/>
                <a:ext cx="3619440" cy="427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9157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18024" y="563890"/>
            <a:ext cx="7073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</a:rPr>
              <a:t>B. Complete the following sentences</a:t>
            </a:r>
            <a:r>
              <a:rPr lang="en-US" sz="2400" b="1" dirty="0" smtClean="0">
                <a:latin typeface="Times New Roman" panose="02020603050405020304" pitchFamily="18" charset="0"/>
              </a:rPr>
              <a:t>. Page: 39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723900" y="1242536"/>
            <a:ext cx="108585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/>
              <a:t>1. Jane enjoys ------------------------------ </a:t>
            </a:r>
            <a:r>
              <a:rPr lang="en-US" sz="2400" b="1" dirty="0" smtClean="0"/>
              <a:t>(</a:t>
            </a:r>
            <a:r>
              <a:rPr lang="en-US" sz="2400" b="1" dirty="0"/>
              <a:t>plan) for the future.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2. He is good at ------------------------------ </a:t>
            </a:r>
            <a:r>
              <a:rPr lang="en-US" sz="2400" b="1" dirty="0" smtClean="0"/>
              <a:t>(</a:t>
            </a:r>
            <a:r>
              <a:rPr lang="en-US" sz="2400" b="1" dirty="0"/>
              <a:t>change) flat tires.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3. She goes ------------------------------ </a:t>
            </a:r>
            <a:r>
              <a:rPr lang="en-US" sz="2400" b="1" dirty="0" smtClean="0"/>
              <a:t>(</a:t>
            </a:r>
            <a:r>
              <a:rPr lang="en-US" sz="2400" b="1" dirty="0"/>
              <a:t>swim) every other week.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4. Thank you for ------------------------------ </a:t>
            </a:r>
            <a:r>
              <a:rPr lang="en-US" sz="2400" b="1" dirty="0" smtClean="0"/>
              <a:t>(</a:t>
            </a:r>
            <a:r>
              <a:rPr lang="en-US" sz="2400" b="1" dirty="0"/>
              <a:t>come) soon.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5. Our teacher can speak two hours without ------------------------------ </a:t>
            </a:r>
            <a:r>
              <a:rPr lang="en-US" sz="2400" b="1" dirty="0" smtClean="0"/>
              <a:t>(</a:t>
            </a:r>
            <a:r>
              <a:rPr lang="en-US" sz="2400" b="1" dirty="0"/>
              <a:t>use) notes.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694520" y="1464840"/>
              <a:ext cx="9978480" cy="379764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85160" y="1455480"/>
                <a:ext cx="9997200" cy="3816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1103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76500" y="451991"/>
            <a:ext cx="88011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</a:rPr>
              <a:t>C. Complete the following sentences with gerunds. Make the </a:t>
            </a:r>
            <a:r>
              <a:rPr lang="en-US" sz="2400" b="1" dirty="0" smtClean="0">
                <a:latin typeface="Times New Roman" panose="02020603050405020304" pitchFamily="18" charset="0"/>
              </a:rPr>
              <a:t>necessary changes. Page: 40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3432028" y="1428234"/>
            <a:ext cx="4677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ComicSansMS"/>
              </a:rPr>
              <a:t>read </a:t>
            </a:r>
            <a:r>
              <a:rPr lang="en-US" sz="2400" b="1" dirty="0" smtClean="0">
                <a:solidFill>
                  <a:srgbClr val="0070C0"/>
                </a:solidFill>
                <a:latin typeface="ComicSansMS"/>
              </a:rPr>
              <a:t>- paint - shut - stop - meet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41400" y="2035145"/>
            <a:ext cx="97536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1- My uncle is thinking of ----------------------------- </a:t>
            </a:r>
            <a:r>
              <a:rPr lang="en-US" sz="2400" b="1" dirty="0" smtClean="0">
                <a:latin typeface="Times New Roman" panose="02020603050405020304" pitchFamily="18" charset="0"/>
              </a:rPr>
              <a:t>his </a:t>
            </a:r>
            <a:r>
              <a:rPr lang="en-US" sz="2400" b="1" dirty="0">
                <a:latin typeface="Times New Roman" panose="02020603050405020304" pitchFamily="18" charset="0"/>
              </a:rPr>
              <a:t>house.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2- ----------------------------- </a:t>
            </a:r>
            <a:r>
              <a:rPr lang="en-US" sz="2400" b="1" dirty="0" smtClean="0">
                <a:latin typeface="Times New Roman" panose="02020603050405020304" pitchFamily="18" charset="0"/>
              </a:rPr>
              <a:t>that </a:t>
            </a:r>
            <a:r>
              <a:rPr lang="en-US" sz="2400" b="1" dirty="0">
                <a:latin typeface="Times New Roman" panose="02020603050405020304" pitchFamily="18" charset="0"/>
              </a:rPr>
              <a:t>book was very interesting.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3- Do you </a:t>
            </a:r>
            <a:r>
              <a:rPr lang="en-US" sz="2400" b="1" dirty="0" smtClean="0">
                <a:latin typeface="Times New Roman" panose="02020603050405020304" pitchFamily="18" charset="0"/>
              </a:rPr>
              <a:t>mind</a:t>
            </a:r>
            <a:r>
              <a:rPr lang="en-US" sz="2400" b="1" dirty="0">
                <a:latin typeface="Times New Roman" panose="02020603050405020304" pitchFamily="18" charset="0"/>
              </a:rPr>
              <a:t> -----------------------------</a:t>
            </a:r>
            <a:r>
              <a:rPr 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</a:rPr>
              <a:t>the window, please?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4- He drove two hundred miles without ----------------------------- </a:t>
            </a:r>
            <a:r>
              <a:rPr lang="en-US" sz="2400" b="1" dirty="0" smtClean="0">
                <a:latin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5- I’ve really enjoyed ----------------------------- </a:t>
            </a:r>
            <a:r>
              <a:rPr lang="en-US" sz="2400" b="1" dirty="0" smtClean="0">
                <a:latin typeface="Times New Roman" panose="02020603050405020304" pitchFamily="18" charset="0"/>
              </a:rPr>
              <a:t>you</a:t>
            </a:r>
            <a:r>
              <a:rPr lang="en-US" sz="2400" b="1" dirty="0">
                <a:latin typeface="Times New Roman" panose="02020603050405020304" pitchFamily="18" charset="0"/>
              </a:rPr>
              <a:t>.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1350720" y="2317680"/>
              <a:ext cx="9260640" cy="351108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41360" y="2308320"/>
                <a:ext cx="9279360" cy="3529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3308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0" y="1066800"/>
            <a:ext cx="11023600" cy="53467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404720" y="3831840"/>
              <a:ext cx="9684720" cy="26002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95360" y="3822480"/>
                <a:ext cx="9703440" cy="2619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5617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23900" y="853639"/>
            <a:ext cx="113157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Audio Text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Listen and complete the blanks.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just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few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 in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people’s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 can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help them live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-------------. Research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shows that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 bad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habits have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 people’s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health in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-------------years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They are: smoking, not exercising, and not eating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 fruits and vegetables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While at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 it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seems easy, many people have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 changing these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things very difficult.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447120" y="2279520"/>
              <a:ext cx="9858960" cy="30027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7760" y="2270160"/>
                <a:ext cx="9877680" cy="3021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7679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2300" y="911255"/>
            <a:ext cx="1146810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rgbClr val="000000"/>
                </a:solidFill>
              </a:rPr>
              <a:t>Is </a:t>
            </a:r>
            <a:r>
              <a:rPr lang="en-US" sz="2400" b="1" dirty="0">
                <a:solidFill>
                  <a:srgbClr val="000000"/>
                </a:solidFill>
              </a:rPr>
              <a:t>it really easy </a:t>
            </a:r>
            <a:r>
              <a:rPr lang="en-US" sz="2400" b="1" dirty="0" smtClean="0">
                <a:solidFill>
                  <a:srgbClr val="000000"/>
                </a:solidFill>
              </a:rPr>
              <a:t>to change </a:t>
            </a:r>
            <a:r>
              <a:rPr lang="en-US" sz="2400" b="1" dirty="0">
                <a:solidFill>
                  <a:srgbClr val="000000"/>
                </a:solidFill>
              </a:rPr>
              <a:t>our </a:t>
            </a:r>
            <a:r>
              <a:rPr lang="en-US" sz="2400" b="1" dirty="0" smtClean="0">
                <a:solidFill>
                  <a:srgbClr val="000000"/>
                </a:solidFill>
              </a:rPr>
              <a:t>lifestyle? Why </a:t>
            </a:r>
            <a:r>
              <a:rPr lang="en-US" sz="2400" b="1" dirty="0">
                <a:solidFill>
                  <a:srgbClr val="000000"/>
                </a:solidFill>
              </a:rPr>
              <a:t>is too </a:t>
            </a:r>
            <a:r>
              <a:rPr lang="en-US" sz="2400" b="1" dirty="0" smtClean="0">
                <a:solidFill>
                  <a:srgbClr val="000000"/>
                </a:solidFill>
              </a:rPr>
              <a:t>much working </a:t>
            </a:r>
            <a:r>
              <a:rPr lang="en-US" sz="2400" b="1" dirty="0">
                <a:solidFill>
                  <a:srgbClr val="000000"/>
                </a:solidFill>
              </a:rPr>
              <a:t>with </a:t>
            </a:r>
            <a:r>
              <a:rPr lang="en-US" sz="2400" b="1" dirty="0" smtClean="0">
                <a:solidFill>
                  <a:srgbClr val="000000"/>
                </a:solidFill>
              </a:rPr>
              <a:t>technology dangerous? People’s </a:t>
            </a:r>
            <a:r>
              <a:rPr lang="en-US" sz="2400" b="1" dirty="0">
                <a:solidFill>
                  <a:srgbClr val="000000"/>
                </a:solidFill>
              </a:rPr>
              <a:t>busy lifestyle in big cities has created many problems for their </a:t>
            </a:r>
            <a:r>
              <a:rPr lang="en-US" sz="2400" b="1" dirty="0" smtClean="0">
                <a:solidFill>
                  <a:srgbClr val="000000"/>
                </a:solidFill>
              </a:rPr>
              <a:t>health. Rushing </a:t>
            </a:r>
            <a:r>
              <a:rPr lang="en-US" sz="2400" b="1" dirty="0">
                <a:solidFill>
                  <a:srgbClr val="000000"/>
                </a:solidFill>
              </a:rPr>
              <a:t>to and from school and work has made it hard for everyone to </a:t>
            </a:r>
            <a:r>
              <a:rPr lang="en-US" sz="2400" b="1" dirty="0" smtClean="0">
                <a:solidFill>
                  <a:srgbClr val="000000"/>
                </a:solidFill>
              </a:rPr>
              <a:t>be physically </a:t>
            </a:r>
            <a:r>
              <a:rPr lang="en-US" sz="2400" b="1" dirty="0">
                <a:solidFill>
                  <a:srgbClr val="000000"/>
                </a:solidFill>
              </a:rPr>
              <a:t>active. Many people do not have time to cook or prepare healthy </a:t>
            </a:r>
            <a:r>
              <a:rPr lang="en-US" sz="2400" b="1" dirty="0" smtClean="0">
                <a:solidFill>
                  <a:srgbClr val="000000"/>
                </a:solidFill>
              </a:rPr>
              <a:t>food. They </a:t>
            </a:r>
            <a:r>
              <a:rPr lang="en-US" sz="2400" b="1" dirty="0">
                <a:solidFill>
                  <a:srgbClr val="000000"/>
                </a:solidFill>
              </a:rPr>
              <a:t>eat unhealthy snacks and junk food. This type of diet has changed </a:t>
            </a:r>
            <a:r>
              <a:rPr lang="en-US" sz="2400" b="1" dirty="0" smtClean="0">
                <a:solidFill>
                  <a:srgbClr val="000000"/>
                </a:solidFill>
              </a:rPr>
              <a:t>people’s taste </a:t>
            </a:r>
            <a:r>
              <a:rPr lang="en-US" sz="2400" b="1" dirty="0">
                <a:solidFill>
                  <a:srgbClr val="000000"/>
                </a:solidFill>
              </a:rPr>
              <a:t>and many young people now prefer fast food to homemade dishes. </a:t>
            </a:r>
            <a:r>
              <a:rPr lang="en-US" sz="2400" b="1" dirty="0" smtClean="0">
                <a:solidFill>
                  <a:srgbClr val="000000"/>
                </a:solidFill>
              </a:rPr>
              <a:t>Watching TV </a:t>
            </a:r>
            <a:r>
              <a:rPr lang="en-US" sz="2400" b="1" dirty="0">
                <a:solidFill>
                  <a:srgbClr val="000000"/>
                </a:solidFill>
              </a:rPr>
              <a:t>and working with technology for long hours have also risked people’s </a:t>
            </a:r>
            <a:r>
              <a:rPr lang="en-US" sz="2400" b="1" dirty="0" smtClean="0">
                <a:solidFill>
                  <a:srgbClr val="000000"/>
                </a:solidFill>
              </a:rPr>
              <a:t>health. They </a:t>
            </a:r>
            <a:r>
              <a:rPr lang="en-US" sz="2400" b="1" dirty="0">
                <a:solidFill>
                  <a:srgbClr val="000000"/>
                </a:solidFill>
              </a:rPr>
              <a:t>have increased the risk of heart diseases and sleep disorders. So the </a:t>
            </a:r>
            <a:r>
              <a:rPr lang="en-US" sz="2400" b="1" dirty="0" smtClean="0">
                <a:solidFill>
                  <a:srgbClr val="000000"/>
                </a:solidFill>
              </a:rPr>
              <a:t>things that </a:t>
            </a:r>
            <a:r>
              <a:rPr lang="en-US" sz="2400" b="1" dirty="0">
                <a:solidFill>
                  <a:srgbClr val="000000"/>
                </a:solidFill>
              </a:rPr>
              <a:t>seem so simple now can cause serious problems in the future</a:t>
            </a:r>
            <a:r>
              <a:rPr lang="en-US" sz="2400" b="1" dirty="0" smtClean="0">
                <a:solidFill>
                  <a:srgbClr val="000000"/>
                </a:solidFill>
              </a:rPr>
              <a:t>.</a:t>
            </a:r>
          </a:p>
          <a:p>
            <a:r>
              <a:rPr lang="en-US" sz="2400" b="1" dirty="0"/>
              <a:t>3. Skim the text and suggest a title for it.</a:t>
            </a:r>
          </a:p>
          <a:p>
            <a:r>
              <a:rPr lang="en-US" sz="2400" b="1" dirty="0"/>
              <a:t>4. Scan the text and underline all ‘gerunds’.</a:t>
            </a:r>
          </a:p>
        </p:txBody>
      </p:sp>
      <p:sp>
        <p:nvSpPr>
          <p:cNvPr id="4" name="Rectangle 3"/>
          <p:cNvSpPr/>
          <p:nvPr/>
        </p:nvSpPr>
        <p:spPr>
          <a:xfrm>
            <a:off x="2488209" y="449590"/>
            <a:ext cx="2943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DA0000"/>
                </a:solidFill>
                <a:latin typeface="Times New Roman" panose="02020603050405020304" pitchFamily="18" charset="0"/>
              </a:rPr>
              <a:t>B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Now read the rest.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629280" y="456120"/>
              <a:ext cx="11428920" cy="53658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9920" y="446760"/>
                <a:ext cx="11447640" cy="5384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1747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0" y="1168400"/>
            <a:ext cx="10871200" cy="532130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6781800" y="1308100"/>
            <a:ext cx="3149600" cy="1397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1- stop smoking</a:t>
            </a:r>
          </a:p>
          <a:p>
            <a:pPr algn="ctr"/>
            <a:r>
              <a:rPr lang="en-US" b="1" dirty="0" smtClean="0"/>
              <a:t>2- do more exercise</a:t>
            </a:r>
          </a:p>
          <a:p>
            <a:pPr algn="ctr"/>
            <a:r>
              <a:rPr lang="en-US" b="1" dirty="0" smtClean="0"/>
              <a:t>3- eat more fruits and vegetables</a:t>
            </a:r>
          </a:p>
        </p:txBody>
      </p:sp>
      <p:sp>
        <p:nvSpPr>
          <p:cNvPr id="5" name="Oval 4"/>
          <p:cNvSpPr/>
          <p:nvPr/>
        </p:nvSpPr>
        <p:spPr>
          <a:xfrm>
            <a:off x="6451600" y="2705100"/>
            <a:ext cx="3149600" cy="1397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No, it’s really difficult</a:t>
            </a:r>
          </a:p>
        </p:txBody>
      </p:sp>
      <p:sp>
        <p:nvSpPr>
          <p:cNvPr id="6" name="Oval 5"/>
          <p:cNvSpPr/>
          <p:nvPr/>
        </p:nvSpPr>
        <p:spPr>
          <a:xfrm>
            <a:off x="6451600" y="4102100"/>
            <a:ext cx="3149600" cy="1397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Because it may hurt us and it has bad effects on us.</a:t>
            </a:r>
          </a:p>
        </p:txBody>
      </p:sp>
    </p:spTree>
    <p:extLst>
      <p:ext uri="{BB962C8B-B14F-4D97-AF65-F5344CB8AC3E}">
        <p14:creationId xmlns:p14="http://schemas.microsoft.com/office/powerpoint/2010/main" val="8243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53944" y="2533134"/>
            <a:ext cx="26280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Workbook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90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3186" y="403743"/>
            <a:ext cx="2640514" cy="139965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23900" y="1803400"/>
            <a:ext cx="110871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/>
              <a:t>A. Fill in the blanks with the correct form of the verbs</a:t>
            </a:r>
            <a:r>
              <a:rPr lang="en-US" sz="2400" b="1" dirty="0" smtClean="0"/>
              <a:t>. </a:t>
            </a:r>
            <a:r>
              <a:rPr lang="en-US" sz="2400" b="1" dirty="0" smtClean="0">
                <a:solidFill>
                  <a:srgbClr val="FF0000"/>
                </a:solidFill>
              </a:rPr>
              <a:t>Page 34</a:t>
            </a:r>
            <a:endParaRPr lang="en-US" sz="2400" b="1" dirty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en-US" sz="2400" b="1" dirty="0"/>
              <a:t>1. </a:t>
            </a:r>
            <a:r>
              <a:rPr lang="en-US" sz="2400" b="1" dirty="0" err="1"/>
              <a:t>Sheida</a:t>
            </a:r>
            <a:r>
              <a:rPr lang="en-US" sz="2400" b="1" dirty="0"/>
              <a:t> -------------------------------- </a:t>
            </a:r>
            <a:r>
              <a:rPr lang="en-US" sz="2400" b="1" dirty="0" smtClean="0"/>
              <a:t>(</a:t>
            </a:r>
            <a:r>
              <a:rPr lang="en-US" sz="2400" b="1" dirty="0"/>
              <a:t>finish) reading the book yet.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2. Have you ever -------------------------------- </a:t>
            </a:r>
            <a:r>
              <a:rPr lang="en-US" sz="2400" b="1" dirty="0" smtClean="0"/>
              <a:t>(</a:t>
            </a:r>
            <a:r>
              <a:rPr lang="en-US" sz="2400" b="1" dirty="0"/>
              <a:t>read) that storybook?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3. The workers -------------------------------- </a:t>
            </a:r>
            <a:r>
              <a:rPr lang="en-US" sz="2400" b="1" dirty="0" smtClean="0"/>
              <a:t>(</a:t>
            </a:r>
            <a:r>
              <a:rPr lang="en-US" sz="2400" b="1" dirty="0"/>
              <a:t>work) in this factory for 25 years.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4. Reza -------------------------------- </a:t>
            </a:r>
            <a:r>
              <a:rPr lang="en-US" sz="2400" b="1" dirty="0" smtClean="0"/>
              <a:t>(</a:t>
            </a:r>
            <a:r>
              <a:rPr lang="en-US" sz="2400" b="1" dirty="0"/>
              <a:t>find) a job yet.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5. I -------------------------------- </a:t>
            </a:r>
            <a:r>
              <a:rPr lang="en-US" sz="2400" b="1" dirty="0" smtClean="0"/>
              <a:t>(</a:t>
            </a:r>
            <a:r>
              <a:rPr lang="en-US" sz="2400" b="1" dirty="0"/>
              <a:t>go) to school since ten years ago.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/>
              <p14:cNvContentPartPr/>
              <p14:nvPr/>
            </p14:nvContentPartPr>
            <p14:xfrm>
              <a:off x="1071000" y="2516400"/>
              <a:ext cx="10248840" cy="403092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61640" y="2507040"/>
                <a:ext cx="10267560" cy="4049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6416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17800" y="477391"/>
            <a:ext cx="7569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</a:rPr>
              <a:t>B</a:t>
            </a:r>
            <a:r>
              <a:rPr lang="en-US" sz="2400" b="1" dirty="0">
                <a:latin typeface="Times New Roman" panose="02020603050405020304" pitchFamily="18" charset="0"/>
              </a:rPr>
              <a:t>. Look at Amir’s list of the things he has to do today. Write what he </a:t>
            </a:r>
            <a:r>
              <a:rPr lang="en-US" sz="2400" b="1" dirty="0" smtClean="0">
                <a:latin typeface="Times New Roman" panose="02020603050405020304" pitchFamily="18" charset="0"/>
              </a:rPr>
              <a:t>has done </a:t>
            </a:r>
            <a:r>
              <a:rPr lang="en-US" sz="2400" b="1" dirty="0">
                <a:latin typeface="Times New Roman" panose="02020603050405020304" pitchFamily="18" charset="0"/>
              </a:rPr>
              <a:t>and what he hasn’t yet.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800" y="1493054"/>
            <a:ext cx="6164803" cy="25553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12800" y="4048398"/>
            <a:ext cx="111379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ComicSansMS"/>
              </a:rPr>
              <a:t>Example: </a:t>
            </a:r>
            <a:r>
              <a:rPr lang="en-US" sz="2400" b="1" dirty="0" smtClean="0">
                <a:latin typeface="ComicSansMS"/>
              </a:rPr>
              <a:t>	Amir </a:t>
            </a:r>
            <a:r>
              <a:rPr lang="en-US" sz="2400" b="1" dirty="0">
                <a:latin typeface="ComicSansMS"/>
              </a:rPr>
              <a:t>has pressed his </a:t>
            </a:r>
            <a:r>
              <a:rPr lang="en-US" sz="2400" b="1" dirty="0" smtClean="0">
                <a:latin typeface="ComicSansMS"/>
              </a:rPr>
              <a:t>shirt. He </a:t>
            </a:r>
            <a:r>
              <a:rPr lang="en-US" sz="2400" b="1" dirty="0">
                <a:latin typeface="ComicSansMS"/>
              </a:rPr>
              <a:t>hasn’t washed his bike yet</a:t>
            </a:r>
            <a:r>
              <a:rPr lang="en-US" sz="2400" b="1" dirty="0" smtClean="0">
                <a:latin typeface="ComicSansMS"/>
              </a:rPr>
              <a:t>.</a:t>
            </a:r>
          </a:p>
          <a:p>
            <a:endParaRPr lang="en-US" sz="2400" b="1" dirty="0">
              <a:latin typeface="ComicSansMS"/>
            </a:endParaRPr>
          </a:p>
          <a:p>
            <a:r>
              <a:rPr lang="en-US" sz="2400" b="1" dirty="0" smtClean="0">
                <a:latin typeface="ComicSansMS"/>
              </a:rPr>
              <a:t>2-</a:t>
            </a:r>
            <a:r>
              <a:rPr lang="en-US" sz="2400" b="1" dirty="0">
                <a:latin typeface="ComicSansMS"/>
              </a:rPr>
              <a:t> ------------------------------------------------------------------------------------------------</a:t>
            </a:r>
            <a:endParaRPr lang="en-US" sz="2400" b="1" dirty="0" smtClean="0">
              <a:latin typeface="ComicSansMS"/>
            </a:endParaRPr>
          </a:p>
          <a:p>
            <a:endParaRPr lang="en-US" sz="2400" b="1" dirty="0">
              <a:latin typeface="ComicSansMS"/>
            </a:endParaRPr>
          </a:p>
          <a:p>
            <a:r>
              <a:rPr lang="en-US" sz="2400" b="1" dirty="0" smtClean="0">
                <a:latin typeface="ComicSansMS"/>
              </a:rPr>
              <a:t>3- </a:t>
            </a:r>
            <a:r>
              <a:rPr lang="en-US" sz="2400" b="1" dirty="0">
                <a:latin typeface="ComicSansMS"/>
              </a:rPr>
              <a:t>------------------------------------------------------------------------------------------------</a:t>
            </a:r>
            <a:endParaRPr lang="en-US" sz="2400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228703"/>
              </p:ext>
            </p:extLst>
          </p:nvPr>
        </p:nvGraphicFramePr>
        <p:xfrm>
          <a:off x="1231900" y="4821766"/>
          <a:ext cx="97790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7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Amir has bought groceries. He hasn’t done his math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exercises.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120560"/>
              </p:ext>
            </p:extLst>
          </p:nvPr>
        </p:nvGraphicFramePr>
        <p:xfrm>
          <a:off x="1231900" y="5530190"/>
          <a:ext cx="97790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7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Amir has called Ahmad. He hasn’t cleaned his room.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3133800" y="2543040"/>
              <a:ext cx="6480000" cy="339516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24440" y="2533680"/>
                <a:ext cx="6498720" cy="341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4666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823436"/>
            <a:ext cx="112395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/>
              <a:t>C. Answer the following questions</a:t>
            </a:r>
            <a:r>
              <a:rPr lang="en-US" sz="2400" b="1" dirty="0" smtClean="0"/>
              <a:t>. Page 35</a:t>
            </a:r>
            <a:endParaRPr lang="en-US" sz="2400" b="1" dirty="0"/>
          </a:p>
          <a:p>
            <a:pPr>
              <a:lnSpc>
                <a:spcPct val="200000"/>
              </a:lnSpc>
            </a:pPr>
            <a:r>
              <a:rPr lang="en-US" sz="2400" b="1" dirty="0"/>
              <a:t>1. Have you ever traveled to Yazd</a:t>
            </a:r>
            <a:r>
              <a:rPr lang="en-US" sz="2400" b="1" dirty="0" smtClean="0"/>
              <a:t>? 		</a:t>
            </a:r>
            <a:r>
              <a:rPr lang="en-US" sz="2400" b="1" dirty="0"/>
              <a:t> ---------------------------------------------------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2. Have you ever read </a:t>
            </a:r>
            <a:r>
              <a:rPr lang="en-US" sz="2400" b="1" dirty="0" err="1"/>
              <a:t>Shahnameh</a:t>
            </a:r>
            <a:r>
              <a:rPr lang="en-US" sz="2400" b="1" dirty="0" smtClean="0"/>
              <a:t>?		</a:t>
            </a:r>
            <a:r>
              <a:rPr lang="en-US" sz="2400" b="1" dirty="0"/>
              <a:t> ---------------------------------------------------</a:t>
            </a:r>
          </a:p>
          <a:p>
            <a:pPr>
              <a:lnSpc>
                <a:spcPct val="200000"/>
              </a:lnSpc>
            </a:pPr>
            <a:r>
              <a:rPr lang="en-US" sz="2400" b="1" dirty="0"/>
              <a:t>3. Has your mother ever cooked any Indian food</a:t>
            </a:r>
            <a:r>
              <a:rPr lang="en-US" sz="2400" b="1" dirty="0" smtClean="0"/>
              <a:t>?	</a:t>
            </a:r>
            <a:r>
              <a:rPr lang="en-US" sz="2400" b="1" dirty="0"/>
              <a:t> </a:t>
            </a:r>
            <a:r>
              <a:rPr lang="en-US" sz="2400" b="1" dirty="0" smtClean="0"/>
              <a:t>--------------------------------------------</a:t>
            </a:r>
            <a:endParaRPr lang="en-US" sz="2400" b="1" dirty="0"/>
          </a:p>
          <a:p>
            <a:pPr>
              <a:lnSpc>
                <a:spcPct val="200000"/>
              </a:lnSpc>
            </a:pPr>
            <a:r>
              <a:rPr lang="en-US" sz="2400" b="1" dirty="0"/>
              <a:t>4. Has your father ever been to </a:t>
            </a:r>
            <a:r>
              <a:rPr lang="en-US" sz="2400" b="1" dirty="0" err="1"/>
              <a:t>Bushehr</a:t>
            </a:r>
            <a:r>
              <a:rPr lang="en-US" sz="2400" b="1" dirty="0" smtClean="0"/>
              <a:t>?	</a:t>
            </a:r>
            <a:r>
              <a:rPr lang="en-US" sz="2400" b="1" dirty="0"/>
              <a:t> ---------------------------------------------------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110964"/>
              </p:ext>
            </p:extLst>
          </p:nvPr>
        </p:nvGraphicFramePr>
        <p:xfrm>
          <a:off x="6324600" y="1824566"/>
          <a:ext cx="5511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Yes,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I have travelled to Yazd three times.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672426"/>
              </p:ext>
            </p:extLst>
          </p:nvPr>
        </p:nvGraphicFramePr>
        <p:xfrm>
          <a:off x="6324600" y="2459566"/>
          <a:ext cx="5511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Yes,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I have read it many times.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967960"/>
              </p:ext>
            </p:extLst>
          </p:nvPr>
        </p:nvGraphicFramePr>
        <p:xfrm>
          <a:off x="7162800" y="3297766"/>
          <a:ext cx="49403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0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No, she has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</a:rPr>
                        <a:t> never made Indian food.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296205"/>
              </p:ext>
            </p:extLst>
          </p:nvPr>
        </p:nvGraphicFramePr>
        <p:xfrm>
          <a:off x="6261100" y="3983566"/>
          <a:ext cx="55118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Yes, he has been to 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</a:rPr>
                        <a:t>Bushehr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 once.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3936240" y="2256120"/>
              <a:ext cx="7824960" cy="31122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26880" y="2246760"/>
                <a:ext cx="7843680" cy="3130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0695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</TotalTime>
  <Words>617</Words>
  <Application>Microsoft Office PowerPoint</Application>
  <PresentationFormat>Widescreen</PresentationFormat>
  <Paragraphs>62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B Titr</vt:lpstr>
      <vt:lpstr>B Yekan</vt:lpstr>
      <vt:lpstr>Calibri</vt:lpstr>
      <vt:lpstr>Calibri Light</vt:lpstr>
      <vt:lpstr>ComicSansMS</vt:lpstr>
      <vt:lpstr>Times New Roman</vt:lpstr>
      <vt:lpstr>Office Theme</vt:lpstr>
      <vt:lpstr>Vision 2 Lesson 2: What you leaned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avini.4</cp:lastModifiedBy>
  <cp:revision>56</cp:revision>
  <dcterms:created xsi:type="dcterms:W3CDTF">2020-06-02T04:12:05Z</dcterms:created>
  <dcterms:modified xsi:type="dcterms:W3CDTF">2025-01-18T07:18:45Z</dcterms:modified>
</cp:coreProperties>
</file>