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70" r:id="rId4"/>
    <p:sldId id="266" r:id="rId5"/>
    <p:sldId id="267" r:id="rId6"/>
    <p:sldId id="268" r:id="rId7"/>
    <p:sldId id="269" r:id="rId8"/>
    <p:sldId id="271" r:id="rId9"/>
    <p:sldId id="272" r:id="rId10"/>
    <p:sldId id="274" r:id="rId11"/>
    <p:sldId id="282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2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id Jamali" userId="13a7673e0ae1d60a" providerId="LiveId" clId="{340187BB-6EB3-44FA-8E6A-3D684436A39D}"/>
    <pc:docChg chg="undo custSel modSld modMainMaster">
      <pc:chgData name="Hamid Jamali" userId="13a7673e0ae1d60a" providerId="LiveId" clId="{340187BB-6EB3-44FA-8E6A-3D684436A39D}" dt="2020-06-03T20:06:19.947" v="13"/>
      <pc:docMkLst>
        <pc:docMk/>
      </pc:docMkLst>
      <pc:sldChg chg="addSp delSp modSp">
        <pc:chgData name="Hamid Jamali" userId="13a7673e0ae1d60a" providerId="LiveId" clId="{340187BB-6EB3-44FA-8E6A-3D684436A39D}" dt="2020-06-03T20:06:19.947" v="13"/>
        <pc:sldMkLst>
          <pc:docMk/>
          <pc:sldMk cId="3909395261" sldId="256"/>
        </pc:sldMkLst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7" creationId="{AAAC2384-D12A-4A14-ADC9-FF933DBE4FFA}"/>
          </ac:spMkLst>
        </pc:spChg>
        <pc:spChg chg="del">
          <ac:chgData name="Hamid Jamali" userId="13a7673e0ae1d60a" providerId="LiveId" clId="{340187BB-6EB3-44FA-8E6A-3D684436A39D}" dt="2020-06-03T20:06:13.311" v="10"/>
          <ac:spMkLst>
            <pc:docMk/>
            <pc:sldMk cId="3909395261" sldId="256"/>
            <ac:spMk id="10" creationId="{340A130B-BE58-4CCA-BB07-1BE03B217A25}"/>
          </ac:spMkLst>
        </pc:spChg>
        <pc:spChg chg="add del mod">
          <ac:chgData name="Hamid Jamali" userId="13a7673e0ae1d60a" providerId="LiveId" clId="{340187BB-6EB3-44FA-8E6A-3D684436A39D}" dt="2020-06-03T20:06:16.079" v="11"/>
          <ac:spMkLst>
            <pc:docMk/>
            <pc:sldMk cId="3909395261" sldId="256"/>
            <ac:spMk id="12" creationId="{C0C0F8B3-08FC-44DA-A24D-4CC2A482E5FF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3" creationId="{2E294664-1B8E-487B-9B06-D060E05C56B1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5" creationId="{2C39510A-E053-470E-93C8-0E46215B96CC}"/>
          </ac:spMkLst>
        </pc:spChg>
        <pc:spChg chg="add del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17" creationId="{30B3BD0D-8C41-4343-A861-67B03C5541E2}"/>
          </ac:spMkLst>
        </pc:spChg>
        <pc:spChg chg="add mod">
          <ac:chgData name="Hamid Jamali" userId="13a7673e0ae1d60a" providerId="LiveId" clId="{340187BB-6EB3-44FA-8E6A-3D684436A39D}" dt="2020-06-03T20:06:19.947" v="13"/>
          <ac:spMkLst>
            <pc:docMk/>
            <pc:sldMk cId="3909395261" sldId="256"/>
            <ac:spMk id="20" creationId="{9634FED5-B836-4C41-9C60-AFE27D01A041}"/>
          </ac:spMkLst>
        </pc:spChg>
      </pc:sldChg>
      <pc:sldMasterChg chg="modSp mod">
        <pc:chgData name="Hamid Jamali" userId="13a7673e0ae1d60a" providerId="LiveId" clId="{340187BB-6EB3-44FA-8E6A-3D684436A39D}" dt="2020-06-03T20:05:34.919" v="9" actId="14100"/>
        <pc:sldMasterMkLst>
          <pc:docMk/>
          <pc:sldMasterMk cId="157016852" sldId="2147483648"/>
        </pc:sldMasterMkLst>
        <pc:spChg chg="mod">
          <ac:chgData name="Hamid Jamali" userId="13a7673e0ae1d60a" providerId="LiveId" clId="{340187BB-6EB3-44FA-8E6A-3D684436A39D}" dt="2020-06-03T20:03:35.563" v="6" actId="1038"/>
          <ac:spMkLst>
            <pc:docMk/>
            <pc:sldMasterMk cId="157016852" sldId="2147483648"/>
            <ac:spMk id="14" creationId="{5BC44CE7-AB56-465B-89D1-B3A37E4D61DE}"/>
          </ac:spMkLst>
        </pc:spChg>
        <pc:grpChg chg="mod">
          <ac:chgData name="Hamid Jamali" userId="13a7673e0ae1d60a" providerId="LiveId" clId="{340187BB-6EB3-44FA-8E6A-3D684436A39D}" dt="2020-06-03T20:05:03.838" v="8" actId="14100"/>
          <ac:grpSpMkLst>
            <pc:docMk/>
            <pc:sldMasterMk cId="157016852" sldId="2147483648"/>
            <ac:grpSpMk id="18" creationId="{45063890-C707-4CCF-892B-0AAFB6A29730}"/>
          </ac:grpSpMkLst>
        </pc:grpChg>
        <pc:cxnChg chg="mod">
          <ac:chgData name="Hamid Jamali" userId="13a7673e0ae1d60a" providerId="LiveId" clId="{340187BB-6EB3-44FA-8E6A-3D684436A39D}" dt="2020-06-03T20:05:34.919" v="9" actId="14100"/>
          <ac:cxnSpMkLst>
            <pc:docMk/>
            <pc:sldMasterMk cId="157016852" sldId="2147483648"/>
            <ac:cxnSpMk id="19" creationId="{87742BE5-E8E2-4108-9E11-D1194D26E556}"/>
          </ac:cxnSpMkLst>
        </pc:cxn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13:44.8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10054 11990 0,'0'2'15,"0"-2"-15,0 0 16,0 0 0,0-2-16,-2 2 15,0 0 1,2 0-16,-2 0 16,-2 2-1,2 0-15,4 4 16,4 4-1,7 2-15,4-1 16,6-1 0,4-5-16,2-2 15,7-1 1,6-2-16,1-5 16,6 1-1,4-1-15,5-1 16,0-4-1,5 2-15,0 3 16,6-2 0,1 4-16,-1 3 15,7 0 1,0 0-16,0 0 16,7 5-1,-1 4-15,-9-4 16,6 2-1,2-4-15,6 0 16,3-2 0,-8 3-16,4 2 15,1 4 1,-1-1-16,-6 4 16,8-4-1,-5 1-15,4 0 16,-8 0-1,4 4-15,0-5 16,-6 2-16,4-4 16,2 3-1,-5 2-15,4 0 16,-8-5 0,3 1-16,1 4 15,0-2 1,-2 0-16,1-2 15,-5-1 1,5-3-16,4 3 16,-2-4-1,-5-6-15,1 6 16,-3-6 0,4 3-16,-11-2 15,5 4 1,-8-2-16,0 0 15,-5 3 1,-6 1-16,-2 0 16,-3 0-1,-4-2-15,-6 2 16,-2 0 0,-3 0-16,-5-1 15,-6-3 1,-2-1-16</inkml:trace>
  <inkml:trace contextRef="#ctx0" brushRef="#br0" timeOffset="1171.7783">12285 9585 0,'0'2'0,"2"-2"16,-2 7 0,2 16-16,0 24 15,0 22-15,-6 11 16,0 10 0,-3 2-16,-4 10 15,5-3 1,-4-6-16,-4-4 15,-4-7 1,4-12-16,-2-11 16,-2-9-1,8-14-15,2-15 16,1-7 0,5-11-16,-1-1 15,1-21 1,9-20-16,14-12 15,9-6 1,2 9-16,-2 15 16,8 11-1,-6 12-15,-6 10 16,-5 12 0,-10 11-16,-9 11 15,-15 10 1,-11 1-16,-9 0 15,-1-9 1,-2-10-16,6-9 16,8-7-1</inkml:trace>
  <inkml:trace contextRef="#ctx0" brushRef="#br0" timeOffset="1767.2767">12679 10178 0,'0'2'16,"4"8"0,0 11-16,-2 19 15,2 15 1,-4 6-16,-2 1 16,-4-10-1,-4-5-15,0-13 16,2-10-1,2-11-15,2-9 16,-5-1 0,2-20-16,7-20 15,5-18 1,10-8-16,4-4 16,6 1-1,-1 8-15,2 9 16,-5 7-1,-4 11-15,-2 9 16</inkml:trace>
  <inkml:trace contextRef="#ctx0" brushRef="#br0" timeOffset="2416.4328">13134 10240 0,'0'0'16,"0"0"-16,-2-1 16,-2-1-1,-11 5-15,-17 22 16,-11 18 0,1 22-16,0 8 15,14-8 1,14-8-16,8-17 15,6-9 1,7-13-16,10-7 16,11-17-1,14-19-15,7-23 16,-2-13 0,-4-4-16,-7 8 15,-8 8 1,-8 10-16,-8 13 15,-6 16 1,-4 4-16,0 3 16,-6 19-1,-7 19-15,-4 19 16,5 2-16,4-3 16,6-4-1,2-9-15,4-13 16,4-6-1,10-14-15,12-14 16,-7-9 0</inkml:trace>
  <inkml:trace contextRef="#ctx0" brushRef="#br0" timeOffset="2587.3382">13592 10265 0,'0'6'0,"-2"17"16,-6 23 0,3 18-16,-3 17 15,-1-9 1,-3-21-16,5-16 16</inkml:trace>
  <inkml:trace contextRef="#ctx0" brushRef="#br0" timeOffset="2742.0825">13454 9961 0,'0'0'0,"0"2"16,0-2-1</inkml:trace>
  <inkml:trace contextRef="#ctx0" brushRef="#br0" timeOffset="3333.6061">13786 10247 0,'0'8'16,"-5"21"-16,3 29 15,-4 18 1,2-5-16,-6-14 15,5-22 1,5-20-16,0-5 16,9-20-1,21-37-15,8-28 16,4 0 0,-1 16-16,-9 17 15,-2 15 1,-7 14-16,-2 17 15,-3 23 1,-12 26-16,-17 21 16,-10 7-1,1-10-15,6-17 16,6-22 0,0-8-16</inkml:trace>
  <inkml:trace contextRef="#ctx0" brushRef="#br0" timeOffset="4218.1461">14382 10258 0,'0'3'15,"2"-3"1,-2 6-16,0 3 16,3 5-1,1-3-15,2-6 16,9-3-1,11-16-15,8-22 16,8-21 0,-3-11-16,-1-8 15,-4-10 1,-8 9-16,-9 12 16,-8 12-1,-1 6-15,-8 12 16,-2 11-16,-7 6 15,2 8 1,-1 8-16,-6 9 16,-4 18-1,-3 14-15,-5 23 16,1 16 0,0 13-16,3 10 15,2 6 1,2 0-16,4-7 15,8 6 1,-2-7-16,-2-8 16,3-15-1,2-11-15,-3-13 16,2-15 0,2-17-16,2-12 15</inkml:trace>
  <inkml:trace contextRef="#ctx0" brushRef="#br0" timeOffset="4465.0077">14283 10549 0,'2'1'16,"-2"-1"-16,10 4 15,7 2 1,17 2-16,2-8 16,9-10-1,2-4-15,-1-7 16,-2-6 0,-8 6-16</inkml:trace>
  <inkml:trace contextRef="#ctx0" brushRef="#br0" timeOffset="4867.4066">14851 10282 0,'0'7'0,"-2"14"15,-7 27-15,1 14 16,1-3-1,3-8-15,6-13 16,5-14 0,3-13-16,12-11 15,14-27 1,12-28-16,2-11 16,-6 14-1,-12 7-15,-8 19 16,-7 11-1,-6 8-15,4 10 16,-7 16 0,-2 7-16,-2 9 15,-2 3 1,1-1-16,1-6 16,1-5-1,1-10-15,0-7 16,2-5-1</inkml:trace>
  <inkml:trace contextRef="#ctx0" brushRef="#br0" timeOffset="5284.1208">15434 10276 0,'2'8'0,"-2"11"16,2 18-16,-4 17 16,-6 7-1,0-5-15,-1-10 16,5-17 0,2-18-16,1-7 15,6-8 1,16-36-16,11-32 15,8 0 1,-3 12-16,-5 17 16,-2 15-1,-9 13-15,0 10 16,-6 18 0,0 20-16,-9 10 15,-10 9 1,2-1-16,0-6 15,4-12 1,0-16-16,0-9 16</inkml:trace>
  <inkml:trace contextRef="#ctx0" brushRef="#br0" timeOffset="5673.567">16231 10196 0,'0'0'16,"0"0"-16,-2-2 15,-10 2 1,-14 12-16,-15 25 16,-14 23-1,0 2-15,7 2 16,18-14-16,10-8 16,11-13-1,11-7-15,11-7 16,13-13-1,24-15-15,14-22 16,7-17 0,-1-1-16,-26 20 15</inkml:trace>
  <inkml:trace contextRef="#ctx0" brushRef="#br0" timeOffset="5983.733">16657 9544 0,'2'1'0,"-4"8"16,4 26-1,-8 38-15,-13 35 16,-7 18-1,-4 2-15,-6-5 16,10-19 0,3-9-16,2-11 15,7-21 1,6-12-16,2-15 16,4-20-1,2-6-15</inkml:trace>
  <inkml:trace contextRef="#ctx0" brushRef="#br0" timeOffset="6215.9647">16353 10105 0,'0'0'0,"0"0"15,0 0 1,2 0-1,8-2-15,16-2 16,10-1-16,13-6 16,5 3-1,1 2-15,-4-1 16,0-3 0,-15-2-16</inkml:trace>
  <inkml:trace contextRef="#ctx0" brushRef="#br0" timeOffset="6416.5279">16900 10087 0,'2'9'0,"4"8"16,-2 31 0,-10 27-16,-6 2 15,-3 4 1,0-15-16,0-7 15,6-16 1,3-13-16,4-26 16,2 1-1</inkml:trace>
  <inkml:trace contextRef="#ctx0" brushRef="#br0" timeOffset="6580.0708">16928 9722 0,'2'0'15,"-2"0"-15,0 2 16,0-2 0,-2 0-1</inkml:trace>
  <inkml:trace contextRef="#ctx0" brushRef="#br0" timeOffset="7160.0232">17134 10351 0,'0'2'16,"0"12"-16,-2 23 15,2 9 1,2-3-16,5-6 16,1-10-1,2-10-15,10-13 16,12-16-1,6-24-15,2-19 16,-12-2 0,-13 4-16,-10 6 15,-8 11 1,-12 5-16,-8 11 16,-14 9-1,1 4-15,6 9 16,1 5-1,12-1-15,6 2 16,7-7-16,2 1 16</inkml:trace>
  <inkml:trace contextRef="#ctx0" brushRef="#br0" timeOffset="7645.307">17524 10113 0,'2'6'0,"-4"27"16,-4 30-16,-3 12 15,-4-2 1,5-12-16,2-19 16,4-11-1,2-15-15,2-6 16,8-10 0,10-30-16,22-33 15,-4-4 1,-4 12-16,-8 14 15,-7 14 1,-2 7-16,0 11 16,-3 8-1,0 4-15,-2 15 16,-1 13 0,-2 10-16,-3 5 15,-2 8 1,0 4-16,-6 9 15,0-23 1</inkml:trace>
  <inkml:trace contextRef="#ctx0" brushRef="#br0" timeOffset="40434.0757">17432 13371 0,'0'1'16,"0"-1"-16,0 0 15,-2 2-15,2-2 16,0 2 0,0 0-16,6 2 15,8 0 1,4 0-16,8-3 15,2-1 1,4 5-16,0-4 16,0 2-1,1-2-15,1 6 16,3-4 0,0 1-16,9 0 15,3 0 1,9-2-16,-4 3 15,2-2 1,0-3-16,3 2 16,1-2-1,2 0-15,-3 2 16,1 0 0,2 2-16,4 3 15,2-2 1,-4 2-16,2 3 15,-3 2 1,6 2-16,-5-4 16,2-2-16,-8-1 15,5-1 1,-3 0 0,-2-4-16,0 2 15,0 3 1,-2-2-16,-1 3 15,-7 2-15,2 2 16,1-2 0,0-3-16,-12-3 15</inkml:trace>
  <inkml:trace contextRef="#ctx0" brushRef="#br0" timeOffset="64400.5116">8725 15001 0,'2'1'0,"-2"1"15,0 3 1,0 2-16,2 0 16,-2-2-1,3-1-15,-3-2 16,0 1 0,-3 2-16,-17 1 15,-12-4 1,-22-4-16,-22-4 15,-9 3 1,-15 1-16,-15-1 16,7 1-1,-17-4-15,3 0 16,-5 4 0,-1-4-16,5 1 15,-1 2 1,5 3-16,6 3 15,4 1 1,16 1-16,10 3 16,4 0-1,25-2-15,7 4 16,5-6-16,14-1 16,7 4-1,10-6-15,3 1 16,6 1-1,-2-2-15,8-2 16,8-5 0</inkml:trace>
  <inkml:trace contextRef="#ctx0" brushRef="#br0" timeOffset="74870.2695">16323 14940 0,'0'1'0,"0"-1"15,0 0-15,0 0 16,-2 2 0,-7 2-16,-14 6 15,-11-2 1,-7 0-16,-16 0 15,-14-2 1,-11-6-16,-8 0 16,-11-6-1,-7-2-15,-7 0 16,-5 0 0,8-4-16,-11 7 15,-1-1 1,1-2-16,-10 3 15,16 4 1,-6 1-16,8 0 16,2 0-1,8 1-15,-4 4 16,12-4 0,9 4-16,12-1 15,8 1 1,8 1-16,3 4 15,9-6 1,14 0-16,5 0 16,9-2-1,6 0-15,7 2 16,3-4 0,2 2-16,-3-2 15,5 2 1,-2-2-16,0 0 15</inkml:trace>
  <inkml:trace contextRef="#ctx0" brushRef="#br0" timeOffset="77036.3203">13514 13640 0,'0'1'16,"2"2"-16,0 6 16,6 15-1,-2 8-15,3 7 16,2 1 0,-3-5-16,5-3 15,-4-4 1,3-8-16,-1 0 15,-5-14-15,-1-2 16,1-1 0,-2-3-1</inkml:trace>
  <inkml:trace contextRef="#ctx0" brushRef="#br0" timeOffset="77535.0428">13693 13614 0,'2'2'0,"-2"-2"16,4 7-16,10 10 15,-2 8 1,2 11-16,-1 6 16,-6-2-1,-3 2-15,2-7 16,-2-3-1,0-9-15,-2-9 16,0-7 0,5-2-16,4-13 15,1-11 1,4-15-16,1-1 16,-3 1-1,-3 6-15,6 2 16,-2 7-1,0 7-15,0 2 16,2 9 0,-1 7-16,6 8 15,-2 1 1,0 11-16,-4 1 16,5 9-1,-4-3-15,0-2 16,0-1-1,2-2-15,1-10 16,-4-7 0,-5-4-16</inkml:trace>
  <inkml:trace contextRef="#ctx0" brushRef="#br0" timeOffset="78040.2803">14195 13593 0,'0'0'0,"0"2"16,2-2-16,-2 3 15,4 9 1,2 16-16,2 8 16,4 5-1,2 1-15,0-1 16,0 0 0,2-6-16,2-6 15,-4-3 1,2-8-16,-1-8 15,-4-4 1,4-8-16,0-12 16,2-10-1,0-9-15,-2-4 16,-1-5 0,0 4-16,-2 1 15,-2 1 1,-2 4-16,-4 4 15,-2 4 1,-2 10-16,0 5 16,0 5-1</inkml:trace>
  <inkml:trace contextRef="#ctx0" brushRef="#br0" timeOffset="78619.0803">14595 13762 0,'0'2'0,"0"-2"15,0 0 1,2 0-16,5 2 16,16-4-1,15-8-15,12-4 16,-2-5-1,-2 3-15,-13 1 16,-13 2 0,-10 4-16,-8-1 15,-14-2 1,-16 4-16,-11 8 16,-1 3-1,4 9-15,6 6 16,9 4-1,12 4-15,15 9 16,14 8 0,16 1-16,8-1 15,6-5 1,-12-15-16,1-5 16,-5-10-1,0-6-15,-12-2 16</inkml:trace>
  <inkml:trace contextRef="#ctx0" brushRef="#br0" timeOffset="79119.9567">15089 13635 0,'0'3'15,"0"0"-15,-6 18 16,0 10 0,-1 8-16,5 5 15,2-4 1,2-8-16,0-6 16,3-10-1,-3-10-15,4-2 16,5-10-16,6-16 15,0-16 1,0 0-16,0-1 16,0 7-1,-2 8 1,8 8-16,-9 8 16,2 8-1,-3 8-15,-4 9 16,-1 13-16,0 2 15,-1 1 1,-1 2-16,3-7 16,1-2-1,-1-9-15,2-5 16,1-8 0,7-15-16,3-14 15,2-13 1,-8 6-1</inkml:trace>
  <inkml:trace contextRef="#ctx0" brushRef="#br0" timeOffset="79370.2885">15511 13468 0,'1'0'0,"1"-6"15,2 1-15,-2-1 16,2 2 0,2 4-16,5 6 15,2 17 1,-1 21-16,1 19 15,-6 5 1,1 6-16,5-3 16,-5-9-1,-1-5-15,-1-9 16,1-14 0,-3-11-16,-4-18 15,0-3 1,-2-4-16,-4-19 15</inkml:trace>
  <inkml:trace contextRef="#ctx0" brushRef="#br0" timeOffset="79786.1762">15384 13587 0,'0'2'0,"0"-2"15,-3 0-15,3 6 16,9 8-1,8 7-15,14 4 16,9 0 0,8-4-16,-5-9 15,-3-4 1,-8-3-16,4-5 16,-8-7-1,-2-1-15,-3-1 16,-10 7-1,-3-1-15,1 3 16,-2 8 0,1 8-16,1 11 15,-2 8 1,1 7-16,1-1 16,-1-2-1,-1 1-15,-1-6 16,-1-9-1,-1-9-15,0-9 16,-3-2 0</inkml:trace>
  <inkml:trace contextRef="#ctx0" brushRef="#br0" timeOffset="79944.8301">15811 13450 0,'0'1'16,"0"-1"-16,0 6 16,5 5-1,5 13-15,7 0 16,0-5-16</inkml:trace>
  <inkml:trace contextRef="#ctx0" brushRef="#br0" timeOffset="80842.4058">16012 13583 0,'0'0'16,"0"0"-16,2 0 16,0 1-1,6 12-15,3 14 16,-2 17-1,-1 9-15,0 6 16,6 2 0,-2-10-16,-1-6 15,-1-7 1,1-13-16,-2-7 16,1-10-1,5-9-15,8-20 16,-3-10-16,2-13 15,-6-2 1,-6-4-16,-5 0 16,-5 5-1,0 4 1,-2 4-16,-3 3 16,1 8-16,0 10 15,4 9 1,-2 3-16,2 0 15,2 4 1,4 14 0,10 12-16,0 6 15,0-2-15,2 0 16,8-6 0,8-9-16,13-9 15,0-14 1,2-4-16,-13-3 15,-6-1 1,-13 1-16,-10 3 16,-10-5-1,-16 6-15,-15 1 16,-10 6 0,0 10-16,8 3 15,11 10 1,12 6-16,15 5 15,20 15 1,18 6-16,18 7 16,6-5-1,1-6-15,-5-5 16,6-7 0,-12-12-16,-14-12 15</inkml:trace>
  <inkml:trace contextRef="#ctx0" brushRef="#br0" timeOffset="91601.5859">20731 15026 0,'2'2'16,"0"-2"-1,2 2-15,2 0 16,-2 0 0,-13 3-16,-21 8 15,-51-5 1,-46-8-16,-31-5 15,-8-2 1,-10-4-16,-4 0 16,7 3-1,-10 6-15,0 0 16,21-1 0,-8 3-16,23 0 15,0-7-15,26 4 16,14 3-1,20-3 1,14-1-16,20 4 16,17 0-1,8 0-15,13 0 16,11 0-16,0 0 16,8-3-1,28-7-15</inkml:trace>
  <inkml:trace contextRef="#ctx0" brushRef="#br0" timeOffset="92354.3252">20910 14027 0,'0'3'0,"0"-3"16,0 0 0,2 0-16,3 0 15,14 2 1,17-4-16,24-2 15,18-8 1,3 0-16,15-1 16,-8 4-1,-16 4-15,-8 1 16,-11 4 0,-12-2-16,-1 4 15,-14-2 1</inkml:trace>
  <inkml:trace contextRef="#ctx0" brushRef="#br0" timeOffset="92692.7668">21016 14278 0,'0'2'0,"0"-2"16,0 0 0,0 0-16,6 0 15,18-2-15,38-6 16,28-5-1,10-5-15,-11 4 16,-4 4 0,-9 2-16,-15 6 15,-14 0 1,-15 2-16</inkml:trace>
  <inkml:trace contextRef="#ctx0" brushRef="#br0" timeOffset="93272.3527">22382 13768 0,'0'0'15,"0"-4"1,-2-3-16,-9-5 16,-19-1-1,-14 7-15,-14 10 16,-1 11-16,7 8 15,14 7 1,12 9-16,16 7 16,16 1-1,20 5-15,14 2 16,11-10 0,3-8-16,-4-12 15,-4-6 1,-4-14-16,-10-8 15,-9-2 1</inkml:trace>
  <inkml:trace contextRef="#ctx0" brushRef="#br0" timeOffset="93651.6186">22584 13805 0,'0'2'16,"-8"4"-16,-3 15 16,-4 8-1,9 8-15,8 6 16,24 3 0,18-5-16,3-9 15,9-17 1,-8-9-16,-7-9 15,-18-6 1,-8-7-16,-14-12 16,-21-9-1,-24-6-15,-4 10 16,2 3 0,7 15-16,14 3 15,4 8 1,12 4-16,2 4 15,10 8 1,5-1-16</inkml:trace>
  <inkml:trace contextRef="#ctx0" brushRef="#br0" timeOffset="95070.2571">23044 13752 0,'2'0'0,"-2"0"16,0 2-16,7 10 16,2 13-1,1 13-15,-2 9 16,1 5-1,-2-4-15,-1-4 16,0-7 0,-2-8-16,1-8 15,-5-13 1,4-1-16,7-8 16,10-18-1,5-15-15,6-16 16,6 3-1,-2 4-15,-4 9 16,-2 12 0,-4 7-16,-3 9 15,-6 6 1,0 12-16,-7 11 16,-5 10-1,-3 9-15,0 1 16,3-6-1,1 1-15,-2-9 16,4-11-16,-1-7 16,8-11-1,15-16-15,2-18 16,0-7 0,2-7-16,-7 7 15,-3 9 1,-1 5-16,-4 9 15,-8 9 1,2 4-16,-1 10 16,4 8-1,0 17-15,0 4 16,2 16 0,-2 2-16,2 0 15,-2-8 1,-4-8-16,3-11 15,0-12 1,2-10-16,9-19 16,4-26-1,-7-16-15,2-8 16,-9 11 0,-8 8-16,-2 10 15,-2 13 1,1 9-16,-3 9 15,3 6 1,5 23-16,-2 19 16,1 11-1,-2 2-15,-5-6 16,0-6 0,0-9-16,0-14 15,0-10 1,2-3-16,7-7 15,8-16 1,9-16-16,6-11 16,9-4-1,-5 8-15,4 7 16,-10 11 0,-4 9-16,-3 9 15,-5 10-15,-6 11 16,-7 4-1,-2 10-15,-5 5 16,-3-3 0,8 2-16,1-6 15,6-8 1,4-7-16,6-7 16,10-16-1,7-10-15,-3-9 16,5-7-1,-7 3-15,-4 4 16,-5 3 0,-3 10-16,1 4 15,-8 6 1,0 6-16,-2 4 16,-3 10-1,1 12-15,-2 6 16,3 14-1,3 3-15,2-2 16,6-4 0,-3-11-16,-1-6 15,0-11 1,-6-6-16</inkml:trace>
  <inkml:trace contextRef="#ctx0" brushRef="#br0" timeOffset="95554.2072">25021 13869 0,'3'3'0,"-1"11"16,6 15-1,8 11-15,8 5 16,8-2-16,9-3 16,5-7-1,0-11-15,-4-8 16,-4-13 0,-10-8-16,-5-5 15,-12-9 1,-7-9-16,-6 2 15,-6 0 1,6 12-16,1 3 16,-1 12-1,4-6-15,9 15 16,8 14 0,5 9-16,1 7 15,1-3 1,-3-9-16,-3-7 15,-2-11 1,4-9-16,1-15 16,-8-4-1</inkml:trace>
  <inkml:trace contextRef="#ctx0" brushRef="#br0" timeOffset="95943.1679">25728 13855 0,'2'2'0,"-2"-1"16,5 17-16,1 11 15,2 17 1,-4 7-16,3 2 16,2-6-1,1-7-15,-4-13 16,0-7 0,-2-12-16,4-3 15,8-18 1,4-19-16,1-17 15,-6-8 1,0 5-16,0 7 16,0 12-1,-5 13-15,3 8 16,6 12 0,11 18-16,0 15 15,0 11 1,0 5-16,0 0 15,-3-3-15,-8-9 16,-2-10 0,-10-16-16,3-4 15,7-13 1,-4-24-16</inkml:trace>
  <inkml:trace contextRef="#ctx0" brushRef="#br0" timeOffset="96119.6948">26305 13833 0,'2'1'0,"-2"-1"16,8 13 0,12 16-16,10 25 15,4 20 1,0 5-16,-2-6 16,-9-16-1,-9-18-15,-8-17 16</inkml:trace>
  <inkml:trace contextRef="#ctx0" brushRef="#br0" timeOffset="96273.4877">26096 13443 0,'2'0'0,"-2"0"16,0 0-1,2 2-15,10 8 16,4 3 0</inkml:trace>
  <inkml:trace contextRef="#ctx0" brushRef="#br0" timeOffset="96643.7076">26825 13839 0,'-2'2'16,"-11"-2"-16,-24 6 15,-5 0 1,0 10-16,5 3 16,14 15-1,14 7-15,27 14 16,26 7 0,18-4-16,11-13 15,-1-10 1,-15-20-16,-1-9 15,-18-6 1</inkml:trace>
  <inkml:trace contextRef="#ctx0" brushRef="#br0" timeOffset="97082.5347">27238 13939 0,'3'-2'0,"1"-10"16,12-10-16,4 3 15,-2 4 1,-4 4-16,-6 6 15,-2 5 1,-4 16-16,-12 13 16,-10 12-1,-2 6-15,2 3 16,4-3 0,9-4-16,9-5 15,9-9 1,5-7-16,4-17 15,2-10 1,-2-19-16,0-11 16,-6-10-16,-5 2 15,-7 5 1,-2 5-16,0 15 16,0 12-1,0 4-15,0 0 16,7 23-1,9 26-15,12 18 16,6 2 0,3-2-16,1-5 15,-2-17 1,0-11-16</inkml:trace>
  <inkml:trace contextRef="#ctx0" brushRef="#br0" timeOffset="97389.0185">27743 13405 0,'2'0'15,"-2"0"-15,0 0 16,4 6-1,7 20-15,4 29 16,7 28 0,-4 22-16,2 8 15,3 2 1,-2-7-16,-2-6 16,-4-17-1,-2-14-15,-4-22 16,-3-17-1,-4-24-15,0-3 16</inkml:trace>
  <inkml:trace contextRef="#ctx0" brushRef="#br0" timeOffset="97613.4178">27715 13953 0,'-8'-10'0,"-16"-19"16,-3-13-16,1 3 15,11 8 1,6 11-16,11 6 15,22 10 1,32 26-16,21 24 16,3 8-1,-12 1-15,-12-4 16,-16-9 0,-11-11-16,-11-16 15,-12-8 1,0-3-16</inkml:trace>
  <inkml:trace contextRef="#ctx0" brushRef="#br0" timeOffset="97818.1505">28197 13925 0,'2'3'16,"4"6"0,9 22-16,8 19 15,-3 12 1,-2 18-16,-2-4 15,-2-1 1,-2-12-16,-4-5 16,0-15-1,0-16-15,-1-15 16</inkml:trace>
  <inkml:trace contextRef="#ctx0" brushRef="#br0" timeOffset="97976.2037">28227 13584 0,'4'0'0,"-4"0"16,0 0 0,4 5-16,18 8 15,10 11-15</inkml:trace>
  <inkml:trace contextRef="#ctx0" brushRef="#br0" timeOffset="98549.26">28512 13908 0,'0'1'0,"0"-1"16,0 10-16,-2 14 15,4 19 1,6 17-16,16 15 16,8-5-1,6-7-15,0-14 16,-1-13-1,-3-12-15,-4-13 16,-5-13 0,-4-12-16,-3-21 15,-6-18 1,-10-14-16,-4-2 16,-6 8-16,4 6 15,0 12 1,3 9-1,2 12-15,1 8 16,2 7 0,4 5-16,2 4 15</inkml:trace>
  <inkml:trace contextRef="#ctx0" brushRef="#br0" timeOffset="98899.3886">29066 14287 0,'4'4'0,"8"0"15,18-4 1,17-8-16,7-7 16,-12-9-1,-8-6-15,-10-5 16,-14 4 0,-12 1-16,-12 3 15,-14 9 1,-2 12-16,-2 12 15,2 14 1,11 20-16,21 14 16,23 15-1,31 8-15,29-1 16,15-8 0,0-9-16,-12-6 15,-16-8 1,-6-6-16,-11-9 15,-12-10 1,-20-8-16</inkml:trace>
  <inkml:trace contextRef="#ctx0" brushRef="#br0" timeOffset="134152.2588">11265 16420 0,'0'3'16,"0"-3"-16,0 0 16,0 0-1,-3 1-15,-8 5 16,-9 2 0,-10 0-16,-4 2 15,-5 2 1,-6-3-16,-2 4 15,-5-2 1,1 3-16,-1 0 16,-3 1-1,4 1-15,-3-1 16,-2 1-16,4 0 16,-6-1-1,3-2-15,-6-3 16,-4 1-1,1-2-15,0-4 16,1 1 0,1-2-16,8 1 15,-5-2 1,3-1-16,-2 0 16,-3-4-1,5 2-15,8-2 16,-2-1-1,-4 0-15,4-1 16,-3 1 0,4-3-16,-6-1 15,5 0 1,0 1-16,-1-3 16,-1-2-1,0 1-15,4-2 16,6-1-1,-1-1-15,3-2 16,2-4 0,4 0-16,0-3 15,1-1 1,6-1-16,-1-1 16,2-3-1,1 2-15,5-2 16,0-1-16,6 2 15,0-6 1,4 0-16,2-3 16,2 0-1,2-2-15,-2-1 16,-1 0 0,5-3-16,0 2 15,2 0 1,2 3-16,0 1 15,8-2 1,1 0-16,3-3 16,6 3-1,2-5-15,2 2 16,3 2 0,0 0-16,3 0 15,-2 8 1,7-5-16,-1 4 15,4-1 1,6 5-16,0 1 16,4 5-1,11 0-15,5 5 16,9 6 0,-7-2-16,-2 6 15,6-2 1,15 4-16,-4 5 15,-2-2 1,-9 3-16,-1 0 16,1 3-1,4 0-15,-5-1 16,3 4 0,-2 4-16,4 2 15,-3 1 1,-9 1-16,8 2 15,-8 2 1,-3-3-16,1 3 16,-4 2-1,-1-4-15,-8 5 16,4-3 0,-9-3-16,3 3 15,-7 0 1,1 5-16,-1-4 15,5 6 1,-9-3-16,4 5 16,-6-1-16,4 6 15,0-1 1,-8 2-16,-2 3 16,1 4-1,-7-1-15,-2 0 16,-6 3-1,-4 5-15,-4-2 16,-4 8 0,-2 2-16,-6 4 15,-1 4 1,0 10-16,-7-5 16,-2 5-1,-9-5-15,-5-1 16,-20-8-1,-12-14-15,16-19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38:55.3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11471 7484 0,'2'2'16,"-2"-2"-16,0 0 16,3 0-16,5 3 15,8-2 1,4 0-16,5 4 15,1 1 1,8-2-16,2 0 16,8 0-1,0 2-15,6-2 16,2 1 0,9 1-16,3 0 15,2 2 1,3-4-16,1 4 15,6-4 1,1 1-16,-4-3 16,4 1-1,-9 1-15,2-2 16,-2-1 0,3 2-16,-4-2 15,3 1 1,-2-2-16,-1 2 15,-5 3 1,-3-5-16,1-5 16,-3 5-1,1 0-15,1-2 16,-3 0 0,2 2-16,3 0 15,-5-1 1,-1 1-16,0 0 15,-1-3 1,3 3-16,1-1 16,2-1-1,3-2-15,-1 0 16,4 0 0,8 0-16,5-2 15,-2 0-15,10-2 16,-5 5-1,0-4 1,5 0-16,11 1 16,-1 5-16,3 1 15,2 0 1,5 0-16,1 1 16,-10 0-1,-7 2-15,-1-1 16,-7-4-1,-33 2 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41:19.3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22156 2382 0,'2'0'16,"-2"0"-16,0 1 16,3 2-1,7 13-15,-1 17 16,6 17-1,1 20-15,0 7 16,-4 4 0,-3 1-16,4-1 15,-3-4 1,-4-14-16,1-5 16,-2-18-1,1-8-15,-2-11 16,0-10-1,4-8-15,8-14 16,9-27 0,1-17-16,4-6 15,2 8 1,-7 13-16,-4 13 16,-7 12-1,0 4-15,2 15 16,-2 14-16,-2 8 15,-3 7 1,0 7-16,-3 4 16,2-1-1,1 1-15,0 0 16,3-9 0,-1-5-16</inkml:trace>
  <inkml:trace contextRef="#ctx0" brushRef="#br0" timeOffset="10432.5335">23002 2993 0,'2'0'0,"-2"-6"16,-2-10-16,2-2 16,-4-2-1,-7 0-15,-4 7 16,-9 5-1,-7 11-15,-3 12 16,2 12 0,10 5-16,12 3 15,8-1 1,12-6-16,12-3 16,12-10-1,8-5-15,9-12 16,-7-9-1,-2-4-15,-8-7 16,-7 0 0,-10 5-16,-4 3 15,-7 1 1,-4 4-16,-1 5 16,-2 0-1,1 4-15,0-2 16,-2 9-1,4 14-15,3 8 16,8 4 0,1-1-16,4-3 15,5-5 1,6-5-16,3-6 16,7-9-1,-3-12-15,1-12 16,1-14-1,-6-13-15,-9 10 16</inkml:trace>
  <inkml:trace contextRef="#ctx0" brushRef="#br0" timeOffset="10780.8077">23615 2862 0,'2'4'0,"-2"-4"16,0 3 0,5 15-16,-1 8 15,4 16 1,-1 3-16,-1-1 15,-4-7 1,0-9-16,-2-9 16,3-8-1,3-4-15,9-9 16,11-17 0,4-18-16,6-3 15,0 5 1,0 9-16,-6 10 15,-5 12 1,-6 11-16,-2 10 16,-6 8-1,-4 7-15,3 1 16,-2-5 0,1-1-16,10-7 15,5-6 1,2-6-16</inkml:trace>
  <inkml:trace contextRef="#ctx0" brushRef="#br0" timeOffset="11440.3735">24380 3039 0,'4'-1'0,"3"-14"15,12-15 1,0-6-16,-2 9 16,-7 4-1,-7 14-15,-4 1 16,-20 13 0,-15 16-16,-8 16 15,3 9-15,8-2 16,13-4-1,9-4-15,14-6 16,11-1 0,12-11-16,14-5 15,3-11 1,3-12-16,-3-7 16,2-16-1,-3-9-15,-1-14 16,-13-3-1,-3-14-15,-1-3 16,-7 0 0,-1 2-16,0 1 15,-4 8 1,-5 12-16,0 12 16,-3 10-1,0 19-15,-8 1 16,-8 11-1,-6 19-15,-4 29 16,-3 20 0,10 10-16,6 7 15,5-7 1,4-4-16,4-10 16,5-4-1,1-10-15,-1-8 16,4-12-1,-3-8-15,-1-13 16,0-2 0</inkml:trace>
  <inkml:trace contextRef="#ctx0" brushRef="#br0" timeOffset="11642.3138">24853 3060 0,'8'2'16,"16"-2"0,14-2-16,21-5 15,9-8 1</inkml:trace>
  <inkml:trace contextRef="#ctx0" brushRef="#br0" timeOffset="12448.1054">25383 2977 0,'2'1'16,"-2"9"0,4 15-16,1 10 15,-1 5 1,-2-6-16,-4-5 16,2-5-1,-2-11-15,2-9 16,0-1-1,6-4-15,11-19 16,13-20 0,13-11-16,-3 3 15,2 7 1,-3 10-16,-1 11 16,-6 10-1,-6 12-15,-9 9 16,-4 5-1,-13 13-15,-11 7 16,0-1 0,-3-4-16,3-10 15,7-8 1,3-8-16,4-1 16,16-12-16,19-20 15,14-3 1,0-3-1,-2 6-15,-6 8 16,-9 4-16,-5 8 16,-6 7-1,-8 2-15,-2 3 16,-5 7 0,-8 5-16,-4 6 15,-8 10 1,-1-2-16,-2 1 15,2-1 1,8-13-16,2-6 16</inkml:trace>
  <inkml:trace contextRef="#ctx0" brushRef="#br0" timeOffset="13871.8963">26522 2932 0,'2'0'0,"-2"0"16,-2 0-1,-10 5-15,-16 13 16,-14 12 0,-7 12-16,8-6 15,9 0 1,9-7-16,12-8 15,8-8 1,5-3-16,18-7 16,16-11-16,15-15 15,1-5 1,-6 1-16,-14 4 16,-10 6-1,-8 7-15,-10 9 16,-2-2-1,2 1-15,-2 8 16,-2 7 0,0 1-16,4 8 15,4-4 1,4 3-16,2-5 16,11-4-1,-2-1-15,7-7 16,11-7-1,5-9-15,6-13 16,10-12 0,-1-4-16,-14 5 15,-8 11 1,-13 5-16,-10 8 16,-14 10-1,0-4-15,-18 10 16,-12 15-1,-10 16-15,1 2 16,9 0 0,9-6-16,9-6 15,7-6 1,10-3-16,12-9 16,13-10-1,19-24-15,9-18 16,-3-9-1,-8-4-15,-10 1 16,-9 2-16,-6 0 16,-12 6-1,-4 5-15,-6 9 16,-2 3 0,0 13-16,0 5 15,-2 10 1,0-1-16,-8 12 15,-8 23 1,-8 21-16,3 16 16,6 4-1,5-6-15,7 2 16,5-6 0,7-12-16,3-8 15,3-5 1,4-12-16,3-7 15,4-12 1,2-18-16,-4-2 16,8-24-1,-7-1-15,-12 14 16,-7 17 0,-2 4-16,-2-1 15,6 1 1,11-1-16,17 2 15,16-6 1,12-10-16,-3-2 16,-14 0-1,-14 5-15,-13 8 16,-12 2 0,-17 5-16,-27 16 15,-11 18 1,-6 10-16,17-3 15,16-2 1,18-1-16,18-3 16,30-5-1,26-9-15,17-15 16,-1-10-16,-34 0 16</inkml:trace>
  <inkml:trace contextRef="#ctx0" brushRef="#br0" timeOffset="14202.7764">28286 2732 0,'3'2'15,"-1"7"-15,4 10 16,2 26 0,0 18-16,-1 8 15,-12 2 1,5 2-16,5-9 16,-4-5-1,5-8-15,-2-8 16,0-14-1,-2-7-15,-2-20 16,2 1 0,-4-14-16</inkml:trace>
  <inkml:trace contextRef="#ctx0" brushRef="#br0" timeOffset="14480.4464">28275 2937 0,'2'0'0,"2"-16"16,8-7-1,10-16-15,10-4 16,5 1 0,4 12-16,-6 9 15,-7 12-15,-4 8 16,-6 11 0,-10 10-16,-8 9 15,-12 16 1,-8 8-16,-6 4 15,2-3 1,1-11-16,8-9 16,0-9-1,11-15-15,2-7 16</inkml:trace>
  <inkml:trace contextRef="#ctx0" brushRef="#br0" timeOffset="14914.6039">28684 2795 0,'2'3'0,"-2"-1"16,0 8-16,0 24 15,3 10 1,-6 9-16,3 0 15,-2-3 1,7-6-16,-5-10 16,0-6-1,2-4-15,-2-12 16,0-10 0,0 2-16,-2-1 15,-1-12 1,1-21-16,7-12 15,3-14 1,5-3-16,6 3 16,-2 5-1,6 8-15,-7 8 16,0 13 0,-4 6-16,-2 10 15,0 6 1,1 10-16,0 10 15</inkml:trace>
  <inkml:trace contextRef="#ctx0" brushRef="#br0" timeOffset="15316.9148">29052 2881 0,'0'1'0,"-6"5"16,-17 13 0,-2 15-16,1 3 15,3-1 1,8-4-16,11-4 16,14-7-1,10-7-15,8-9 16,14-14-1,3-11-15,-8-5 16,-12 3 0,-14 2-16,-11 2 15,-15 3 1,-21 4-16,-9 6 16,5 7-1,4 5-15,9-4 16,14 1-1,7-4-15,0 0 16,-1 0 0</inkml:trace>
  <inkml:trace contextRef="#ctx0" brushRef="#br0" timeOffset="15988.2157">29538 2933 0,'0'0'15,"0"0"1,0 0-16,-10 2 16,-16 9-1,-14 5-15,-7 13 16,5-4-1,10 3-15,8-1 16,12-2-16,8-2 16,12-6-1,10-3-15,16-9 16,11-16 0,13-14-16,4-17 15,-5-5 1,-10-5-16,-2-5 15,-13 5 1,-7-8-16,-4 4 16,-7-3-1,0 1-15,-2 3 16,-2 9 0,-2 10-16,0 10 15,-4 12 1,-2 10-16,-2-3 15,-6 14 1,-12 23-16,-4 24 16,0 17-1,2 5-15,11-2 16,9 1 0,2-10-16,2-8 15,1-7 1,-3-14-16,4-13 15,-4-6 1,0-7-16,-2-8 16,0-1-1,2-1-15,2-18 16,-1-7 0</inkml:trace>
  <inkml:trace contextRef="#ctx0" brushRef="#br0" timeOffset="16704.6573">29839 2866 0,'4'10'0,"2"18"16,12 9-16,13 9 15,10-9 1,6-12-16,-3-8 15,4-12 1,-2-10-16,-6-12 16,-3-2-1,-14-7-15,-8 3 16,-9-3 0,-10 3-16,-4-3 15,-1 4 1,0 4-16,1 3 15,4 8 1,0 2-16,1 3 16,-3 9-1,2 11-15,4 16 16,6 2 0,-2 1-16,5-2 15,1-4 1,6-6-16,5-4 15,10-11 1,-1-8-16,11-14 16,8-14-1,6-5-15,-3-6 16,-8 3 0,-12 8-16,-12 9 15,-10 5 1,-6 6-16,-2 2 15,-18 6 1,-14 18-16,-6 11 16,4 5-1,12 1-15,14 7 16,14-3-16,16-4 16,20-6-1,12-12-15,12-13 16,-4-14-1,-7-6-15,-5-12 16,-12-4 0,-8-7-16</inkml:trace>
  <inkml:trace contextRef="#ctx0" brushRef="#br0" timeOffset="17118.5576">30944 2162 0,'0'2'15,"2"-2"-15,0 10 16,2 11 0,3 28-16,-1 27 15,1 16 1,-3 5-16,-2-1 16,-2-3-1,4-1-15,0-6 16,3-5-1,4-8-15,1-12 16,-5-9 0,2-15-16,-5-8 15,-2-11 1,0-14-16,-2 0 16</inkml:trace>
  <inkml:trace contextRef="#ctx0" brushRef="#br0" timeOffset="17369.3249">30671 2723 0,'1'0'15,"-1"0"-15,16-4 16,27-2-1,21-2-15,21 2 16,-8 1 0,-4 2-16,-5-2 15,-9 5 1,-10 2-16,-10 1 16</inkml:trace>
  <inkml:trace contextRef="#ctx0" brushRef="#br0" timeOffset="17773.3185">31578 2790 0,'0'0'0,"0"2"16,-10-2-1,-7 3-15,-2 9 16,-3 4-1,6 7-15,3 5 16,6 5 0,7 1-16,4-1 15,-1-3 1,-1-1-16,-4 0 16,-11 4-1,-23 0-15,-17-5 16</inkml:trace>
  <inkml:trace contextRef="#ctx0" brushRef="#br0" timeOffset="55124.4839">13618 6521 0,'0'2'0,"-2"0"16,-3 6-1,-5 18-15,-1 13 16,-4 20 0,0 6-16,0 12 15,-2-8 1,-1 3-16,2-14 15,2-7 1,2-10-16,0-7 16,2-11-1,2-9-15,-2-7 16,2-7 0,2-7-1</inkml:trace>
  <inkml:trace contextRef="#ctx0" brushRef="#br0" timeOffset="55913.8904">13275 6586 0,'0'0'0,"0"0"16,2-2-1,13-6-15,8-8 16,20-6 0,6-2-16,12-2 15,-1-1 1,-6 2-16,7-4 16,-9 3-1,2-3-15,-4 1 16,-8 1-1,-5-2-15,-3 3 16,-13 2 0,10-3-16,-7 1 15,-8 8-15,-4 5 16,-6 5 0,-4 5-16,0 1 15,3 2 1,-3 24-16,-9 27 15,-5 32 1,-3 15-16,-6 13 16,-1-7-1,1-1-15,6-10 16,-2-9 0,8-16-16,1-10 15,0-13 1,1-11-16,5-13 15,0-15 1,2 0-16,6-16 16,11-39-1,-1-16-15,4-3 16,-2 15 0,-2 15-16,-2 12 15,-6 14 1,4 11-16,0 22 15,2 26 1,-8 15-16,-3 3 16,-1-12-1,-2-3-15,2-10 16,2-12 0,1-11-16,3-9 15,13-16-15,5-34 16,-7 6-1</inkml:trace>
  <inkml:trace contextRef="#ctx0" brushRef="#br0" timeOffset="56098.4421">14395 6929 0,'0'2'0,"-2"12"15,-4 11-15,-3 15 16,-6 7-1,2 0-15,-2-2 16,1-13 0,7-17-16,-1-10 15,1-7 1</inkml:trace>
  <inkml:trace contextRef="#ctx0" brushRef="#br0" timeOffset="56233.1307">14346 6512 0,'0'0'0,"0"2"15,0-2 1,0 3-16</inkml:trace>
  <inkml:trace contextRef="#ctx0" brushRef="#br0" timeOffset="56698.0645">14759 6661 0,'0'0'0,"0"2"15,0 0 1,-10 16-16,-16 23 16,-8 18-1,-2 2-15,12-11 16,10-13-1,5-9-15,5-12 16,6-1 0,11-7-16,8 0 15,6-2-15,1 3 16,-2 11 0,-7 4-16,-14 9 15,-9 3 1,-6 1-16,-6-7 15,-2-5 1,-3-13-16,6-4 16</inkml:trace>
  <inkml:trace contextRef="#ctx0" brushRef="#br0" timeOffset="57235.3114">15362 6809 0,'0'2'0,"-2"9"16,0 19-1,-5 18-15,3 19 16,-2 13 0,-1-9-16,-3-12 15,-1-15 1,1-18-16</inkml:trace>
  <inkml:trace contextRef="#ctx0" brushRef="#br0" timeOffset="57451.113">15328 6435 0,'0'1'0,"0"-1"16,0 3 0,2 3-16</inkml:trace>
  <inkml:trace contextRef="#ctx0" brushRef="#br0" timeOffset="57927.9821">15833 6654 0,'0'2'16,"-7"5"-16,-16 13 16,-9 19-1,-8 7-15,10 0 16,4-2-1,7-8-15,12-13 16,3-5-16,6-4 16,5-1-1,8 3-15,-1 4 16,0 2 0,-4 9-16,-10 8 15,-8 6 1,-10 4-16,-9-9 15,10-12 1</inkml:trace>
  <inkml:trace contextRef="#ctx0" brushRef="#br0" timeOffset="58713.1091">16352 7017 0,'0'0'0,"0"-2"16,0-10 0,-2-8-16,0-10 15,0 2 1,-4 9-16,-1 4 15,-8 13 1,-12 19-16,-13 33 16,-2 23-1,6-6-15,9-9 16,12-17-16,9-10 16,6-13-1,4-8-15,9-10 16,16-22-1,9-19-15,2-12 16,-6 8 0,-5 11-16,-10 10 15,-8 9 1,-3 10-16,-1 4 16,1 11-1,1 13-15,-1 7 16,-1-1-1,4 6-15,-1-1 16,2-3 0,-2-7-16,-2-7 15</inkml:trace>
  <inkml:trace contextRef="#ctx0" brushRef="#br0" timeOffset="59445.8706">17000 6168 0,'0'3'0,"2"-2"15,-2 23-15,-2 23 16,-6 36 0,0 41-16,0 10 15,0-11 1,0-23-16,4-12 15,-1-13 1,3-9-16,-1-12 16,-1-10-1,2-17-15,0-13 16,0-8 0,0-12-16,4-35 15,10-32 1,14 6-16,8 2 15,-2 11 1,-2 14-16,-2 16 16,-5 14-1,-3 12-15,-1 17 16,0 19 0,-9 13-16,-4 0 15,-5-1 1,1-3-16,3-10 15,1-7 1,0-11-16,0-7 16</inkml:trace>
  <inkml:trace contextRef="#ctx0" brushRef="#br0" timeOffset="60613.1054">17584 6897 0,'0'-2'16,"0"-9"0,-2-10-16,1-7 15,-3 2 1,-2 5-16,-5 8 16,-6 9-1,-17 26-15,-1 15 16,6 11-16,6 1 15,8-8 1,10-9-16,3-12 16,6-4-1,3-3-15,8-5 16,11-8 0,2-14-16,4-8 15,1-5 1,-10 0-16,-3 2 15,-5 4 1,-5 6-16,-5 6 16,-3 6-1,2 0-15,-2 0 16,-2 3 0,2-4-16,3 14 15,-1 10 1,2 8-16,3 5 15,2 2 1,-1-2-16,2-8 16,0-3-1,-2-8-15,2-8 16,-2-2 0</inkml:trace>
  <inkml:trace contextRef="#ctx0" brushRef="#br0" timeOffset="61026.885">17880 6741 0,'0'0'16,"0"5"-1,0-5-15,2 14 16,-2 19 0,-2 18-16,-5 13 15,1-8 1,2-5-16,1-10 15,1-13 1,2-12-16,0-12 16,4 1-1,11-26-15,13-22 16,0-11 0,-1 3-16,-3 11 15,-8 8-15,-4 13 16,-2 3-1,-4 11-15,3 5 16,-4 14 0,1 8-16,-2 11 15,2 9 1,-2-3-16,5 4 16,-4-1-1,1-7-15,-2-9 16</inkml:trace>
  <inkml:trace contextRef="#ctx0" brushRef="#br0" timeOffset="61965.8723">18444 6947 0,'0'0'16,"-2"-7"-16,0-8 15,0 1-15,-2 0 16,-7 5 0,-8 10-16,-11 18 15,-13 26 1,7 9-16,8 2 15,10-13 1,8-6-16,6-5 16,8-11-1,8-4-15,4-8 16,12-9 0,8-16-16,7-19 15,3-22 1,4-10-16,-10-3 15,-6-1 1,-2-7-16,-2 3 16,-5-3-1,1-8-15,-9 11 16,-2 3 0,0 11-16,-6 15 15,-3 10 1,-4 16-16,-2 12 15,0 2 1,-8 25-16,-4 29 16,-13 27-1,2 21-15,-5 10 16,0-9 0,7-10-16,4-1 15,4-9 1,5-12-16,4-9 15,4-16 1,6-10-16,6-9 16,2-14-1,-2-8-15</inkml:trace>
  <inkml:trace contextRef="#ctx0" brushRef="#br0" timeOffset="62163.6489">18847 6695 0,'0'5'16,"-3"13"-1,-7 32-15,-11 29 16,1 5-16,-1 2 16,4-15-1,5-16-15,4-19 16,2-12-1</inkml:trace>
  <inkml:trace contextRef="#ctx0" brushRef="#br0" timeOffset="62338.508">18874 6372 0,'0'0'0,"0"1"16,2-1-16,2 4 15</inkml:trace>
  <inkml:trace contextRef="#ctx0" brushRef="#br0" timeOffset="62822.6158">19298 6615 0,'0'3'0,"-7"3"16,-18 17-16,-18 25 15,-1 14 1,8-1-16,8-7 16,11-5-1,11-6-15,10-7 16,8-7 0,10-9-16,8-6 15,6-9 1,5-5-16,-9-7 15,-3-7 1,-4-9-16,-7 1 16</inkml:trace>
  <inkml:trace contextRef="#ctx0" brushRef="#br0" timeOffset="63195.406">19458 6563 0,'0'2'16,"0"0"-16,0 12 16,0 15-1,2 20-15,-2 13 16,-2 0 0,2 6-16,-2-11 15,0-11 1,0-4-16,0-17 15,-1-10 1,3-8-16,-4-1 16,1-20-1,4-21-15,5-20 16,5-12 0,8-8-16,6 4 15,-1 4 1,4 8-16,0 3 15,-1 23 1,-8 5-16,-2 16 16</inkml:trace>
  <inkml:trace contextRef="#ctx0" brushRef="#br0" timeOffset="63782.4576">20050 6595 0,'0'1'0,"-10"7"16,-24 22 0,-20 34-16,3 6 15,10 6 1,7-12-16,11-11 16,10-11-1,8-6-15,10-12 16,4-6-1,12-13-15,15-17 16,9-26 0,8-15-16,-5-13 15,-6 7 1,-15 10-16,-12 13 16,-7 15-1,-3 9-15,-5 6 16,-11 6-1,-3 13-15,-4 15 16,2 10 0,2 3-16,8 2 15,4 0 1,4-5-16,8-4 16,2-5-1,4-13-15,4-10 16,1-6-1</inkml:trace>
  <inkml:trace contextRef="#ctx0" brushRef="#br0" timeOffset="64403.3129">20225 6741 0,'2'5'16,"-2"-4"0,6 5-16,6 1 15,8 1 1,14-8-16,4-8 15,9-20 1,9-19-16,-2-10 16,-10-4-1,-10-4-15,-9 8 16,-12 5 0,-9 11-16,-6 4 15,-4 11 1,-7 2-16,-6 6 15,-3 9 1,2 5-16,0 8 16,-2 10-1,-2 11-15,6 13 16,3 17 0,2 17-16,1 14 15,3 7 1,3 10-16,1 3 15,-5-5-15,3-6 16,-1-15 0,4-7-16,0-17 15,3-16 1,-1-9-16,2-16 16,0-11-1,-2-4-15,0-10 16</inkml:trace>
  <inkml:trace contextRef="#ctx0" brushRef="#br0" timeOffset="64578.1826">20327 6964 0,'0'0'0,"0"-2"15,-2-4 1,0-3-16,4 1 16,8-6-1,10 3-15,9 5 16,9 4-1,-2 4-15,2 4 16,-5-3 0,-6-3-16</inkml:trace>
  <inkml:trace contextRef="#ctx0" brushRef="#br0" timeOffset="65125.0011">20921 6172 0,'0'0'16,"0"3"-1,-7 13-15,-12 36 16,-13 41-1,-4 18-15,-2 10 16,6-8 0,-2-6-16,8-7 15,5-16 1,8-11-16,1-12 16,9-15-1,1-14-15,2-25 16,2 1-1,7-16-15,1-36 16,4-29-16,-2-5 16,-10 7-1,-2 14-15,-6 11 16,-2 9 0,-3 8-16,6 3 15,1 6 1,4 1-16,8 3 15,14 0 1,8 2-16,14 3 16,4 1-1,0 4-15,-1 3 16,-9 3 0,-10-1-16</inkml:trace>
  <inkml:trace contextRef="#ctx0" brushRef="#br0" timeOffset="65485.4239">21179 6590 0,'0'0'16,"0"0"-16,0 0 15,-7 6 1,-6 12-16,-10 11 15,0 13 1,1 1-16,9-3 16,5-1-1,10-10-15,9-2 16,8-9 0,7 3-16,-1-8 15,-3 1 1,-4 2-16,-9 3 15,-6 7 1,-17 8-16,-22 10 16,-13 5-1,-4-10-15,-6-4 16,18-13-16</inkml:trace>
  <inkml:trace contextRef="#ctx0" brushRef="#br0" timeOffset="67405.7552">19564 7882 0,'0'0'15,"-12"0"-15,-20 2 16,-26 10-1,-10 13-15,2 11 16,9-3 0,18-3-16,14-10 15,13-9-15,8-3 16,9 3 0,20-7-16,23-7 15,4 0 1,-7-2-16,-2 10 15,-11 2 1,-7 7-16,-5 5 16,-8 11-1,-12 9-15,-16 5 16,-6-2 0,-6-10-16,-4 0 15,5-16 1,5-5-16</inkml:trace>
  <inkml:trace contextRef="#ctx0" brushRef="#br0" timeOffset="67902.5085">19751 7481 0,'0'3'0,"-4"28"16,-2 39-1,-6 34-15,-8 6 16,-4-2 0,1-9-16,6-13 15,4-21 1,3-14-16,6-17 15,4-10 1,2-14-16,6-4 16,15-24-1,13-38-15,4-10 16,0 5 0,-6 13-16,-8 18 15,5 11-15,-10 13 16,1 12-1,-1 14-15,-1 11 16,-6 8 0,-3-6-16,-2-2 15,1-5 1,2-8-16,4-11 16,8-13-1,11-25-15,-11 1 16</inkml:trace>
  <inkml:trace contextRef="#ctx0" brushRef="#br0" timeOffset="68251.3735">20235 8049 0,'0'2'0,"-2"10"16,-4 11-1,0 7-15,1 0 16,5-1-1,5-8-15,5-4 16,7-11 0,14-14-16,9-20 15,-2-9 1,-2-5-16,-9 6 16,-11 1-1,-12 12-15,-11 5 16,-8 4-1,-14 10-15,-5 4 16,2 4 0,4 2-16,10-1 15,6-2 1,10 0-16,-2-3 16,2 1-1</inkml:trace>
  <inkml:trace contextRef="#ctx0" brushRef="#br0" timeOffset="68530.461">20669 7713 0,'1'1'0,"1"12"15,2 24 1,-4 32-16,-7 17 15,-5 9 1,-9 1-16,6-13 16,-4 2-1,10-18-15,2-11 16,3-10 0,2-12-16,2-17 15,0-11 1,0-4-16</inkml:trace>
  <inkml:trace contextRef="#ctx0" brushRef="#br0" timeOffset="68818.9229">20644 7907 0,'2'0'16,"3"-11"-16,11-13 15,10-8 1,6-1-16,8 1 15,1 8 1,-5 6-16,-6 9 16,-9 9-1,-4 9-15,-6 10 16,-17 12 0,-11 19-16,-18 7 15,-5-2 1,-4-2-16,0-8 15,8-7 1,6-15-16,7-6 16</inkml:trace>
  <inkml:trace contextRef="#ctx0" brushRef="#br0" timeOffset="69201.6891">21161 8079 0,'0'2'0,"0"-2"16,1 4-16</inkml:trace>
  <inkml:trace contextRef="#ctx0" brushRef="#br0" timeOffset="77790.1705">4832 4377 0,'2'0'16,"-2"0"0,0 0-16,0 0 15,-2-2 1,-3-2-16,-11 0 16,-10 0-1,-14 1-15,-14-2 16,-3 2-1,-15 0-15,-2 2 16,-6 1-16,-5-2 16,0 2-1,-4 0-15,-3 0 16,-2 0 0,-3 2-16,-2-2 15,2 0 1,0 0-16,-2 1 15,-1-1 1,8 3-16,3-2 16,5 1-1,-1 0-15,9-2 16,2 3 0,2-6-16,11 1 15,2 0 1,3-2-16,12 3 15,2-4 1,8-1-16,4 3 16,5 1-1,4 0-15,2 2 16,3 0 0,1 2-16,6 0 15,-4 1 1,2 6-16,-4-3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43:07.0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23554 8822 0,'0'3'0,"0"-3"16,-4 2-16,-6 4 15,-4 8 1,-4 14-16,-4 12 15,-2 24 1,-2 14-16,1 11 16,6 4-1,-1 1-15,3-8 16,5-8 0,1-11-16,0-5 15,5-10 1,4-8-16,2-13 15,2-11-15,-2-15 16,4 1 0,2-6-1</inkml:trace>
  <inkml:trace contextRef="#ctx0" brushRef="#br0" timeOffset="309.7755">23761 8817 0,'2'0'16,"-2"-2"-16,2-2 15,0 1 1,-2 1-16,2 7 16,-8 33-1,-10 37-15,-10 28 16,-7 7-1,3-16-15,6-10 16,8-10 0,7-12-16,-2-13 15,3-11 1,8-16-16,-2-11 16,2-7-1,0 1-15</inkml:trace>
  <inkml:trace contextRef="#ctx0" brushRef="#br0" timeOffset="782.7775">23426 9292 0,'0'2'15,"0"-2"-15,2 0 16,0 6-1,11 8-15,10 1 16,7 1 0,4-1-16,8-4 15,4-6 1,-2-3-16,-5-2 16,-7-6-1,0-5-15,6-14 16,-2-13-1,0-10-15,-8-3 16,-5 6 0,-10 8-16,-4 9 15,-3 16-15,-6 4 16,-13 10 0,-10 24-16,-3 19 15,1 7 1,7-6-16,10 3 15,6-7 1,6-1-16,11-1 16,6-6-1,13-8-15,9-4 16,-11-9 0</inkml:trace>
  <inkml:trace contextRef="#ctx0" brushRef="#br0" timeOffset="1205.6698">24629 9080 0,'0'2'16,"0"1"-16,-2 13 16,0 14-1,2 11-15,-2 2 16,-1 3 0,1-6-16,0-5 15,2-6-15,0-7 16,9-8-1</inkml:trace>
  <inkml:trace contextRef="#ctx0" brushRef="#br0" timeOffset="1541.8024">24929 9085 0,'0'0'0,"0"0"16,-2 0-1,-6 4-15,-5 12 16,-6 7 0,6 12-16,2-4 15,11-1 1,4-4-16,5-6 16,4-4-1,4 3-15,0-7 16,2 7-1,-10 2-15,-10 11 16,-9 5 0,-9 6-16,-7-4 15,1-5 1,1-12-16,3-6 16</inkml:trace>
  <inkml:trace contextRef="#ctx0" brushRef="#br0" timeOffset="1732.0368">24608 8849 0,'0'2'0,"0"-2"15,0 2 1,-2-1 0</inkml:trace>
  <inkml:trace contextRef="#ctx0" brushRef="#br0" timeOffset="2258.87">25366 8965 0,'0'2'0,"-2"10"16,-7 25-1,-7 32-15,2 24 16,-4 21 0,0-3-16,-6-4 15,10-2 1,4-10-16,0-15 15,2-7 1,6-14-16,2-13 16,0-17-1,2-8-15</inkml:trace>
  <inkml:trace contextRef="#ctx0" brushRef="#br0" timeOffset="2568.1673">25307 9221 0,'0'-2'0,"-4"-12"15,4-13 1,8-11-16,10-5 16,10 0-1,13 7-15,-3 8 16,-2 9-1,-8 8-15,-4 7 16,-6 8 0,-2 15-16,-10 12 15,-12 16 1,-16 9-16,-6 5 16,-3-2-1,-1-16-15,8-12 16</inkml:trace>
  <inkml:trace contextRef="#ctx0" brushRef="#br0" timeOffset="3259.8067">25862 9119 0,'0'0'0,"0"0"0,-9 2 16,-9 8 0,-14 27-16,-11 30 15,0 18 1,13-2-16,9-14 15,9-12 1,9-17-16,6-6 16,7-12-1,5-12-15,15-12 16,8-21 0,2-23-16,1-11 15,-9-3 1,-11 9-16,-6 8 15,-8 11 1,-3 16-16,-2 3 16,-2 7-1,-2 0-15,-4 8 16,-3 14 0,-4 6-16,3 13 15,3 2 1,7 7-16,5 1 15,11-5 1,6-5-16,8-8 16,4-7-1,-1-11-15</inkml:trace>
  <inkml:trace contextRef="#ctx0" brushRef="#br0" timeOffset="3509.6031">26384 9157 0,'0'1'0,"-9"4"16,-12 10-16,-20 26 15,-9 24 1,7 12-16,9 2 16,15-16-1,10-12-15,14-15 16,9-7-1,14-10-15,16-19 16,18-27 0,0-20-16,-21 12 15</inkml:trace>
  <inkml:trace contextRef="#ctx0" brushRef="#br0" timeOffset="3785.4738">26761 8654 0,'0'2'16,"0"0"-16,0 15 16,-4 23-1,-9 35-15,-4 33 16,-7 10-1,-1-6-15,-1-3 16,7-13 0,-2-10-16,8-6 15,4-15 1,5-12-16,2-14 16</inkml:trace>
  <inkml:trace contextRef="#ctx0" brushRef="#br0" timeOffset="4220.4739">26966 8972 0,'0'3'0,"-5"5"16,-14 19-1,-17 32-15,-19 14 16,-1 10-16,3-14 16,12-18-1,7-15-15,11-13 16,12-14 0,7-5-16,-3-3 15,5 0 1,22-1-16,11-1 15,6 1 1,8 6-16,-5 8 16,-2 2-1,-8 1-15,-2 5 16,-3-5 0,-5 5-16,-6-6 15,-5-4 1,0-4-16,3-7 15,-1-1 1</inkml:trace>
  <inkml:trace contextRef="#ctx0" brushRef="#br0" timeOffset="4395.5006">27277 9294 0,'2'0'16,"-2"1"-16,0 2 15,2 10 1,-2 21-16,-2 8 15,-9 7 1,2-2-16,-7-9 16,5-7-1,4-15-15,3-4 16</inkml:trace>
  <inkml:trace contextRef="#ctx0" brushRef="#br0" timeOffset="4550.6464">27268 8872 0,'0'3'0,"0"-3"16,0 0 0,0 1-16,0 1 15</inkml:trace>
  <inkml:trace contextRef="#ctx0" brushRef="#br0" timeOffset="4952.6169">27566 9317 0,'0'8'15,"0"18"-15,2 17 16,-4 9-1,-4-8-15,2-10 16,-2-14 0,5-14-16,-4-6 15,7-37 1,12-30-16,9-11 16,2 16-1,3 12-15,-4 15 16,-5 13-1,2 8-15,-2 12 16,-3 8 0,0 10-16,-5 8 15,-2 8 1,-3 7-16,-2 6 16,2 0-1,0-7-15,-2-6 16,-2-11-1</inkml:trace>
  <inkml:trace contextRef="#ctx0" brushRef="#br0" timeOffset="5634.2765">28192 8894 0,'2'0'0,"-2"0"16,-2 4-1,-2 20-15,-7 26 16,-10 23-16,-7 9 16,7-4-1,0-11-15,8-18 16,4-9 0,5-20-16,4-14 15,4-4 1,14-38-16,12-35 15,3-1 1,-7 6-16,0 19 16,-7 16-1,0 9-15,-9 12 16,2 3 0,0 11-16,0 3 15,0 18 1,-2 13-16,-6 21 15,-8 18 1,-13 25-16,-6 6 16,-13 14-1,-12 20-15,-11 10 16,-19-4 0,0-19-16,-1-16 15,13-40 1,2-19-16,9-28 15,4-19 1,-4-26-16,11-18 16,7-15-1,16-7-15,7-9 16,10 9 0,9 2-16,4 9 15,1 9 1,2 10-16,-2 9 15,0 6 1,2 5-16,2 5 16,2 1-16,-2 3 15</inkml:trace>
  <inkml:trace contextRef="#ctx0" brushRef="#br0" timeOffset="6293.2291">28841 8431 0,'3'3'16,"-1"0"-1,1 21-15,-1 32 16,-4 48-1,-12 31-15,-2 7 16,6-14 0,2-12-16,2-9 15,2-20 1,2-11-16,0-17 16,2-12-1,-2-13-15,0-17 16,2-8-1,2-5-15,6-26 16,12-33 0,11-22-16,3 2 15,-2 11 1,4 14-16,-8 19 16,-2 11-1,-4 14-15,2 13 16,-8 14-1,-4 18-15,-6 12 16,-4 9-16,-4-2 16,2-4-1,0-5-15,6-12 16,2-10 0,8-9-16</inkml:trace>
  <inkml:trace contextRef="#ctx0" brushRef="#br0" timeOffset="6482.4966">29419 9270 0,'0'5'16,"0"9"-16,-4 14 15,-3 15 1,-3 9-16,-5-4 15,7-15 1,1-11-16</inkml:trace>
  <inkml:trace contextRef="#ctx0" brushRef="#br0" timeOffset="6645.5827">29383 8831 0,'0'0'0,"0"0"16,0 0-1,0 0-15,0 2 16</inkml:trace>
  <inkml:trace contextRef="#ctx0" brushRef="#br0" timeOffset="7041.248">29734 9044 0,'0'0'0,"0"1"15,-4 6 1,-5 12-16,-5 7 16,1 5-1,8-1-15,5-8 16,7-1 0,8-5-16,0-2 15,0 0 1,-1 1-16,-7 1 15,-9 13 1,-9 8-16,-14 3 16,1 0-1,3-6-15,6-9 16,4-12 0,7-7-16</inkml:trace>
  <inkml:trace contextRef="#ctx0" brushRef="#br0" timeOffset="7622.0193">30354 8359 0,'0'5'16,"-5"23"-16,-3 50 15,-12 45 1,-2 31-16,4-12 15,0-11 1,7-14-16,2-19 16,3-16-1,4-18-15,2-17 16,0-15 0,0-20-16,2-1 15,8-22 1,14-28-16,8-19 15,2 3 1,0 5-16,-6 13 16,-3 12-16,-3 11 15,-1 8 1,0 10-16,-1 14 16,-4 5-1,-2 7-15,-2 7 16,-4-1-1,-2 0-15,4 0 16,0-4 0,-2-12-16</inkml:trace>
  <inkml:trace contextRef="#ctx0" brushRef="#br0" timeOffset="8387.3506">30588 9424 0,'-2'2'16,"-10"5"-1,-10 6-15,-10-2 16,-4 0-16,-9-4 15,9-1 1,-2-9-16,8-3 16,2-3-1,9 0 1</inkml:trace>
  <inkml:trace contextRef="#ctx0" brushRef="#br0" timeOffset="10155.1663">30906 9140 0,'0'0'0,"0"-2"15,-3-1 1,-1-4-16,-6 3 15,-14 13-15,-12 18 16,-2 14 0,8 7-16,10-8 15,8-5 1,10-6-16,6-10 16,6-1-1,8-7-15,8-11 16,6-9-1,-2-8-15,-4-3 16,-4-4 0,-3 7-16,-8 3 15,-5 3 1,-2 2-16,-1 7 16,-3 0-1,0 1-15,2-2 16,-4 6-1,2 8-15,0 9 16,0 5 0,2 5-16,4-1 15,1-2 1,5-6-16,7-12 16,13-14-1,18-33-15,16-30 16,-5-7-1,-14-1-15,-6 12 16,-15 12 0,-10 15-16,-10 9 15,-4 17 1,-8 3-16,-15 16 16,-4 19-1,-5 10-15,8-1 16,5 2-1,9-6-15,6-12 16,4 0 0,6-10-16,13-6 15,5-13-15,8-19 16,0-12 0,-4 1-16,-6 6 15,-6 2 1,-6 9-16,-4 3 15,-4 10 1,-2 7-16,-2-2 16,-2 4-1,-8 18-15,-4 20 16,-2 18 0,-2 19-16,-4 17 15,2 8 1,-8 8-16,-2 4 15,-10-2 1,2-5-16,-11 8 16,4-20-1,-4-12-15,9-16 16,-1-16 0,9-20-16,0-11 15,4-15 1,3-18-16,2-19 15,3-20 1,10-11-16,10 0 16,8 6-1,2 4-15,8 9 16,1 8 0,0 7-16,5 4 15,6 5 1,1 0-16,3 6 15,4 2 1,-3 3-16,8-5 16,-5 0-1,4-5-15,-3-1 16,-11 5 0</inkml:trace>
  <inkml:trace contextRef="#ctx0" brushRef="#br0" timeOffset="10558.7235">31566 9305 0,'0'1'16,"2"0"-16,-2 6 16,2 3-1,0-1-15,2 0 16,6-6-1,4-5-15,3-10 16,-6-4 0,-1-1-16,-6-3 15,-4 10 1,-4 3-16,-12 6 16,-14 5-1,4 4-15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45:55.7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2476 9485 0,'2'0'15,"-2"-2"1,6-12-16,1-8 16,0-7-16,-1-7 15,2 1 1,-5-1-16,-4 9 16,-4 7-1,-6 9-15,-11 11 16,-11 13-1,-6 21-15,2 9 16,6 6 0,12 2-1,10-5-15,7-5 16,11-11-16,5-5 16,7-11-1,9-10-15,7-10 16,2-13-1,5-14-15,-7-2 16,-4-3 0,-7 8-16,-7 5 15,-6 9 1,-5 7-16,-6 6 16,-1 1-1,-1 11-15,-9 21 16,-4 19-1,-1 6-15,7-2 16,2 1 0,10-5-16,9-6 15,12-11 1,1-11-16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48:34.2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6997 5107 0,'1'0'0,"-1"0"15,0 2 1,6 0-16,13 3 15,12 4 1,13 3-16,19 3 16,11-7-1,11 0-15,9 5 16,10-4 0,3 1-16,11 0 15,2 0 1,7-1-16,2 5 15,-4 0-15,-3-4 16,-8-2 0,-5-2-16,-8 1 15,-10 2 1,-6-6-16,-11 4 16,-10-4-1,-10-1-15,-5 1 16,-11-2-1,-2 3-15,-14-4 16,-4 3 0,-8-3-16,-8 0 15,3 0 1</inkml:trace>
  <inkml:trace contextRef="#ctx0" brushRef="#br0" timeOffset="22690.1882">23948 3393 0,'0'2'0,"4"-2"15,-4 0-15,2 3 16,-2-1-1</inkml:trace>
  <inkml:trace contextRef="#ctx0" brushRef="#br0" timeOffset="23111.9554">23905 3793 0,'2'3'16,"-2"-1"0,2 11-16,2 8 15,-4 6 1,-2 9-16,-8-1 16,-5-1-1,-6 1-15,-3-4 16,4-9-1,4 0-15,8-12 16,6-8 0,-1 1-16,-2-3 15</inkml:trace>
  <inkml:trace contextRef="#ctx0" brushRef="#br0" timeOffset="23567.0011">24367 3435 0,'2'4'16,"2"17"-16,5 14 15,0 18 1,5 0-16,1-1 16,-2-7-1,4-6-15,0-10 16,8-7 0,1-14-16,4-11 15,12-18 1,-1-14-16,-2-14 15,-6-2 1,-7-2-16,-4 1 16,-2 1-1,-10 7-15,-2 7 16,-6 3 0,0 3-16,-2 10 15,0 11 1,-2 2-16,-2 4 15</inkml:trace>
  <inkml:trace contextRef="#ctx0" brushRef="#br0" timeOffset="24195.9285">25193 3721 0,'4'-2'0,"12"-11"16,10-19-16,-2-1 16,-2-5-1,-2 1-15,-8 5 16,-10 11-1,-8 4-15,-16 8 16,-16 18 0,-18 19-16,3 15 15,9 4 1,18-3-16,12 1 16,11-6-1,14-3-15,12-12 16,13-8-1,16-18-15,12-12 16,-4-7 0,-12-7-16,-8 0 15,-14 6 1,-9 5-16,-6 1 16,-7 10-1,-2 5-15,0-2 16,1 1-1,-3 10-15,6 19 16,4 10 0,-1-1-16,4 0 15,3-3 1,0-11-16,2-5 16,6-10-1,-2-15-15,5-19 16,3-23-1,-13 10-15</inkml:trace>
  <inkml:trace contextRef="#ctx0" brushRef="#br0" timeOffset="24465.1597">25839 3167 0,'2'0'0,"-2"3"16,2 1-16,4 18 15,5 25 1,-4 19-16,1 9 16,-4 8-1,-2-6-15,0-10 16,-2-4 0,0-6-16,0-16 15,0-6 1,3-5-16,1-18 15,2-4 1,7-12-16</inkml:trace>
  <inkml:trace contextRef="#ctx0" brushRef="#br0" timeOffset="24981.3516">26154 3425 0,'0'7'16,"2"15"-16,0 19 16,3 17-1,7 8-15,14 3 16,8-11 0,6-12-16,3-11 15,10-14 1,5-16-16,1-15 15,-1-17 1,-12-7-16,-7-7 16,-11-2-1,-11 0-15,-9-3 16,-5 3 0,-3 4-16,-3 8 15,-1 8 1,4 12-16,0 6 15,-2 3-15,2-2 16,2 16 0,0 13-16,3 15 15,3 4 1,2-2-16,1 4 16,4-6-1,0-5-15,6-8 16,1-1-1,6-10-15,-1-7 16,-2-4 0,5-10-16</inkml:trace>
  <inkml:trace contextRef="#ctx0" brushRef="#br0" timeOffset="25377.4817">27034 3605 0,'2'2'15,"12"2"-15,23-1 16,20-3 0,22-11-16,-3-4 15,-7-13 1,-16 0-16,-12 3 15,-22 2-15,-17-1 16,-27-4 0,-40 10-1,-25 18-15,-5 13 16,19 11-16,22 2 16,14 10-1,23 1-15,24 8 16,47 18-1,49 9-15,31-9 16,17-3 0,5-4-16,-22-10 15,-4-12 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54:27.4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15062 8485 0,'2'0'0,"-2"0"16,0 0-1,0 0-15,0 0 16,2 0 0,4-3-16,5 3 15,-2 0 1,6 0-16,-1 0 16,4 0-1,-4 0-15,4-1 16,-2-1-1,2 2-15,7-3 16,-6 2 0,3 1-16,1-3 15,0 2 1,5 0-16,0-4 16,4 5-1,-1 0-15,5 0 16,-1 2-1,-3 1-15,4-1 16,-4 1 0,4 1-16,0-2 15,0-1 1,5 4-16,-6-2 16,3-1-1,2 2-15,-1 1 16,3-3-1,0-1-15,4 1 16,0 2 0,3 0-16,-5 0 15,4 2 1,0 3-16,2 1 16,-1-1-1,-1-1-15,4-3 16,-2 1-1,2-5-15,1 2 16,1-1-16,2-2 16,-4-2-1,6-1-15,-1 2 16,15 1 0,-8-1-16,2 1 15,1 0 1,-5-2-16,-1 4 15,-6-1 1,3 0-16,3 4 16,-7-3-1,4 1-15,-3 0 16,-2 1 0,4 0-16,-5-2 15,9 2 1,-3-3-16,-7 2 15,10-3 1,-5-3-16,-1 2 16,1-1-1,-2 0-15,-2 0 16,2 2 0,1 4-16,1-1 15,6 1 1,-3 5-16,9 0 15,-22-3 1</inkml:trace>
  <inkml:trace contextRef="#ctx0" brushRef="#br0" timeOffset="57995.672">1303 7693 0,'0'0'15,"0"0"1,0-2-16,0 0 16,0-2-1,0 4-15,0-2 16,0 1-1,0 1 1</inkml:trace>
  <inkml:trace contextRef="#ctx0" brushRef="#br0" timeOffset="59411.1927">1107 7143 0,'0'0'0,"0"0"16,2 0 0,-2 0-16,0 0 15,0 0 1,0 0-16,2 0 15,1 0 1,-1-2-16,0 2 16,0 0-1,-1 0 1,-1 0-16,2 0 16,1-1-16,-3 1 15,2 0 1,-2 0-16,1 0 15,-1 0 1,2 0-16,-2 0 16,2 0-1,-2 0-15,0 0 16,4 0 0,-4 0-16,0 0 15,3-2 1,-3 2-16,0 0 15,0 0 1,0 0-16,2 0 16,-2 0-1</inkml:trace>
  <inkml:trace contextRef="#ctx0" brushRef="#br0" timeOffset="59585.2713">1177 7156 0,'0'0'16,"0"0"-1,0 0-15,0 0 16,0 0 0,2-2-16,0-5 15</inkml:trace>
  <inkml:trace contextRef="#ctx0" brushRef="#br0" timeOffset="59687.4162">1198 7143 0,'0'2'16,"0"-2"-16,0 0 15,0 0 1,0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56:55.5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7047 8003 0,'2'0'0,"-2"0"15,0 0 1,4 0-16,3-3 16,10 3-1,2 0-15,9 0 16,4 3 0,4-2-16,9 3 15,10 2 1,7 0-16,6 0 15,11 0 1,2 0-16,4-1 16,11-1-1,6 0-15,1-1 16,1 0 0,5-4-16,4 1 15,-7 1 1,4-1-16,7 2 15,-5 0-15,2-4 16,3 2 0,-6 2-16,11 0 15,-3-2 1,-3-7-16,-2 0 16,-4 7-1,-11-2-15,-2 2 16,-3 2-1,4-2-15,-7 0 16,3 2 0,-5 1-16,-3 0 15,-14-1 1,1 0-16,-7 0 16,-12 5-1,-12-6-15,-10 3 16,-9-4-1</inkml:trace>
  <inkml:trace contextRef="#ctx0" brushRef="#br0" timeOffset="23357.3755">10890 9934 0,'0'2'15,"0"-2"-15,0 0 16,0 0-1,0 0-15,0 0 16,0 0 0,2-2-16,8 0 15,8-2 1,8 2-16,6-2 16,9 2-1,4 2-15,2 0 16,4 0-1,6 4-15,-1 0 16,3 0 0,11 0-16,-1 0 15,3 2 1,1-2-16,0 3 16,5-3-1,-8 0-15,1 0 16,9 0-1,2 1-15,-3-1 16,3 3-16,-5-1 16,-1 0-1,14 0-15,-7 0 16,3-1 0,0 0-16,-4 0 15,-3-3 1,-1 3-16,5-2 15,-4 2 1,0-2-16,-3-1 16,1 0-1,0-2-15,-6 0 16,7 4 0,-3-1-16,-1-2 15,-6-1 1,1 0-16,-7-1 15,-4 1 1,7 0-16,-5 0 16,-8 0-1,-6-3-15,6 1 16,-11 0 0,0-2-16,-8 1 15,1-2 1,-8 2-16,-4 0 15,-4 1 1,2 1-16,-1 0 16,-4-3-1,0 4-15,-6-1 16,-3 1 0,0-2-16,1 2 15,-3-3 1,4 2-16,-5-3 15,3-4 1,0-7-16,-1 3 16,-1-9-16,-2-4 15,0-6 1,0 1-16,0-6 16,-2-4-1,-2 0-15,2-5 16,-2-1-1,4 1-15,-2-3 16,4 1 0,1 1-16,3-3 15,1 2 1,-3 8-16,2-3 16,1 2-1,2 3-15,-5 2 16,-6 6-1,0-3-15,-2 5 16,-2 3 0,-4 1-16,-2 3 15,-4 2 1,-5 3-16,-9 1 16,-10 3-1,-7 2-15,-8 5 16,1 1-1,-13 3-15,-3 3 16,-8 1 0,-2 1-16,-3-1 15,-2 1 1,-11-1-16,9 0 16,-8 0-1,-6 2-15,10-1 16,-11 3-1,4-4-15,-6 2 16,-5 3 0,9-3-16,2-3 15,-4-1 1,5-2-16,-1 0 16,-5 0-1,7-2-15,3 0 16,1 2-16,-5 0 15,12 2 1,0 2-16,2 2 16,2-2-1,6 3-15,-3-2 16,4 0 0,10-1-16,5 3 15,3-2 1,10 0-16,5 0 15,3 3 1,6-5-16,4 3 16,3 1-1,-4-1-15,3 2 16,0-1 0,-2 5-16,2-2 15,4 0 1,1-1-16,4 2 15,2 3 1,-3-3-16,4 1 16,2 6-1,0-1-15,3 1 16,0 5 0,-1 3-16,0 2 15,0 1 1,-2 3-16,0 3 15,2 5 1,-1 3-16,6-1 16,1 2-1,2-8-15,4 5 16,1 1 0,6-1-16,3-7 15,-6-11 1</inkml:trace>
  <inkml:trace contextRef="#ctx0" brushRef="#br0" timeOffset="24522.4691">11298 8632 0,'0'0'16,"0"0"-1,-10-4-15,-9 0 16,-8 4-16,-12 4 15,-4 11 1,-2 0-16,9 7 16,5-3-1,3 4-15,10 4 16,10 0 0,12-3-16,11 3 15,8-3 1,5 0-16,8-9 15,3-2 1,-1-8-16,-4-5 16,-2-8-1,-2-5-15,0-13 16,-5-8 0,-1-11-16,-7-6 15,4-6 1,-7 4-16,-2 0 15,-2 3 1,-2 2-16,0-1 16,0 8-1,-6 6-15,0 9 16,-4 10 0,0 5-16,0 5 15,-2 2 1,-6 11-16,0 19 15,4 9 1,2 16-16,4 13 16,4-2-1,6 4-15,4-7 16,4-7 0,0-7-16,-4-10 15,1-9 1,-4-11-16,-5-9 15,7-6-15,-5-6 16</inkml:trace>
  <inkml:trace contextRef="#ctx0" brushRef="#br0" timeOffset="24739.4997">11663 8542 0,'2'5'0,"4"16"16,2 14 0,-1 11-16,4 2 15,-3-5 1,-2-7-16,-2-9 16,2-1-1,-4-16-15,0-2 16</inkml:trace>
  <inkml:trace contextRef="#ctx0" brushRef="#br0" timeOffset="24915.6865">11611 8297 0,'0'0'15,"2"4"-15,0-4 16,5 7 0,8 0-16</inkml:trace>
  <inkml:trace contextRef="#ctx0" brushRef="#br0" timeOffset="25341.5541">11922 8485 0,'4'0'16,"6"-6"-16,8-6 15,8-18 1,6-11-16,-4-6 16,-5 2-1,-12 9-15,-5 6 16,-8 9-1,-2 3-15,-3 8 16,-6 4 0,1 6-16,-1 9 15,-2 10 1,3 12-16,9 13 16,3 13-1,5 8-15,9 2 16,3 4-1,-2-3-15,2 1 16,-6-10 0,0-9-16,-1-6 15,-4-11-15,-3-12 16,-1-15 0,-2-4-1</inkml:trace>
  <inkml:trace contextRef="#ctx0" brushRef="#br0" timeOffset="25559.3506">11882 8587 0,'2'2'0,"-2"-2"15,8 4 1,10 0-16,20 2 15,0-2 1,7-3-16,4-6 16,6-6-1,-17-4-15</inkml:trace>
  <inkml:trace contextRef="#ctx0" brushRef="#br0" timeOffset="25911.8624">12448 8378 0,'2'0'16,"0"-9"-16,4-10 15,0-4 1,0-3-16,-4 1 16,-2 7-1,-2 7-15,-2 2 16,-4 4 0,-8 10-16,-3 15 15,4 8 1,2 10-16,5 14 15,5 3 1,5 6-16,1 1 16,6-2-1,-1-3-15,2 3 16,-6-13 0,-2-3-16,-1-3 15,1-8 1,3-3-16,-3-13 15,-2-6 1,0-8-16,2 0 16</inkml:trace>
  <inkml:trace contextRef="#ctx0" brushRef="#br0" timeOffset="26439.6523">12163 8670 0,'2'1'0,"-2"-1"16,6 0-1,12 0-15,18-1 16,22-3 0,7-2-16,-1-2 15,-2 6 1,-20 1-16,1 8 15,-11 5 1,-13 3-16,-4 1 16,-4-8-1,-4 0-15,3-6 16,7-9 0,12-20-16,5-12 15,-6-2 1,-8 3-16,-8 6 15,-7 13 1,-10 6-16,-13 7 16,-19 15-1,-10 14-15,3 11 16,7 2 0,16-1-16,10 1 15,18-3 1,12-3-16,22-5 15,15-5-15,9-10 16,-6-10 0,-3-8-16,-3-9 15,-17 3 1</inkml:trace>
  <inkml:trace contextRef="#ctx0" brushRef="#br0" timeOffset="27092.0843">13072 8492 0,'3'3'16,"-3"-3"-16,2 1 16,6 13-1,3 16-15,4 7 16,-5 7 0,-1 3-16,-2 0 15,-3-10-15,-4-5 16,2-13-1,-2-11-15,0-4 16,-2 3 0,-5-19-16,1-18 15,2-21 1,4-7-16,2 4 16,0 7-1,2 8-15,1 12 16,-3 13-1,-2 9-15,0 1 16,0 8 0,2 14-16,6 5 15,7 7 1,20-7-16,9-2 16,11-11-1,17-12-15,6-11 16,-6-10-1,-12 7-15,-18 2 16,-17 3 0,-18 4-16,-7-3 15,-23 4 1,-28 6-16,-1 9 16,4 6-1,12 5-15,8 3 16,14 6-1,12 5-15,16 10 16,18-4 0,8 4-16,13-4 15,4-10 1,-1-15-16,7-12 16,-21-4-1</inkml:trace>
  <inkml:trace contextRef="#ctx0" brushRef="#br0" timeOffset="27537.4476">13914 8547 0,'0'7'16,"-2"9"-16,-2 11 15,-1 2 1,1 5-16,2-6 15,1-9 1,2-7-16,-1-2 16,6-6-1,7-16-15,11-17 16,8-14 0,-3 1-16,-8 5 15,-1 10 1,-1 10-16,0 8 15,2 10 1,-1 8-16,-4 16 16,-3 5-1,-2 2-15,-3 6 16,0-7 0,0-4-16,2-6 15,2-10 1,2-4-16,6-11 15,2-19 1,6-17-16,-7 1 16</inkml:trace>
  <inkml:trace contextRef="#ctx0" brushRef="#br0" timeOffset="27761.0105">14491 8244 0,'2'3'0,"-1"13"15,5 16 1,-4 29-16,4 20 16,0 8-1,-2-11-15,5-8 16,2-5-16,1-14 16,-1-5-1,-4-13-15,-1-15 16,-6-15-1,2 1-15</inkml:trace>
  <inkml:trace contextRef="#ctx0" brushRef="#br0" timeOffset="27905.0845">14229 8457 0,'2'0'0,"0"2"16,22 0-1,33 9-15,31 12 16,-30-12 0</inkml:trace>
  <inkml:trace contextRef="#ctx0" brushRef="#br0" timeOffset="74611.8616">11982 15188 0,'0'1'16,"0"-1"-16,0 0 16,0 0-1,-6 5 1,-10 3-16,-8 1 15,-18 1-15,-8-2 16,-15 2 0,-5-2-16,-10-3 15,-8 0 1,-14 0-16,-3 2 16,-6 0-1,-7 5-15,-4-1 16,-1-4-1,-12-1-15,10 0 16,-21-1 0,16 4-16,-11-7 15,6 1 1,-3-3-16,-1 5 16,1-4-1,-1 1-15,14-2 16,-13 0-1,30 0-15,-9 2 16,9-2 0,1 2-16,11 0 15,4 2 1,8-1-16,3-3 16,13 0-1,2 1-15,3 3 16,13-1-1,11 6-15,4-5 16,7 1 0,6-3-16,11 2 15,1-1 1,4-3-16,4 0 16,1 2-1,2-2-15,3-2 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59:02.7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25787 6123 0,'0'0'0,"0"0"15,0 0 1,0 0 0,0 0-16,-2-2 15,2 2-15,0 0 16,-2 0 0,6 2-16,4 3 15,6 5 1,10-3-16,5 1 15,5-2 1,4 0-16,6 0 16,4-2-1,6 2-15,1-1 16,7-3 0,2 1-16,4 2 15,4-1 1,7 0-16,1 1 15,2-2 1,9-1-16,5 0 16,4 0-1,1 0-15,-1-2 16,6 0 0,5 2-16,0-4 15,-9 2 1,8 2-16,1 4 15,4-4 1,-4-4-16,4 6 16,2-2-1,-4-4-15,0 4 16,4-2 0,-4-2-16,-1 2 15,0-8 1,5 4-16,-11 0 15,1-2 1,-5 0-16,0 0 16,-1 1-1,-6-2-15,-7 2 16,-8-4 0,-5 2-16,-9-3 15,-10 2-15,-10 3 16,-8 1-1,-4 1-15,-10 3 16,-7 3 0,-8 1-16</inkml:trace>
  <inkml:trace contextRef="#ctx0" brushRef="#br0" timeOffset="3283.7782">1945 6902 0,'-2'-2'16,"-10"-7"0,-7-3-16,3 3 15,4 2 1,5 2-16,5 3 16,0 0-1,2 2-15,13 6 16,25 2-1,11-3-15,12 0 16,9-5 0,3 1-16,6-1 15,13 5-15,9 6 16,13 2 0,-1 0-16,9 6 15,8 0 1,-6-3-16,3 5 15,3-3 1,-2-6-16,-2-2 16,-4 3-1,-3-6-15,2 0 16,-4-3 0,-6 0-16,-15-1 15,-5-3 1,-2 0-16,-16 3 15,-5-1 1,-8-2-16,-11-2 16,2-1-1,-6-3-15,-5 3 16,-10-1 0</inkml:trace>
  <inkml:trace contextRef="#ctx0" brushRef="#br0" timeOffset="20717.6889">8557 6983 0,'2'1'16,"0"-1"-16,7 2 15,15 0 1,11 0-16,13-4 16,12 4-1,10-4-15,7 2 16,12 0 0,7-2-16,0 2 15,1 2-15,-3 1 16,-8 0-1,2 1-15,-1 4 16,-3 0 0,-14-2-16,1-2 15,-11-2 1,-10 1-16,-5-3 16,-9 0-1,-2 0-15,-10 0 16,-14 0-1,-5 0-15</inkml:trace>
  <inkml:trace contextRef="#ctx0" brushRef="#br0" timeOffset="28632.7123">12006 9080 0,'0'0'16,"0"2"-16,-2-2 16,-10 1-1,-20 3-15,-27 2 16,-26 2-1,-20-1-15,-16-2 16,-19-5 0,3 0-16,-3 4 15,5-4 1,3 2-16,13-2 16,19 3-1,15 2-15,17-4 16,21 2-1,14 1-15,11-1 16,13 1 0,4 0-16,1 4 15</inkml:trace>
  <inkml:trace contextRef="#ctx0" brushRef="#br0" timeOffset="39696.3017">14980 9183 0,'0'0'0,"2"2"15,-2-2 1,8 0-16,12 0 15,17 0 1,18-2-16,32-3 16,16-5-16,10 2 15,18 0 1,23-6-16,-11 14 16,6 0-1,-2 0-15,-19 2 16,-20 2-1,-15 2-15,-11-6 16,-14-4 0,-15 2-16,-13-2 15,-12 2 1,-10 2-16,-8-1 16,-8 1-1,-2 1-15,-8 1 16</inkml:trace>
  <inkml:trace contextRef="#ctx0" brushRef="#br0" timeOffset="66548.4633">26144 13118 0,'0'2'0,"0"-2"16,0 0-16,2 0 15,0 0 1,8 2-16,12 2 16,9 4-1,7 4-15,4-3 16,10 5-1,10-5-15,13-4 16,-3 1 0,12 0-16,-1-4 15,5-4 1,4-4-16,11 0 16,-3 1-1,13-5-15,-15-5 16,4 3-1,5 3-15,-11 2 16,-5 0 0,-9-2-16,-11 6 15,-9 3 1,-15 6-16,-16 2 16,-11-2-1</inkml:trace>
  <inkml:trace contextRef="#ctx0" brushRef="#br0" timeOffset="67375.8813">26775 10511 0,'1'2'15,"-2"10"-15,-1 21 16,-4 46 0,-10 34-16,-8 22 15,-6-1 1,4-2-16,-5-5 15,-1-12 1,8-12-16,5-19 16,6-21-1,3-14-15,-1-13 16,8-15 0,3-17-16,-4 0 15,2-24 1,-4-30-16,0-22 15,0 1 1,1 14-16,3 13 16,0 10-1,1 12-15,1 9 16,0 0-16,5 6 16,10 0-1,13 6-15,10 2 16,2 1-1,5-7-15,0-8 16,6-9 0,-17 2-16</inkml:trace>
  <inkml:trace contextRef="#ctx0" brushRef="#br0" timeOffset="67885.5787">27200 10181 0,'0'3'16,"-2"7"-16,-7 18 16,-1 37-1,-16 37-15,-8 28 16,2 13-1,-9 7-15,5-8 16,0-6 0,10-16-16,5-24 15,8-17 1,7-21-16,6-20 16,0-16-1,2-10-15,9-13 16,10-27-1,11-28-15,2-3 16,-6 12 0,-2 10-16,-4 11 15,-6 16 1,0 10-16,0 28 16,-8 24-1,-6 20-15,-6 3 16,0-10-1,4-12-15,6-13 16,3-17-16,4-15 16,1-6-1</inkml:trace>
  <inkml:trace contextRef="#ctx0" brushRef="#br0" timeOffset="68013.7818">27476 11301 0,'0'2'16,"0"-2"-16,0 0 15,-2 9 1,-8 17-16,-7 15 16,-2 12-1,-16 9-15</inkml:trace>
  <inkml:trace contextRef="#ctx0" brushRef="#br0" timeOffset="68201.3065">27413 10855 0,'0'0'0,"2"2"15,-2-2 1,2 0-16</inkml:trace>
  <inkml:trace contextRef="#ctx0" brushRef="#br0" timeOffset="68774.0518">27739 11175 0,'0'3'0,"0"13"15,-4 22-15,-7 21 16,4 7 0,-7 3-16,-2-12 15,6-15 1,1-19-16,7-11 16,0-8-1,6-9-15,13-35 16,15-33-1,2-12-15,4 9 16,-6 9 0,-2 17-16,-4 15 15,-2 8 1,-5 13-16,-5 8 16,-3 10-1,-4 17-15,-9 25 16,-9 15-1,-2 10-15,-2-3 16,5-7 0,7-6-16,4-14 15,3-14 1</inkml:trace>
  <inkml:trace contextRef="#ctx0" brushRef="#br0" timeOffset="69501.349">28339 10862 0,'2'0'16,"-2"-8"-16,0-3 15,-2 5 1,0 2-16,-14 17 16,-19 42-1,-4 25-15,3 5 16,13-12-1,10-16-15,7-16 16,6-17 0,2-10-16,11-11 15,18-32 1,21-34-16,2-20 16,-14 9-16,-4 5 15,-6 16 1,-11 15-16,-5 12 15,-11 16 1,-1 9 0,2-1-16,-6 23 15,-9 25-15,-12 23 16,-7 20 0,-6 17-16,-6 12 15,-4 4 1,-9 18-16,0-5 15,-5-2 1,-1-13-16,7-16 16,5-29-1,11-22-15,4-18 16,2-13 0,4-16-16,2-14 15,1-21 1,12-19-16,7-13 15,8-6 1,11 2-16,8 7 16,5 4-1,-2 7-15,5 6 16,5 1 0,2 5-16,5 3 15,2 4 1,3 0-16,-4 5 15,-1 2 1,-3 1-16,-4-3 16,-6 7-1</inkml:trace>
  <inkml:trace contextRef="#ctx0" brushRef="#br0" timeOffset="69914.5164">28781 10980 0,'0'1'15,"-8"7"-15,-17 13 16,0 11 0,-1 4-16,1 3 15,12-3 1,6-7-16,9-7 16,5-4-1,4-3-15,10-3 16,-4 0-1,0 5-15,-5-1 16,-7 12 0,-12 11-16,-18 17 15,-16 10 1,-8 1-16,17-23 16</inkml:trace>
  <inkml:trace contextRef="#ctx0" brushRef="#br0" timeOffset="78770.1955">4396 13405 0,'0'0'0,"0"0"15,0 0 1,0 0-16,0 0 16,3 4-1,1 12-15,-1 16 16,-1 9 0,2 14-16,-2-1 15,4 1 1,-5-6-16,3-2 15,1-7-15,5-6 16,-3-15 0,-3-13-16,0 0 15,-3-3 1</inkml:trace>
  <inkml:trace contextRef="#ctx0" brushRef="#br0" timeOffset="79276.1571">4597 13480 0,'1'3'16,"-1"-3"-16,4 5 15,11 7 1,-2 6-16,0 12 16,2 9-1,-8 4-15,-1 4 16,0-8-1,-1-1-15,-2-6 16,1-11 0,0-1-16,2-10 15,-2-6 1,5-4-16,2-18 16,5-19-1,5-6-15,2-5 16,3 4-1,1 7-15,-5 12 16,-1 4 0,-3 10-16,-4 7 15,-1 6 1,0 12-16,0 12 16,-5 9-1,-1-1-15,0 3 16,3 2-1,1-3-15,0-7 16,7-2 0,1-14-16,4-7 15,4-14-15,-5-3 16</inkml:trace>
  <inkml:trace contextRef="#ctx0" brushRef="#br0" timeOffset="79890.645">5176 13632 0,'2'2'0,"-2"-2"16,3 0-16,9 1 16,8-4-1,10-9-15,3-8 16,0-9 0,6-7-16,-9-5 15,-5 4 1,-4 5-16,-8 4 15,-7 7 1,-5 7-16,-4 4 16,-10 3-1,-12 10-15,0 9 16,-6 10 0,1 5-16,4 3 15,4 7 1,9 10-16,6 5 15,7 5 1,5 4-16,3 0 16,-1-4-16,1 4 15,-1-4 1,-3-4-16,2-1 16,-4-11-1,0-5-15,-2-13 16,0-15-1,0-4-15,0 2 16,-2-26 0,0-25-1,2 6-15</inkml:trace>
  <inkml:trace contextRef="#ctx0" brushRef="#br0" timeOffset="80731.253">5277 13780 0,'0'0'15,"0"0"-15,0 2 16,0-2-1,0 0-15,2 1 16,3 7 0,5 4-16,5 8 15,9-4 1,4 2-16,2-4 16,5-7-1,0-9-15,3-5 16,6-14-1,-6 0-15,-3-4 16,-4 0 0,-6 5-16,-10 6 15,-9 3 1,-4 5-16,-10 5 16,-18 11-1,-7 15-15,-9 11 16,8 0-1,12-5-15,5-2 16,13-2 0,4-7-16,9-4 15,6-6 1,7-12-16,4-13 16,2-5-1,-6-6-15,-6 0 16,-4 3-1,-6 4-15,-4 8 16,-2 4 0,0 4-16,-2-1 15,-4 11-15,-3 9 16,5 10 0,4 10-1,2 6-15,9-2 16,3-2-16,6-9 15,2-8 1,5-14-16,11-16 16,7-26-1,10-13-15,0-9 16,-11 4 0,-11 11-16,-10 11 15,-7 12 1,-12 14-16,-4-5 15,-22 20 1,-11 16-16,-12 23 16,4 2-1,15-6-15,14-2 16,14-8 0,14-5-16,14-4 15,11-16 1,18-17-16,2-16 15,-4-18 1,-4-22-16</inkml:trace>
  <inkml:trace contextRef="#ctx0" brushRef="#br0" timeOffset="80979.6019">6309 13435 0,'1'2'15,"-1"6"1,2 18-16,-2 23 16,0 20-1,-3 22-15,-11 2 16,10-9 0,8-4-16,3-6 15,1-12-15,-2-9 16,-1-14-1,-1-21-15,-4-13 16</inkml:trace>
  <inkml:trace contextRef="#ctx0" brushRef="#br0" timeOffset="81155.1621">6155 13690 0,'2'1'0,"7"-1"16,30 4 0,32 3-16,21 2 15,6 5 1,2-9-16</inkml:trace>
  <inkml:trace contextRef="#ctx0" brushRef="#br0" timeOffset="102982.4502">16331 16241 0,'2'0'0,"-2"0"16,0 0-16,0 3 15,0-3 1,2 0-16,13 1 16,13 1-1,16 2-15,28 0 16,23-4-1,5-3-15,-6 2 16,4 1 0,35-2-16,-21-2 15,15 4 1,-5 0-16,19-1 16,-33 8-1,61 1-15,-27 0 16,15 8-1,-20-9-15,-7 0 16,23-4 0,-6 8-16,-17-2 15,-13-1 1,28 1-16,-9-1 16,18 1-1,-41 2-15,65 1 16,-13-6-1,-20 1-15,-11 0 16,-13-5 0,-6-2-16,11-2 15,-12-5 1,-1-2-16,-21 1 16,2 2-1,-3-4-15,-3 4 16,-5 0-16,-11 1 15,0-1 1,3-2-16,-5 2 16,-6 0-1,-14 0-15,-6 2 16,-6 0 0,-8 1-16,-4-4 15,-5 3 1,-8 2-16,-9 2 15,0-1 1,-1 1-16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2:01:20.9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2158 6293 0,'2'2'0,"-2"-2"15,0 0 1,1 0-16,5 0 15,4-2 1,8 2-16,4 2 16,6 0-1,3 0-15,8-2 16,6 4 0,8 0-16,-1-2 15,9 2 1,4-4-16,3 2 15,3-4 1,6 2-16,5 0 16,-1 0-1,6 0-15,4-3 16,-4 0 0,6-4-16,-3 4 15,1-3 1,0-4-16,-2 4 15,5-1 1,-7 0-16,-1 3 16,5-1-1,-4-1-15,4 2 16,-2 0-16,1-2 16,-4-2-1,-4 4-15,4 0 16,-3-2-1,1 3-15,-1-2 16,-3 3 0,-1-2-16,-5 3 15,-2-3 1,1 1-16,-7-1 16,-1 3-1,-8-1-15,1-4 16,-5 2-1,-3 1-15,-1 2 16,-9-1 0,-3 2-16,-1-2 15,-6 2 1,-5 0-16,-3 0 16,-10 2-1,-8-2-15</inkml:trace>
  <inkml:trace contextRef="#ctx0" brushRef="#br0" timeOffset="2294.7521">3037 6517 0,'2'0'0,"-2"0"16,0 1-16,0-1 15,9 7 1,2 9-16,4 16 15,-1 5 1,7 12-16,-6-6 16,5 2-1,-3-4-15,1-8 16,1-3 0,-1-11-16,-1-8 15,6-8 1,5-17-16,5-20 15,0-17 1,4-6-16,-6 6 16,-3 2-1,0 4-15,-8 7 16,-3 10 0,-6 7-16,-3 9 15,-3 5 1,-5 3-16,2 3 15,0 1 1,-2 6-16</inkml:trace>
  <inkml:trace contextRef="#ctx0" brushRef="#br0" timeOffset="2853.2148">3952 6721 0,'4'-5'0,"6"-13"16,8-15-16,3-3 16,-14 5-1,-5 6-15,-11 5 16,-19 10-1,-18 16-15,-15 24 16,-8 15 0,14 2-16,8 3 15,18-5 1,12-5-16,11-11 16,14-4-1,12-10-15,18-15 16,8-12-1,15-21-15,-7-2 16,-5 0 0,-13 1-16,-3 14 15,-15 0 1,-4 11-16,-9 4 16,2 5-1,4 9-15,-1 12 16,2 11-1,4 7-15,0 2 16,1-3 0,-1-6-16,-1-7 15,3-11 1,3-10-16,-8-8 16</inkml:trace>
  <inkml:trace contextRef="#ctx0" brushRef="#br0" timeOffset="3106.3278">4414 6293 0,'3'2'16,"-3"2"0,4 19-16,-3 21 15,2 25 1,-6 13-16,6-3 15,-3-3-15,4-10 16,5-3 0,4-12-16,-2-12 15,7-15 1,1-12-16,0-8 16</inkml:trace>
  <inkml:trace contextRef="#ctx0" brushRef="#br0" timeOffset="3575.4805">4799 6568 0,'1'13'15,"1"16"1,2 20-16,1 4 15,9-5 1,-1-5-16,3-16 16,6-5-1,8-18-15,11-16 16,8-21 0,2-12-16,-7-3 15,-13 7 1,-3 2-16,-16 10 15,-9 4 1,-1 8-16,-4 7 16,2 2-1,-2 6-15,-4 4 16,4 14-16,2 11 16,5 10-1,4 13-15,1 1 16,4-2-1,-1-6-15,-2-11 16,4-8 0,2-7-16,-4-6 15</inkml:trace>
  <inkml:trace contextRef="#ctx0" brushRef="#br0" timeOffset="4268.7643">5394 6629 0,'2'2'0,"-2"2"16,4 4-1,4 6-15,10 0 16,6-6-1,6-6-15,10-11 16,9-9 0,0-15-16,-6 1 15,-6 3 1,-16 4-16,-11 7 16,-10 1-1,-20 5-15,-14 8 16,-13 11-1,-4 9-15,11 6 16,4 8 0,9 0-16,15 2 15,17 10 1,20 4-16,29-2 16,26-2-1,18-7-15,3-2 16,-2-15-1</inkml:trace>
  <inkml:trace contextRef="#ctx0" brushRef="#br0" timeOffset="17974.7651">16898 8256 0,'2'2'16,"-2"-2"-1,4 0-15,7 5 16,12-2-1,9 1-15,12 0 16,8 0 0,8 0-16,12-3 15,3-2 1,-1 2-16,13 2 16,5 0-1,17 5-15,5-1 16,19 0-1,1-5-15,0 2 16,9 0 0,-2 0-16,9-2 15,-9 0-15,-2-2 16,-3 0 0,-4 2-16,2-2 15,-2 0 1,15 0-1,-15 2-15,-2 4 16,-11-2-16,3-4 16,1 6-1,-9-1-15,-2-3 16,-5-2 0,-7 3-16,-1 1 15,-3-3 1,11 4-16,-17-4 15,-8 1 1,-7 1-16,-7-2 16,-8 1-1,-9 4-15,-12 0 16,-12-4 0</inkml:trace>
  <inkml:trace contextRef="#ctx0" brushRef="#br0" timeOffset="22082.6739">5183 9401 0,'2'2'15,"-2"-2"1,2 0-16,1 0 15,-3 0 1,0 1-16,-21 1 16,-37 2-1,-51-4-15,-26 2 16,-45-1-16,-7-2 16,-15 2-1,-1 5-15,-15 3 16,9 1-1,1-1-15,11 4 16,21-4 0,15 0-16,20-2 15,22-3 1,9-3-16,21-2 16,19-3-1,16 0-15,14-5 16,8 6-1,8-3-15,9 0 16,4 3 0,4-2-16,1 2 15,-2-1 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16:52.6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14103 4864 0,'2'0'0,"-4"-1"15,2-7 1,-6-1-16,-9-3 16,-15 1-1,-14 4-15,-20 7 16,-11 8-1,5 6-15,2 2 16,12 4-16,14-3 16,8-1-1,14-2-15,10 0 16,8-1 0,15 6-16,23 0 15,23 2 1,13-1-16,8 3 15,1 1 1,-9 0-16,-8 3 16,-9 1-1,-21-5-15,-10 3 16,-10-2 0,-16 3-16,-14-3 15,-16 1 1,-13-4-16,2-6 15,0-1 1,5-8-16,12-3 16,12-4-1,3-4 1</inkml:trace>
  <inkml:trace contextRef="#ctx0" brushRef="#br0" timeOffset="362.3663">14432 4572 0,'2'2'0,"0"4"15,10 9 1,4 21-16,2 30 16,-4 16-1,-10 3-15,-4-1 16,0-9 0,0-12-16,0-4 15,0-7 1,0-12-16,0-9 15,0-6 1,0-18-16,0-5 16,0 3-1</inkml:trace>
  <inkml:trace contextRef="#ctx0" brushRef="#br0" timeOffset="559.5466">14223 4929 0,'2'1'16,"0"-1"-16,14 5 15,14 4 1,16 3 0,13-1-16,3-1 15,-6-5 1,-14 0-1</inkml:trace>
  <inkml:trace contextRef="#ctx0" brushRef="#br0" timeOffset="1127.6293">15096 4891 0,'0'0'0,"0"0"15,0 2 1,-13 7-16,-19 21 16,-19 18-1,-5 6-15,14-2 16,10-7-1,9-8-15,14-7 16,11-8 0,11-8-16,19-6 15,15-24 1,15-13-16,-2-14 16,-14 6-1,-10 4-15,-12 5 16,-9 4-1,-7 12-15,-4 1 16,-2 9 0,-2 0-16,2 0 15,-2 13 1,2 17-16,-1 12 16,8 1-1,-1 4-15,8-3 16,-2-9-1,0-9-15,0-6 16,4-15 0,10-18-16,4-24 15,-9 3 1</inkml:trace>
  <inkml:trace contextRef="#ctx0" brushRef="#br0" timeOffset="1405.3521">15566 4469 0,'3'0'16,"-3"0"-16,0 0 16,0 0-1,6 20-15,-2 26 16,-2 22 0,1 22-16,-3 5 15,4-4 1,2-4-16,1-17 15,1-3 1,-2-11-16,-1-8 16,-1-10-1,0-16-15,-4-18 16,5 4 0,-1-22-16</inkml:trace>
  <inkml:trace contextRef="#ctx0" brushRef="#br0" timeOffset="1601.1015">15241 4849 0,'2'3'16,"-2"-3"-16,6 0 15,18 2 1,27-1-16,19 5 15,0-3 1,-2-3-16,-19 3 16</inkml:trace>
  <inkml:trace contextRef="#ctx0" brushRef="#br0" timeOffset="2190.4873">15960 4774 0,'0'7'15,"-2"14"1,-2 31-16,0 14 15,4-5 1,6-3-16,10-11 16,8-8-1,11-11-15,6-14 16,18-21 0,11-21-16,0-15 15,-4-7-15,-10-2 16,-15 7-1,-13 2-15,-4 4 16,-10 2 0,-6 4-16,-4 10 15,-2 4 1,0 10-16,-2 7 16,0-4-1,-2 14-15,0 20 16,-2 19-1,2 10-15,2 4 16,4 0 0,2-6-16,5-8 15,2-5 1,6-7-16,-2-7 16,4-7-1,-4-5-15,0-10 16,1-6-1</inkml:trace>
  <inkml:trace contextRef="#ctx0" brushRef="#br0" timeOffset="2757.6956">16774 4993 0,'1'2'0,"1"-2"16,14 7 0,20-7-16,18-13 15,19-2 1,-1-9-16,-8-4 15,-13-1 1,-21 7-16,-10 3 16,-18 5-1,-24 0-15,-21 8 16,-21 12 0,0 14-16,11 11 15,8 4 1,15 3-16,15 1 15,18 5 1,26 7-16,38 4 16,65-2-1,7-11-15,-2-7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19:57.4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8536 4535 0,'2'0'16,"4"-1"-16,16-13 15,18-1-15,18-11 16,7-1 0,12-2-16,-6 2 15,0 2 1,-6 3-16,-9 5 15,-1-1 1,-6 4-16,-7-2 16,3 6-1,-11 0-15,-1 5 16,-7-1 0,-8-1-16,-3 4 15,-13 3 1,2-2-16,-2 2 15</inkml:trace>
  <inkml:trace contextRef="#ctx0" brushRef="#br0" timeOffset="653.3992">9554 3793 0,'2'3'16,"0"5"-1,5 15-15,1 9 16,-2 5-16,-3 2 16,1-3-1,1-4-15,-4-3 16,2-6-1,-1-8-15,-2-11 16,0-3 0</inkml:trace>
  <inkml:trace contextRef="#ctx0" brushRef="#br0" timeOffset="1151.9845">9812 3792 0,'2'1'16,"0"6"-1,3 9-15,-1 16 16,1 7 0,-4-1-16,1 0 15,0-8 1,-2-2-16,0-11 15,0-3-15,0-8 16,2-2 0,9-8-16,6-24 15,12-15 1,-3 0-16,2 3 16,-2 13-1,-8 3-15,0 10 16,-1 7-1,-2 2-15,6 12 16,-4 5 0,-2 4-16,-5 1 15,-1 0 1,0-1-16,1 6 16,-1-3-1,-2-1-15,0 0 16,-2-4-1,3-3-15,-1-4 16,2-3 0</inkml:trace>
  <inkml:trace contextRef="#ctx0" brushRef="#br0" timeOffset="1638.2123">10396 3409 0,'2'2'16,"-2"-2"0,8 7-16,6 12 15,5 21 1,-1 24-16,-7 6 16,-1 5-1,-4-2-15,-1-9 16,-3 0-1,3-5-15,1-9 16,1-2 0,-4-8-16,4-8 15,-3-9 1,-2-7-16,0-13 16,-2 1-1,5-6-15,5-24 16,7-17-16,4-6 15,-4 10 1</inkml:trace>
  <inkml:trace contextRef="#ctx0" brushRef="#br0" timeOffset="2022.776">10853 3625 0,'2'0'0,"-2"0"16,0 0-1,0 0-15,0 2 16,-10 13 0,-16 11-16,-23 13 15,-10-1 1,1-5-16,11-7 16,9-4-1,12-11-15,11 0 16,11-10-1,2 1-15,0 2 16,13 3 0,14-2-16,9 7 15,4 2 1,-4 5-16,0 4 16,-4 0-16,2 4 15,-2-6 1,-4 2-16,-1-4 15,-3-5 1,-8-4 0</inkml:trace>
  <inkml:trace contextRef="#ctx0" brushRef="#br0" timeOffset="2584.7866">9560 3432 0,'0'2'0,"2"-2"16,-2 14 0,3-2-16</inkml:trace>
  <inkml:trace contextRef="#ctx0" brushRef="#br0" timeOffset="5362.8881">9695 5712 0,'2'2'0,"-2"-2"16,4 0-1,13 2-15,13 0 16,15 1 0,10-3-16,11 0 15,-2 0 1,2 0-16,0 3 16,3-3-1,-1 4-15,-3-3 16,1-1-1,-4 5-15,-6-4 16,-6-1 0,-5 0-16,-11 0 15,-8-1 1,-9-1-16,-2 2 16,-9-3-16,-2 3 15,-2 0 1,-2-3-16,-14-3 15,-18-2 1,-2-4-16,-11-4 16,5 0-1,1-3-15,5 1 16,3 3 0,7-3-16,8 6 15,4 0 1,4 3-16,1 5 15,5 1 1,2 1-16,-2 4 16,15 10-1,19 10-15,12 6 16,3-3 0,2 0-16,-4 0 15,-9-4 1,-10-3-16,-8-2 15,-8 5 1,-8-3-16,-11 5 16,-8 1-1,-5 1-15,-3-4 16,1 2 0,5-7-16,4-1 15,5-1 1,6-6-16</inkml:trace>
  <inkml:trace contextRef="#ctx0" brushRef="#br0" timeOffset="56249.4055">25941 9530 0,'2'0'0,"-2"0"15,0 0 1,2 0-16,3 2 16,1 0-1,6 6-15,0 2 16,4 7 0,0 8-16,-2 3 15,-4 2 1,-2 8-16,0 1 15,-4 7-15,0 5 16,-2 5 0,-2 5-16,0 9 15,0-3 1,-2 8-16,0 1 16,-2 3-1,0-2-15,0-1 16,-4 3-1,-6-2-15,2 0 16,-6 2 0,2-3-16,2-4 15,-5 2 1,0-2-16,-4 0 16,1-1-1,3-3-15,-6 1 16,-1 0-1,2-4-15,-3-1 16,-3 0 0,3 0-16,1-2 15,2 2 1,-3-5-16,5-3 16,2 0-1,2-5-15,2 4 16,2-5-1,2-5-15,-2-2 16,2-5 0,2-1-16,-1-6 15,2-1 1,-3-4-16,1-2 16,2-3-1,-1-1-15,-1-1 16,2-3-1,1-4-15,1-1 16,1-4 0,2-1-16,2-3 15,-4-1 1,6 1-16,-1-2 16,-1-1-1,0 2-15,-2-5 16,-3-8-16,-1-8 15,-4-4 1,0-9-16,0 0 16,2-4-1,-2 3-15,0-2 16,4 7 0,2-1-16,2 3 15,0 4 1,4 9-16,-2 3 15,2 2 1,0 4-16,0 2 16,0 0-1,-2 2-15,0 18 16,-2 10 0,2 13-16,2 8 15,2 2 1,4-2-16,6-3 15,4 0 1,12-2-16,6-2 16,6-11-1,-2-10-15,-1-9 16,5-8 0,-8-11-16,2-9 15,-6-11 1,-2-7-16,-2-6 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22:12.3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3556 12407 0,'3'3'0,"-3"-3"15,0 0 1,0 0-16,0 1 15,2-1 1,5 0-16,6-20 16,9-23-1,8-22-15,0-17 16,4-5 0,7-10-16,-5 6 15,4 8 1,-1 4-16,0 6 15,0 14 1,-6 7-16,-3 15 16,-8 13-1,-2 6-15,-3 11 16,-3 7 0,6 20-16,-8 14 15,-7 24-15,-3 15 16,-4 3-1,1 9-15,1-14 16,1 0 0,1-9-16,0-7 15,3-11 1,-2-8-16,-3-17 16,0-13-1,0-1-15,0-4 16,-6-18-1,2-5-15</inkml:trace>
  <inkml:trace contextRef="#ctx0" brushRef="#br0" timeOffset="176.409">3790 11944 0,'2'2'0,"5"4"16,21 4 0,17 4-16,19-4 15,-18-4 1</inkml:trace>
  <inkml:trace contextRef="#ctx0" brushRef="#br0" timeOffset="1486.9536">10454 11950 0,'0'2'0,"3"-2"15,-3 5 1,1 12-16,6 14 16,-2 8-1,3 15-15,-2 3 16,4 0-1,-4 0-15,0-8 16,-2-8 0,0-11-16,-2-7 15,1-8 1,-1-9-16,2-2 16,7-12-1,14-25-15,7-20 16,4-5-1,-2 1-15,-2 9 16,-2 9 0,-4 10-16,2 7 15,-5 9 1,-6 3-16,-2 10 16,2 11-1,-2 8-15,-5 12 16,3 6-1,-4 10-15,3 1 16,4 4-16,2-4 16,-4-12-1,0-5-15,-2-10 16,4-3 0,-1-10-16,2-6 15,4-12 1,-6 0-1</inkml:trace>
  <inkml:trace contextRef="#ctx0" brushRef="#br0" timeOffset="1919.0562">11022 12148 0,'2'1'16,"-2"1"-16,10 6 15,12 8 1,20-2-16,25 1 16,15-3-1,-1-8-15,-11-8 16,-20-2 0,-14-1-16,-18-3 15,-11-3 1,-16-3-16,-18-4 15,-16 8 1,3 8-16,-3 1 16,7 12-1,8 5-15,9 11 16,10 8 0,12 8-16,14 13 15,15-1 1,8 0-16,7-14 15,3-3 1,4-10-16,-9-11 16,2-11-1,-13-6-15</inkml:trace>
  <inkml:trace contextRef="#ctx0" brushRef="#br0" timeOffset="2880.0338">11588 12287 0,'2'3'16,"5"0"-16,14 7 16,22 2-1,16-5-15,14-2 16,-8-5-1,-9-5-15,-12-2 16,-18-3 0,-11-2-16,-13-4 15,-21-6 1,-11 3-16,-18 3 16,-4 5-1,7 8-15,9 6 16,8 8-1,6 3-15,8 9 16,10 13 0,18 15-16,19 5 15,8 3 1,5-8-16,7-2 16,11-8-1,-2-15-15,0-13 16,6-13-1,1-13-15,-2-9 16,-11-4 0,-10 3-16,-16 0 15,-8 5-15,-10 4 16,-8 2 0,0 4-1,-14 2-15,-8 8 16,-6 10-16,2 10 15,8 3 1,3 5 0,13-1-16,13-5 15,2-10-15,15-7 16,11-20 0,3-19-16,-5-19 15,-11-16 1,-11-9-16,-6-6 15,-9 0 1,-6 5-16,-5 15 16,-1 9-1,1 12-15,1 10 16,4 17 0,0 11-16,0 0 15,-1 23 1,1 34-16,7 18 15,-1 15 1,2 4-16,7 0 16,0-10-1,4-4-15,0-8 16,0-8 0,0-12-16,-5-11 15,0-13 1,-4-9-16,0-8 15,-2-6 1</inkml:trace>
  <inkml:trace contextRef="#ctx0" brushRef="#br0" timeOffset="3292.0162">13179 12471 0,'0'0'0,"0"0"16,0 0-1,-8-2-15,-12-3 16,-8 0-1,-6 1-15,1 4 16,9 1 0,7 5-16,2 4 15,13 12 1,12 17-16,12 6 16,8 11-1,-1-12-15,-13-10 16,-6-6-1,-10-7-15,-10 1 16,-18-5 0,-15-8-16,9-6 15</inkml:trace>
  <inkml:trace contextRef="#ctx0" brushRef="#br0" timeOffset="4716.0097">4087 13427 0,'0'3'15,"0"-3"-15,0 0 16,0 0 0,0 0-16,3 0 15,2-8 1,4-14-16,5-16 16,-1-13-1,-5 2-15,-7-1 16,-2 11-1,-7 7-15,-7 13 16,-9 11 0,-11 10-16,-6 16 15,2 16 1,4 6-16,9 0 16,10 0-1,11-3-15,12 2 16,7-7-1,10-9-15,8-7 16,10-8-16,1-12 16,-1-5-1,-5-2-15,-9-3 16,-1 0 0,-4 5-16,-7 1 15,-2 5 1,-3 1-16,-3 2 15,6 7 1,-7 14-16,-3 7 16,-3 5-1,-1 3-15,0-1 16,0 4 0,2-7-16,2-8 15</inkml:trace>
  <inkml:trace contextRef="#ctx0" brushRef="#br0" timeOffset="6096.9765">4057 14303 0,'0'4'0,"-4"19"15,2 31 1,4 21-16,2 16 15,0-1 1,4-3-16,1-10 16,-4-2-1,-3-17-15,3-11 16,0-8 0,-1-25-16,1-5 15,4-5 1</inkml:trace>
  <inkml:trace contextRef="#ctx0" brushRef="#br0" timeOffset="6479.1982">4333 14727 0,'-2'10'0,"-4"11"16,4 21-1,2 6-15,6 8 16,3-6-1,3-11-15,0-8 16,-1-7 0,-4-14-16,0-5 15,5-5 1,-1-11-16,1-15 16,-7-2-1,-7-5-15,-9 4 16,-7 4-1,-2 0-15,-2 8 16,-1 5 0,4 2-16,7 7 15,5 0 1,5 3-16,-1-2 16,1 2-1,-4-6-15,5-2 16</inkml:trace>
  <inkml:trace contextRef="#ctx0" brushRef="#br0" timeOffset="6685.1459">3723 14516 0,'4'0'15,"9"-2"-15,25-2 16,37-2 0,35-2-16,12-1 15,-2-8 1,-53 8-16</inkml:trace>
  <inkml:trace contextRef="#ctx0" brushRef="#br0" timeOffset="8315.7627">7476 14597 0,'2'1'15,"2"6"-15,8 13 16,14 17 0,-2 16-16,-3 10 15,-2 16 1,1 7-16,-1 8 15,1-2 1,-2-8-16,2-8 16,-2-6-16,-4-15 15,-2-14 1,-2-19-16</inkml:trace>
  <inkml:trace contextRef="#ctx0" brushRef="#br0" timeOffset="8666.5568">7447 14766 0,'0'-2'16,"-2"-19"-16,2-18 16,7-11-1,14-3-15,14 7 16,19 7-1,7 16-15,5 13 16,-1 10 0,-18 12-16,-2 9 15,-13 7 1,-16 5-16,-10 3 16,-16 3-1,-12 0-15,-9 2 16,-3-9-1,4-4-15,7-6 16,10-13 0,7-1-16,3-3 15</inkml:trace>
  <inkml:trace contextRef="#ctx0" brushRef="#br0" timeOffset="8852.0559">8196 14778 0,'0'2'16,"0"6"0,-5 18-16,1 11 15,0 6 1,-1 0-16,0-7 16,2-8-1,0-17-15,3-3 16</inkml:trace>
  <inkml:trace contextRef="#ctx0" brushRef="#br0" timeOffset="9058.6401">7967 14193 0,'0'4'0,"0"-4"15,0 1 1,3 14-16,7 8 16,14 9-1,7-5-15,-7-9 16</inkml:trace>
  <inkml:trace contextRef="#ctx0" brushRef="#br0" timeOffset="9326.2177">8510 14213 0,'2'5'16,"5"11"-16,8 34 15,4 35 1,-2 12-16,-4 13 15,-2 9 1,-2-16-16,3 3 16,5-8-1,-3-24-15,-7-17 16,-1-20 0,-1-12-16</inkml:trace>
  <inkml:trace contextRef="#ctx0" brushRef="#br0" timeOffset="9553.3673">8306 14565 0,'0'0'0,"0"0"16,2 1-1,6 9-15,15 4 16,20 11-1,15 11-15,8-4 16,-2-4 0,-11-6-16,-8-12 15,2-1 1</inkml:trace>
  <inkml:trace contextRef="#ctx0" brushRef="#br0" timeOffset="10010.3798">8851 14605 0,'2'4'0,"1"13"16,3 17-16,0 24 16,7 8-1,4 7-15,3-4 16,4-11-1,0-8-15,9-11 16,-4-11 0,5-18-16,9-16 15,-1-20 1,0-14-16,-12-5 16,-8 2-1,-6 3-15,-13 1 16,-3 11-1,-2 5-15,1 11 16,1 7 0,-4 1-16,8 4 15,-1 14-15,6 11 16,8 15 0,-2 4-1,4-1-15,-2-2 16,4-11-16,1-13 15,-4-8 1</inkml:trace>
  <inkml:trace contextRef="#ctx0" brushRef="#br0" timeOffset="10708.4445">9627 14625 0,'0'1'16,"0"2"-16,2 8 15,2 13 1,0 14-16,2 15 16,3 6-1,2 3-15,1 5 16,-3-1 0,0-10-16,-9-12 15,0-10 1,0-13-16,-4-11 15,4-7 1,-1 2-16,-6-15 16,3-22-1,2-19-15,4-4 16,0-14 0,3-2-16,6 14 15,-5 8 1,2 13-16,-2 16 15,-6 15 1,0 1-16,3 0 16,-1 4-1,5 18-15,21 13 16,20 1 0,23-2-16,23-13 15,10-13 1,-13-10-16,-27-2 15,-15-1 1,-24-4-16,-11 3 16,-12-1-1,-22-3-15,-20 4 16,-4 6-16,5 8 16,7 6-1,6 11-15,18 17 16,19 9-1,21 10-15,24 14 16,15 4 0,2 0-16,4-10 15,-9-11 1,-13-19-16,-4-8 16,-15-11-1</inkml:trace>
  <inkml:trace contextRef="#ctx0" brushRef="#br0" timeOffset="11348.7734">10838 14744 0,'0'3'0,"-8"-3"16,-14 3-16,-9 4 15,-7 2 1,6-3-16,6 2 16,10 0-1,10 4-15,20 11 16,26 11 0,10 3-16,2 9 15,-9-3 1,-12 0-16,-14-7 15,-11-1 1,-8-3-16,-12-1 16,-6-2-1,-5-7-15,0-6 16,3 0 0,5-8-16,7-2 15,5-2 1</inkml:trace>
  <inkml:trace contextRef="#ctx0" brushRef="#br0" timeOffset="11884.7038">11554 15499 0,'0'2'0,"-4"2"16,-11 13-16,-20 1 16,-26 5-1,-31 1-15,-32-7 16,-35-8-1,-11-3-15,-17-6 16,-14-1 0,-16 8-16,-11 1 15,-38 2 1,15 7-16,-16 1 16,10-2-1,9 1-15,1 2 16,26-2-1,17 6-15,38-5 16,12 6 0,33-5-16,21 1 15,30-4 1,11-4-16,22 0 16,11 1-1,15-7-15,7 2 16,10 0-1,16-4-15,0-6 16</inkml:trace>
  <inkml:trace contextRef="#ctx0" brushRef="#br0" timeOffset="12237.295">7983 15723 0,'2'2'0,"-2"-2"16,3 8 0,11 20-16,-2 21 15,5 29 1,-4 29-16,-7 0 15,0 22 1,1 10-16,4-19 16,0-6-1,-1-16-15,-8-13 16,-2-18 0,-2-22-16,-2-18 15,2-21 1,2 0-16</inkml:trace>
  <inkml:trace contextRef="#ctx0" brushRef="#br0" timeOffset="12524.6394">7897 16154 0,'0'-11'0,"-3"-30"16,1-23-16,6 3 15,4 10 1,16 6-16,18 3 15,16 25 1,11 17-16,14 25 16,-12 9-1,-20 8-15,-13 3 16,-12 2 0,-14-4-16,-12 1 15,-10-5 1,-12-10-16,-4-5 15,-5-11 1,-7-11-16,12-4 16</inkml:trace>
  <inkml:trace contextRef="#ctx0" brushRef="#br0" timeOffset="13062.5368">8643 15516 0,'3'2'0,"-3"-2"15,3 10 1,5 18-16,-6 27 16,-8 29-1,-1 34-15,-3 3 16,-1 10-1,6-19-15,-2-1 16,7-16 0,7-24-16,2-14 15,-2-19 1,3-13-16,-5-13 16,5-14-1,6-24-15,9-30 16,8-8-1,-4 1-15,5 10 16,1 11 0,0 13-16,0 11 15,-8 13 1,-1 8-16,2 15 16,-12 13-1,2 15-15,-9 3 16,0 6-1,2-3-15,2-10 16,6-8 0,-1-18-16,9-11 15,17-24 1,-15-3-16</inkml:trace>
  <inkml:trace contextRef="#ctx0" brushRef="#br0" timeOffset="13385.968">9379 16252 0,'0'3'0,"-11"1"15,-7 4-15,-2 8 16,3 7 0,3 18-16,18 11 15,21 11 1,22-1-16,12-7 16,1-15-1,6-10-15,-12-17 16,-16-10-1,-13-9-15,-13-18 16,-22-17 0,-36-24-16,-20-2 15,-13 6 1,14 14-16,11 15 16,20 10-1,12 15-15,18 4 16,-2 1-1,18 11-15,5 2 16</inkml:trace>
  <inkml:trace contextRef="#ctx0" brushRef="#br0" timeOffset="13996.3921">9825 15812 0,'0'1'0,"2"-1"16,2 15-16,12 20 15,0 28 1,7 30-16,3 25 16,-7 12-1,-2-7-15,1-11 16,2 4 0,-4-14-1,-3-24-15,-1-17 16,-3-23-16,-1-16 15</inkml:trace>
  <inkml:trace contextRef="#ctx0" brushRef="#br0" timeOffset="14245.8318">9665 16102 0,'-3'-5'16,"-10"-4"-16,0-9 15,-1 6 1,10 5-16,8-2 16,26 11-1,59 22-15,12 17 16,-17 2 0,0 5-16,-14-4 15,-23-9 1,-9-3-16,-14-7 15</inkml:trace>
  <inkml:trace contextRef="#ctx0" brushRef="#br0" timeOffset="14709.7098">10340 16228 0,'0'2'15,"-4"-1"-15,-7 9 16,-6 8-16,-2 9 16,6 5-1,2 4 1,11 5-16,11 10 15,17 4-15,14-2 16,10 0 0,0-9-16,2-10 15,-16-13 1,-12-11-16,-5-6 16,-13-10-1,-14-20-15,-23-17 16,-17-14-1,-10-2-15,2 9 16,7 9 0,9 8-16,8 11 15,13 11 1,4 4-16,5 3 16,4 8-1</inkml:trace>
  <inkml:trace contextRef="#ctx0" brushRef="#br0" timeOffset="32661.5097">10868 16345 0,'2'2'0,"2"2"16,11 6-1,-4 2-15,1-2 16,-7-3 0,0-6-16,-3 1 15,-11-2 1,-10-3-16,-9-3 15,0 3 1,6 3-16,4 9 16,7 6-1,15 20-15,12 18 16,11 17 0,-3-4-16,-8-10 15,-11-13 1,-7-8-16,-7-5 15,-8-11 1,-13-6-16,3-6 16,5-5-1</inkml:trace>
  <inkml:trace contextRef="#ctx0" brushRef="#br0" timeOffset="87106.555">22663 12620 0,'2'2'15,"-2"-2"1,2 0-16,0 4 16,1 4-1,1 1-15,-6 5 16,-7 2-1,-16 5-15,-15-3 16,-12 0 0,-18 2-16,-7-1 15,-1 2 1,-8-2-16,-7 2 16,-1-1-1,-12 6-15,-1-5 16,-13-1-1,1-3-15,-11 0 16,-2-6 0,-4-3-16,-6 2 15,-8-6 1,-11 2-16,16-6 16,6-4-1,3 1-15,-7-2 16,5-3-1,8-5-15,6-1 16,-8-4 0,0-7-16,4-4 15,13-1 1,5-10-16,7-3 16,-1-8-1,16-3-15,9-3 16,9-6-16,11 1 15,18-7 1,9-3-16,13-7 16,15-1-1,17-1 1,14-4-16,10 3 16,16 3-16,8 8 15,27-4 1,27 0-16,-4 12 15,13 0 1,22 12-16,7 12 16,1 13-1,31 2 1,-8 14-16,12 5 16,3 5-16,2 2 15,-12 3 1,21 14-16,-22-4 15,3 9 1,-7 1-16,-14 1 16,6 5-1,-9 3-15,-20 0 16,3 3 0,-13 12-16,-15 11 15,-7 6 1,-19 5-16,-7 10 15,-14 8 1,-13 9-16,-14 4 16,-18 9-1,-23-9-15,-23-6 16,-32-3 0,-44-18-16,-75-18 15,-20-40-15,117-13 16</inkml:trace>
  <inkml:trace contextRef="#ctx0" brushRef="#br0" timeOffset="90741.6553">24122 12809 0,'2'0'15,"-2"0"-15,0 0 16,0 0 0,0 0-16,0 0 15,0 0 1,-2-2-16,2 2 16,0-2-1,0 1-15,0-2 16,-2 2-1</inkml:trace>
  <inkml:trace contextRef="#ctx0" brushRef="#br0" timeOffset="103370.5356">18316 6595 0,'2'1'0,"-2"-1"16,0 0-16,0 2 15,1 4 1,3-1-16,-2-2 16,2 3-1,0 0-15,2-1 16,-3 1 0,-1 0-16,0 0 15,0 3 1,0-2-16,3 0 15,1 0 1,-2-3-16,0 0 16,1 0-1,-1 2-15,-2-3 16,0 1 0,0 1-16,0-3 15,0 1 1,3 1-16,-1-2 15,1 1 1,1-2-16,-2 1 16,0-2-1,2 2-15,1-2 16,2-2 0,-3 0-16,0 1 15,-2-2 1,-2 1-16,0 1 15</inkml:trace>
  <inkml:trace contextRef="#ctx0" brushRef="#br0" timeOffset="105081.5053">18681 6889 0,'2'2'0,"-2"-2"16,2 3-1,0 5-15,2-1 16,4 2-1,-1 0-15,2 3 16,1-4 0,-2-1-16,4 1 15,-2-2 1,7 1-16,4 1 16,-4-3-16</inkml:trace>
  <inkml:trace contextRef="#ctx0" brushRef="#br0" timeOffset="111901.9866">24126 8380 0,'5'2'0,"-5"-2"16,0 0 0,0 0-16,0 0 15,0 2 1,0 0-16,-5 4 16,-3 6-1,-7-2-15,-10 3 16,-7 3-1,-9-2-15,2 1 16,-7 3 0,-3 0-16,-7 1 15,-4 3 1,-5 0-16,-8 2 16,-2-2-1,-5-2-15,-3-1 16,-3 0-1,-5 3-15,-5-2 16,6-2 0,-7 1-16,-1 3 15,-4-1 1,-5-3-16,-5 6 16,1-2-1,-9 1-15,16-1 16,-13 7-1,-3 1-15,1-6 16,-2 5 0,5-5-16,-13 6 15,3-1-15,-2 3 16,-5 1 0,15-2-1,-9 5-15,7-1 16,-3 3-16,7 1 15,-5-2 1,3 7-16,4-2 16,-3 0-1,0 2-15,3 3 16,-2 1 0,-11 0-16,2 0 15,5 5 1,-7 0-16,13-1 15,-6-1 1,5 3-16,-5 11 16,14-5-1,-9 7-15,15 1 16,-17 15 0,29-10-16,-7 4 15,1 11 1,7-1-16,5-2 15,6 5 1,16-11-16,-5 10 16,3-2-1,12 1-15,2 5 16,5-5 0,1 3-16,8 0 15,6-7 1,4 3-16,3 2 15,6-5-15,5-9 16,1 2 0,8-1-1,2-7-15,6 2 16,3-2-16,6-5 16,4-2-1,8-1-15,2-4 16,4 0-1,13 1-15,-3-5 16,4-3 0,0-2-16,6 0 15,9-3 1,1 0-16,8-2 16,9 1-1,-6-5-15,2-5 16,1-4-1,1 1-15,-5-4 16,0 1 0,-2-5-16,7 7 15,-3-2 1,-3 3-16,-9 0 16,-2-3-1,-10-3-15,-7-5 16,-2 0-1,-5-4-15,-6-4 16,-5-1 0,-11-5-16,-6-1 15,-8-5 1,2-3-16,-12-10 16,-13-7-1,-11-8-15,-4-1 16,-1-7-1,1 3-15,5 4 16,5-1 0,4 8-16,6 0 15,6 8-15,4 7 16,4 5 0,2-2-16,-2-2 15,16 12 1,10 10-16,15 9 15,-5 5 1,-2 1-16,-8-1 16,-8 1-1,-9-3-15,-5 0 16,-11 5 0,-10 0-16,-8-1 15,-5 4 1,-3-1-16,-5-2 15,0-3 1,4-2-16,10-11 16</inkml:trace>
  <inkml:trace contextRef="#ctx0" brushRef="#br0" timeOffset="143423.7936">1102 6842 0,'0'0'16,"0"0"-16,0 0 16,0 0-1,0 0-15,0 0 16,0 0-16,0 0 15,-2 0 1,2 0-16,-2 0 16,0-2-1,-2 2-15</inkml:trace>
  <inkml:trace contextRef="#ctx0" brushRef="#br0" timeOffset="144425.3081">1077 7549 0,'0'0'0,"0"0"16,0 0-16,0 0 16,0 2-1,-1-2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25:11.28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6091 4193 0,'0'0'0,"0"0"15,0 0 1,0 2-16,0-2 15,0 0 1,-2 0-16,2 0 16,0 0-1,2 0-15,8 7 16,8-3 0,8 4-16,5-5 15,4 1 1,5 0-16,4-1 15,7-1 1,6-4-16,-3 2 16,9 0-1,0-3-15,5 1 16,2 4 0,1 1-16,-1-1 15,0-1 1,0-1-16,3 3 15,3-2 1,-2 1-16,-1 0 16,-2 0-1,5 0-15,-1-4 16,0 2 0,1 0-16,1 2 15,-11-2 1,2 6-16,0-3 15,-4-3 1,-2 1-16,-1 2 16,-2 2-1,-5-2-15,4 0 16,0-2-16,-10-1 16,2 0-1,-2 0-15,1 2 16,-7-2-1,3-2-15,-6 1 16,3-2 0,-1 2-16,-4-1 15,1 0 1,-2-1-16,3 3 16,-9-1-1,3 1-15,-5 0 16,-5 0-1,-3 0-15,1 1 16,-6-1 0,-2 0-16,-2 0 15,-6 3 1,0-3-16,-3 0 16,0 0-1,0 0-15</inkml:trace>
  <inkml:trace contextRef="#ctx0" brushRef="#br0" timeOffset="1339.3878">10697 4259 0,'0'2'16,"0"-2"-16,0-2 15,0 2 1,0 0-16,0 0 16,0 0-1,2-3-15,0 2 16,6-1-1,6 2-15,8 2 16,5-2 0,1 1-16,6 2 15,8 1 1,6-3-16,2-1 16,8 0-1,0 0-15,7 0 16,-1 0-1,2-1-15,1-1 16,3 4 0,-2-4-16,-2 4 15,2-2 1,1 1-16,-5 2 16,-1-2-1,-1 1-15,-2 1 16,-1-2-1,-1 1-15,-1 1 16,0-1 0,-1-2-16,0 0 15,-5 0 1,-5 0-16,-3-2 16,2 2-1,-5 0-15,1-3 16,-5 3-1,-2-2-15,0 4 16,-2 1 0,-8-1-16,-4-1 15,-8 1 1</inkml:trace>
  <inkml:trace contextRef="#ctx0" brushRef="#br0" timeOffset="23079.1712">8285 8632 0,'0'3'16,"2"-3"-16,-2 0 16,-2 2-1,0 10-15,-1 10 16,-7 18-16,-9 12 15,-1 10 1,-1-3-16,-2 6 16,1 1-1,1-4-15,6-2 16,-2-5 0,2-2-16,-1-6 15,2-8 1,3-7-16,1-5 15,4-9 1,3-7-16,1-6 16,2-3-1,0 0-15</inkml:trace>
  <inkml:trace contextRef="#ctx0" brushRef="#br0" timeOffset="23973.6205">8617 8815 0,'3'2'15,"-3"-2"-15,0 10 16,5 8-1,2 15-15,4 15 16,1 2 0,0 6-16,0-5 15,0 3 1,2-6-16,0-6 16,-4-8-1,-3-9-15,-4-5 16,-1-16-1,-2 0-15,0 2 16,-4-15 0,-8-18-16,0-18 15,1-12 1,4-4-16,11-8 16,4 7-1,6 7-15,1 7 16,0 6-1,4 7-15,2 5 16,5 8 0,-3 9-16,7 3 15,-2 4 1</inkml:trace>
  <inkml:trace contextRef="#ctx0" brushRef="#br0" timeOffset="24778.8647">9045 8822 0,'0'3'0,"0"-3"16,0 4-16,-1 14 15,-2 11 1,3 7-16,6 6 15,1-3 1,10-5-16,0-4 16,6-5-1,8-12-15,4-3 16,1-10 0,0-10-16,-3-8 15,-6-5 1,1-7-16,-7 0 15,-6 1 1,-6-3-16,-1 3 16,-1 1-1,-6 5-15,1 7 16,-2 4 0,0 9-16,0-4 15,0 3 1,2 7-16,2 14 15,6 12 1,8 7-16,4 8 16,0-3-1,5-6-15,-2-6 16,-1-2 0,-3-6-16,-8-7 15,4-7 1,-8-2-16</inkml:trace>
  <inkml:trace contextRef="#ctx0" brushRef="#br0" timeOffset="25478.0971">10063 8729 0,'0'2'0,"0"-2"15,-6 2-15,-16 4 16,-14 9-1,-11 11-15,3 0 16,3 5 0,5 1-16,8-7 15,11-4 1,8-3-16,8-6 16,13 3-1,7-8-15,11-9 16,9-9-1,-1-5-15,-2-4 16,-4 0 0,-6 2-16,-5-1 15,-8 3 1,-1 4-16,-5 1 16,-3 4-1,-2 6-15,0-3 16,0 2-1,5 11-15,4 19 16,1 16 0,-3 12-16,4 14 15,-9 4 1,2 3-16,0-6 16,-6 7-16,-4-6 15,-1-10 1,-6-8-16,-5-13 15,-11-7 1,-16-7-16,-19-13 16,-29-22-1,-34-20-15,-16-21 16,74 22 0</inkml:trace>
  <inkml:trace contextRef="#ctx0" brushRef="#br0" timeOffset="90810.1518">10127 7486 0,'3'3'15,"-2"-2"-15,7 11 16,2 6 0,6 9-16,4 5 15,0 1 1,2 2-16,-2-7 15,0 0 1,-2-7-16,-2-5 16,0-7-1,-4-7-15,9-13 16,-1-15 0,6-11-16,4-8 15,-4-2 1,-6 2-16,-1 1 15,-1 5 1,-8 10 0</inkml:trace>
  <inkml:trace contextRef="#ctx0" brushRef="#br0" timeOffset="92997.5647">17390 8256 0,'0'2'16,"2"-2"0,-2 1-16,4 6 15,0 9 1,3 5-16,-1 3 16,3 3-1,1-3-15,3 2 16,2-6-16,-1-4 15,4-3 1,4-10-16,9-8 16,1-12-1,2-8-15,6-9 16,-5-2 0,1-8-16,-13 13 15</inkml:trace>
  <inkml:trace contextRef="#ctx0" brushRef="#br0" timeOffset="97509.0985">15271 9595 0,'2'2'15,"-2"0"-15,4 6 16,4 10 0,3 4-16,6 9 15,-2-1-15,-2-1 16,2-2 0,-5-5-16,-5-8 15,1-1 1,-4-6-16,3-1 15,9-6 1,8-11-16,14-14 16,8-14-1,2-4-15,2-3 16,-3-4 0,1-2-16,-18 14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28:56.6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12089 7947 0,'2'0'16,"-2"2"0,8 2-16,7 10 15,6 17 1,5 20-16,-2 10 15,0 11 1,-10 9-16,0-6 16,0-1-16,2 4 15,0-14 1,-6-1-16,-2-9 16,-3-10-1,-1-12-15,-2-15 16,-2-13-1,0 3-15</inkml:trace>
  <inkml:trace contextRef="#ctx0" brushRef="#br0" timeOffset="329.8864">11990 8020 0,'0'-6'0,"-2"-13"15,8-17-15,14-9 16,14 1 0,21 10-16,20 13 15,8 19 1,-11 14-16,-10 8 16,-15 4-1,-13 5-15,-12 4 16,-16 1-1,-16 7-15,-18 2 16,-20-3 0,-9-8-16,6-11 15,0-11 1,17-8-16,12-10 16,8 0-1</inkml:trace>
  <inkml:trace contextRef="#ctx0" brushRef="#br0" timeOffset="807.4659">12602 8315 0,'2'0'0,"-2"0"16,0-2-1,6-7-15,7-12 16,11-4-1,10-7-15,10 2 16,4 8 0,4 5-16,-5 14 15,-2 13 1,-10 1-16,-13 0 16,-10 4-1,-8 5-15,-20 1 16,-20 1-1,-21-4-15,-9-3 16,-6-3 0,6-8-16,10-6 15,15-6 1,12-1-16</inkml:trace>
  <inkml:trace contextRef="#ctx0" brushRef="#br0" timeOffset="1127.53">13230 7689 0,'3'6'15,"5"13"-15,11 30 16,-4 23-16,-3 10 16,-1 5-1,-4-5-15,-1-4 16,0-11 0,-1-10-16,-1-10 15,-2-6 1,0-11-16,0-21 15,-2-4 1</inkml:trace>
  <inkml:trace contextRef="#ctx0" brushRef="#br0" timeOffset="1449.1137">12974 7943 0,'2'2'16,"2"2"-16,10 10 15,14 9 1,20 3-16,12 0 16,6-7-1,2 1-15,-10-8 16,-7-9 0,-15-2-16</inkml:trace>
  <inkml:trace contextRef="#ctx0" brushRef="#br0" timeOffset="1790.1583">13683 7624 0,'2'4'15,"8"11"-15,8 19 16,0 22 0,0 20-1,-4 3-15,-6 7 16,-4-13 0,-6 4-16,2-5 15,-2-9-15,2-7 16,-2-10-1,-2-9-15,0-14 16,4-15 0,0-3-16,-2-4 15</inkml:trace>
  <inkml:trace contextRef="#ctx0" brushRef="#br0" timeOffset="2050.0643">13507 7856 0,'0'0'0,"0"0"15,0 0 1,0 0-16,0 0 16,19 2-1,32-2-15,28 6 16,8-1-1,-8 1-15,-4 3 16,-14 0 0,-11 0-16,-16-2 15,-9-1 1</inkml:trace>
  <inkml:trace contextRef="#ctx0" brushRef="#br0" timeOffset="11831.3109">14095 8138 0,'2'2'16,"-2"-2"-1,2 4-15,7 2 16,12 0 0,21-5-16,10-8 15,7-11 1,-1-6-16,-12 5 15,-12 0 1,-14 3-16,-12 7 16,-8 2-1,-18 2-15,-23 10 16,-2 6 0,-6 10-16,7-2 15,6 7 1,10-3-16,10 9 15,14-1 1,18 6-16,16 4 16,25 1-1,13-7-15,0-11 16,-6-14 0,-2-14-16,-21-2 15</inkml:trace>
  <inkml:trace contextRef="#ctx0" brushRef="#br0" timeOffset="12267.8042">14719 7967 0,'2'2'15,"0"7"-15,6 11 16,6 15-1,0 15-15,4 5 16,2-4 0,4-2-16,-1-5 15,-3-11 1,-6-8-16,-5-4 16,-7-18-1,1 2-15,-1-8 16,-11-20-1,-10-25-15,-5-11 16,1-2 0,6 5-16,0 8 15,7 3 1,3 5-16,7 7 16,9 7-1,7 2-15,6 7 16,10 1-1,4 7-15,17 6 16,-7 6 0</inkml:trace>
  <inkml:trace contextRef="#ctx0" brushRef="#br0" timeOffset="12843.0953">15183 7852 0,'2'2'15,"-4"2"-15,4 10 16,0 6 0,5-5-16,8 5 15,13-4 1,6-8-16,8-6 15,7-4 1,-6 0-16,-2 2 16,-1 4-1,-6 8-15,0 13 16,0 17 0,-2 18-16,-1 4 15,3 5 1,-6-5-16,-4 0 15,-2-8 1,-10 0-16,-14-4 16,-18-4-1,-24-5-15,-52-6 16,-53-16 0,-38-31-16,-12-24 15,123 19-15</inkml:trace>
  <inkml:trace contextRef="#ctx0" brushRef="#br0" timeOffset="38920.0931">15509 9363 0,'2'0'15,"-2"-2"-15,-2-2 16,-3-2-1,-5-2-15,-16 4 16,-8 7 0,-10 10-16,-7 8 15,6 9 1,10 4-16,13 1 16,10 3-1,17 1-15,10 3 16,15 1-1,16-4-15,8-5 16,5-7 0,1-13-16,-9-5 15,-12-8-15</inkml:trace>
  <inkml:trace contextRef="#ctx0" brushRef="#br0" timeOffset="39623.165">16123 9638 0,'2'0'0,"8"-12"16,12-15-1,3-8-15,-6-7 16,-11 5 0,-10-2-16,-14 6 15,-10 10 1,-10 8-16,-9 12 15,5 12 1,0 8-16,6 9 16,10 7-1,9 4-15,10 6 16,16 0 0,12-4-16,3-6 15,4-5 1,6-9-16,-4-5 15,0-3 1,-2-13-16,-1-10 16,-1-6-16,-2-8 15,-6-2 1,-4 1 0,-6 5-16,-2 4 15,-2 13-15,-4 0 16,0 2-1,2 11-15,-4 13 16,-4 9 0,-2 5-16,2 3 15,4-4 1,8-5-16,2-6 16,5-7-1,0-5-15,4-9 16,3-13-1,-3-3-15</inkml:trace>
  <inkml:trace contextRef="#ctx0" brushRef="#br0" timeOffset="40058.2566">16636 9433 0,'2'3'0,"0"7"16,7 15 0,1 14-16,-4 7 15,-3 1 1,-1-6-16,0-5 16,-2-10-1,0-7-15,-2-11 16,2-4-1,0-1-15,-3-8 16,-1-19 0,2-15-16,2-18 15,0 6 1,2 5-16,3 9 16,1 3-1,3 9-15,1 6 16,3 6-1,4 4-15,5 6 16,3 7 0,-2 12-16,1-2 15,1 7 1,-8-5-16</inkml:trace>
  <inkml:trace contextRef="#ctx0" brushRef="#br0" timeOffset="40708.8473">17044 9324 0,'3'1'0,"3"2"16,9 11-16,4 11 15,3 20 1,-5 18-16,-2 18 16,1 7-1,-2 1-15,4 2 16,-2-7 0,-2-13-16,0-2 15,-4-14 1,-4-11-16,-4-13 15,-2-12 1,0-15-16,0 3 16,-6-23-1,0-10-15,-10-57 16,-4-7 0,-2-9-16,5 0 15,12 1 1,10-2-16,6 10 15,9 19 1,8 2-16,6 16 16,7 9-1,-2 19-15,-1 9 16,-2 12 0,-2 12-16,-9 14 15,-9 12 1,-8 8-16,-10 8 15,-6 9-15,-10-6 16,-3-6 0,0-5-16,2-12 15,8-4 1,5-14-16,4-7 16,2-2-1</inkml:trace>
  <inkml:trace contextRef="#ctx0" brushRef="#br0" timeOffset="41098.7068">17575 9612 0,'2'3'0,"9"-1"15,21 3-15,17-2 16,13-9-1,-1-3-15,-3-7 16,-16 0 0,-18-1-16,-16 10 15,-14-5 1,-32 4-16,-18 11 16,-17 8-1,-1 7-15,15 5 16,18 3-1,12 8-15,13 0 16,20 12 0,16 1-16,22 1 15,16-7 1,8-12-16,-2-5 16,-5-14-1,-16-7-15,-13-8 16</inkml:trace>
  <inkml:trace contextRef="#ctx0" brushRef="#br0" timeOffset="41544.3216">18225 9371 0,'2'1'0,"0"8"16,8 16-16,4 12 15,0 14 1,1 7-16,-4 0 16,1-8-1,-1-2-15,-4-16 16,-3-8 0,-2-12-16,0-8 15,-2 0 1,-4-20-16,-4-23 15,-1-18 1,-2-3-16,5 6 16,4 6-1,2 10-15,2 9 16,4 5 0,5 11-16,4 3 15,6 8 1,2 6-16,1 4 15,6 4 1,-5 3-16,-3-2 16,-2-8-1,-6-2-15</inkml:trace>
  <inkml:trace contextRef="#ctx0" brushRef="#br0" timeOffset="41842.4145">18713 8940 0,'2'2'0,"-2"-2"16,8 12 0,4 17-16,2 22 15,0 23 1,0 12-16,-4 0 15,-2 2 1,-4-2-16,3-6 16,-2-9-1,3-12-15,0-6 16,-1-15 0,-3-11-16,0-14 15,-2-3-15</inkml:trace>
  <inkml:trace contextRef="#ctx0" brushRef="#br0" timeOffset="42027.7749">18461 9282 0,'0'0'15,"3"0"-15,9-2 16,22-3-1,34-6-15,26 7 16,3-6 0,-37 7-16</inkml:trace>
  <inkml:trace contextRef="#ctx0" brushRef="#br0" timeOffset="44019.7004">19293 9253 0,'3'2'15,"-3"9"-15,-3 29 16,1 25 0,-4 20-16,-2 7 15,-8 0 1,-2 5 0,-2-13-16,4-2 15,4-10-15,2-7 16,6-6-1,6-11-15,6-14 16,1-5 0</inkml:trace>
  <inkml:trace contextRef="#ctx0" brushRef="#br0" timeOffset="44782.9154">19641 9403 0,'2'1'16,"-2"3"-1,6 12-15,3 14 16,8 10-16,-2 8 16,6 5-1,-1 2-15,-2-4 16,2-3 0,-6-7-16,-2-5 15,-4-13 1,-2-5-16,-6-14 15,2-2 1,-2 0-16,-6-17 16,-4-24-1,5-15-15,-4-16 16,3 2 0,4 0-16,2 12 15,2 2 1,0 9-16,2 10 15,3 14 1,2 0-16,3 12 16,1 3-1</inkml:trace>
  <inkml:trace contextRef="#ctx0" brushRef="#br0" timeOffset="45443.2582">20002 9489 0,'0'1'0,"-2"6"16,2 14 0,6 11-16,8 5 15,18 5 1,8-5-16,9-6 15,3-3-15,-6-13 16,-6-6 0,-5-7-16,-5-4 15,-9-7 1,3-7-16,-3-9 16,-7-4-1,-7-4-15,2-5 16,-7 0-1,-2 9-15,0 0 16,-2 7 0,0 9-16,2 8 15,0 2 1,0-1-16,4 11 16,0 17-1,2 7-15,1 11 16,6 1-1,5 1-15,-4-5 16,2-3 0,4-7-16,1-5 15,4-9 1,-1-10-16,-3-2 16</inkml:trace>
  <inkml:trace contextRef="#ctx0" brushRef="#br0" timeOffset="46010.527">20912 9361 0,'0'0'16,"0"0"-16,-10 2 16,-9 2-1,-3 10-15,-6 9 16,3 6-1,4 7-15,15 0 16,10-3 0,15-2-16,4-3 15,5-10-15,-3-7 16,1-6 0,0-10-1,-8-9-15,-8-1 16,-6-4-16,-4-7 15,-2-2 1,0 4-16,-3 7 16,1 3-1,4 10-15,0 2 16,0-1 0,15 14-16,11 23 15,8 11 1,-7 8-16,-4 8 15,-7 14 1,-2 1-16,-7 8 16,-7-5-1,-9-7-15,-8-11 16,-10-10 0,-7-7-16,-20-11 15,-20-14 1,-14-12-16,-29-25 15,-17-19 1,67 14-16</inkml:trace>
  <inkml:trace contextRef="#ctx0" brushRef="#br0" timeOffset="59331.5562">9793 10926 0,'0'0'15,"0"0"1,0 0-16,-5 3 16,-22 0-1,-5 11-15,-16 6 16,3 8 0,-3 3-16,8 4 15,6 2 1,10 5-16,14 0 15,12 5 1,14-2-16,16-1 16,9-4-16,2-1 15,5-13 1,-1-7-16,-1-12 16,-8-5-1</inkml:trace>
  <inkml:trace contextRef="#ctx0" brushRef="#br0" timeOffset="60075.9075">10263 11293 0,'2'0'0,"3"-8"16,3-13-1,3-11-15,-3-6 16,-1 2 0,-5 1-16,-4 6 15,-5 5 1,-9 6-16,-8 10 16,-10 6-1,0 15-15,-4 8 16,3 9-1,12 5-15,6 5 16,13-3 0,12 6-16,9-3 15,13-5 1,10-10-16,0-10 16,6-10-1,0-10-15,-3-7 16,-11-6-16,-6-8 15,-6-3 1,-6-4-16,-6 9 16,-4-2-1,-2 9-15,-2 4 16,-2 7 0,2 5-16,2-2 15,0 16 1,5 12-16,-2 11 15,5 5 1,7 5-16,4-6 16,3-6-1,1-5-15,1-13 16,0-10 0,-4-3-16</inkml:trace>
  <inkml:trace contextRef="#ctx0" brushRef="#br0" timeOffset="60478.3724">10715 10664 0,'2'4'16,"4"8"-16,7 21 15,4 27 1,4 18-16,-6 5 15,0 2 1,-4-3-16,0-1 16,5-8-16,0-11 15,-6-11 1,0-14-16,-7-12 16,1-12-1,-4-10-15,4 1 16</inkml:trace>
  <inkml:trace contextRef="#ctx0" brushRef="#br0" timeOffset="60796.4153">11036 10629 0,'0'2'16,"2"2"0,0 11-16,6 24 15,-2 23 1,2 9-16,0 8 16,1 11-1,0-5-15,3-8 16,3-2-1,2-9-15,0-9 16,-6-9 0,2-15-16,-5-11 15,0-8 1</inkml:trace>
  <inkml:trace contextRef="#ctx0" brushRef="#br0" timeOffset="61901.0483">11292 10950 0,'2'2'0,"-2"8"15,5 22 1,1 18-16,0 16 16,-2 5-1,3-4-15,3-6 16,-1-10-1,2-14-15,-5-9 16,-2-17 0,-2-4-16</inkml:trace>
  <inkml:trace contextRef="#ctx0" brushRef="#br0" timeOffset="62097.3028">11245 10676 0,'0'2'0,"0"-2"16,2 0-16,0 2 15,2 2 1</inkml:trace>
  <inkml:trace contextRef="#ctx0" brushRef="#br0" timeOffset="63098.616">11805 10944 0,'0'2'15,"0"-2"1,-10 4-16,-16 10 15,-20 11-15,2 5 16,-2 1 0,5 5-16,14-7 15,5 3 1,16-8-16,14-1 16,7-5-1,15-10-15,15-8 16,3-12-1,-2-7-15,-4-9 16,-12 4 0,-7 1-16,-8 3 15,-8-4 1,-5 4-16,-4 6 16,0 2-1,0 3-15,-1 5 16,3 3-1,0-4-15,0 15 16,5 21 0,3 22-16,1 19 15,1 15 1,-1 6-16,1 14 16,-6 4-1,1-5-15,-3-14 16,-6-13-1,-7-11-15,-4-16 16,0-13 0,-10-11-16,-9-18 15,-6-17 1,-14-26-16,0-18 16,4-13-1,5-4-15,15 10 16,11 6-1,8 11-15,13 4 16,11 3 0,17 8-16,15 2 15,8 11-15,17 7 16,0 3 0,-3 6-16,-7 1 15,-14 0 1</inkml:trace>
  <inkml:trace contextRef="#ctx0" brushRef="#br0" timeOffset="63915.5216">12044 10938 0,'2'5'0,"-2"-4"16,10 13-1,6 11-15,3 16 16,0 7 0,-4 5-16,-3 6 15,-3-4 1,0-9-16,-3-5 16,-4-13-1,-2-6-15,0-11 16,0-7-1,-2-2-15,-4-20 16,-3-23 0,0-15-16,-1-19 15,1 3 1,1 3-16,6 14 16,6 8-1,5 10-15,7 5 16,2 10-1,2 8-15,6 9 16,0 6 0,-2 10-16,-6-2 15</inkml:trace>
  <inkml:trace contextRef="#ctx0" brushRef="#br0" timeOffset="64429.0303">12675 11074 0,'2'0'16,"0"-4"-16,2-8 16,2 0-1,-6-1-15,-8 1 16,-10 8-16,-20 11 15,-2 10 1,-1 6-16,7 7 16,15-2-1,6-2-15,11 1 16,10-4 0,10-5-16,12-6 15,14-8 1,1-8-16,-3-4 15,-8 0 1,-6-1-16,-12 2 16,-4 2-1,-8 3-15,-2-1 16,0 3 0,0-2-16,1 2 15,3 5 1,1 9-16,1 8 15,5 2 1,2 5-16,0-8 16,-2-5-1,1-5-15,1-8 16</inkml:trace>
  <inkml:trace contextRef="#ctx0" brushRef="#br0" timeOffset="64995.5497">13126 10908 0,'2'3'0,"-2"3"16,4 15 0,5 21-16,-1 20 15,2 7 1,2 14-16,-2 2 15,3-3 1,4-7-16,-3-10 16,-4-13-1,0-9-15,2-13 16,-7-15-16,-5-12 16,2 4-1,-6-26-15,-15-33 16,-7-25-1,-8-9-15,-2-5 16,8 7 0,5-5-16,12 10 15,3 16 1,10 7-16,10 15 16,6 3-1,9 17-15,14 12 16,1 17-1,3 9-15,-15 13 16,-7 12 0,-14 6-16,-11 7 15,-11-5 1,-4 0-16,-4-14 16,1-4-1,8-11-15,8-17 16,0 3-1,3-7-15</inkml:trace>
  <inkml:trace contextRef="#ctx0" brushRef="#br0" timeOffset="65555.0444">13599 10496 0,'2'1'0,"0"7"16,6 22 0,1 22-16,0 25 15,-3 10-15,2 12 16,3-11 0,2-2-16,1-13 15,-2-8 1,0-13-16,-4-11 15,-2-13 1,-2-15-16,-2-6 16,4-4-1,6-16-15,6-27 16,2-7 0,2-2-16,1 0 15,1 11 1,-5 10-16,9 10 15,-5 8 1,1 7-16,2 9 16,-2 7-1,-4 13-15,3 8 16,-4-1 0,-1 5-16,-1-1 15,-1-1 1,-5-6-16,2-7 15,-5-9 1,-3-5-16,6-4 16,1-14-1,4-19-15,-2-7 16</inkml:trace>
  <inkml:trace contextRef="#ctx0" brushRef="#br0" timeOffset="66038.3391">14251 10680 0,'0'4'15,"0"13"-15,0 18 16,6 11-16,6 4 16,8 1-1,7-10-15,5-7 16,2-11-1,0-5-15,-2-10 16,0-10 0,-6-4-16,-5-4 15,-8-1 1,-3 2-16,-3 4 16,-3 1-1,-2 2-15,-1-2 16,5 5-1,7 17-15,4 19 16,6 22 0,7 19-16,-11 10 15,0 17 1,-13-9-16,-12-7 16,-17-6-1,-9-6-15,-6-16 16,-12-15-1,-18-16-15,-21-20 16,-24-28 0,-15-32-16,64 20 15</inkml:trace>
  <inkml:trace contextRef="#ctx0" brushRef="#br0" timeOffset="73362.1723">17104 11717 0,'2'0'16,"-2"0"-1,0 0-15,7 0 16,6 0 0,14 1-16,18-1 15,16 4 1,21-3-16,5 4 15,23 1 1,1-3-16,1 6 16,15 2-1,-7-1-15,5 5 16,-17 0 0,4-3-16,-15 1 15,-13-3-15,-10 1 16,-12-8-1,-5-1-15,-9-2 16,-10-2 0,-7 0-16,-9 1 15,-7 1 1,-3 0-16,-5 0 16,-1 0-1,0 1-15,3 3 16,0 0-1</inkml:trace>
  <inkml:trace contextRef="#ctx0" brushRef="#br0" timeOffset="74269.634">26825 11852 0,'4'0'0,"9"0"15,17 2 1,27-2-16,30 1 16,27-2-1,19-5-15,8 4 16,11 2 0,18-6-16,-4 9 15,-2 2 1,7-1-16,-7-1 15,-11 4 1,-4 0-16,-21-1 16,-9-2-1,-5-1-15,-13-6 16,-20-2 0,-18-4-16,-19-1 15,-6-1 1,-10-1-16,-12 4 15,-9 2 1,-9-3-16,-11-1 16</inkml:trace>
  <inkml:trace contextRef="#ctx0" brushRef="#br0" timeOffset="87499.3414">15566 12343 0,'3'1'16,"-1"3"0,6 8-16,7 13 15,9 17 1,12 16-16,0 10 15,-1 11 1,-1 5-16,0 7 16,-3-1-1,-1-3-15,-2-2 16,-7-17 0,4 3-16,-3-15 15,-6-17 1,-6-15-16,-8-18 15,0-3-15</inkml:trace>
  <inkml:trace contextRef="#ctx0" brushRef="#br0" timeOffset="87829.385">15616 12522 0,'0'-3'0,"-1"-10"15,-3-17-15,4-3 16,4 0 0,9-4-16,20 8 15,17 15 1,22 13-16,6 10 16,-13 15-1,-7 3-15,-16 1 16,-14-1-1,-11 3-15,-12 0 16,-12-2 0,-16 2-16,-13-3 15,-8-5 1,-4-10-16,5-7 16,11-4-1</inkml:trace>
  <inkml:trace contextRef="#ctx0" brushRef="#br0" timeOffset="88427.9012">16335 12764 0,'5'0'0,"7"-10"15,18-6-15,-2-6 16,-2 3 0,-8 0-16,-2 0 15,-10 6 1,-6 1-16,-20 4 15,-18 14 1,-8 10-16,1 5 16,7 8-1,6 2-15,14 4 16,14-2 0,12-1-16,12-6 15,20-5 1,14-7-16,3-7 15,-9-7 1,-10-1-16,-8-5 16,-12-2-1,-3 4-15,-10-2 16,-1 1 0,-2 5-16,2-1 15,5 6 1,2 10-16,5 11 15,8 9 1,3-4-16,-3-7 16,-2-6-1,-4-10-15,0-7 16</inkml:trace>
  <inkml:trace contextRef="#ctx0" brushRef="#br0" timeOffset="88654.0038">16908 12687 0,'4'6'0,"1"13"16,6 27-1,7 3-15,2 4 16,0 3-1,0-5-15,-6-10 16,-4-14 0,-2-9-16</inkml:trace>
  <inkml:trace contextRef="#ctx0" brushRef="#br0" timeOffset="88830.4462">16612 12329 0,'0'0'15,"2"0"1,1 1-16,9 5 16,6 2-1</inkml:trace>
  <inkml:trace contextRef="#ctx0" brushRef="#br0" timeOffset="89459.9908">17179 12608 0,'0'3'16,"2"0"-1,2 12-15,6 25 16,8 11-16,2 5 15,2 2 1,2-5-16,-3-8 16,-6-15-1,-4-6-15,-5-12 16,-4-8 0,1 0-16,1-12 15,0-20 1,2-15-16,1-8 15,-3 0 1,-2 9-16,0 10 16,3 10-1,7 8-15,10 7 16,7 11 0,3 14-16,0 13 15,2 12 1,-4 1-16,-4 11 15,1 3 1,-5 1-16,-8-8 16,2-6-1,-2-11-15,-3-11 16,6-11 0,17-14-16,-12-16 15</inkml:trace>
  <inkml:trace contextRef="#ctx0" brushRef="#br0" timeOffset="89762.9086">17763 12194 0,'0'2'15,"2"-2"1,2 10-16,6 20 15,6 24-15,9 20 16,-2 10 0,7 18-16,4-6 15,-1 0 1,-4-9-16,0-11 16,-7-7-1,-5-15-15,-8-13 16,-1-14-1,-6-19-15,-2-3 32</inkml:trace>
  <inkml:trace contextRef="#ctx0" brushRef="#br0" timeOffset="89980.3957">17586 12532 0,'2'1'16,"2"-1"-16,17 4 16,29 6-1,20 2-15,19 1 16,-8 5 0,4 0-16,-21-3 15,-4 1 1,-22-7-16</inkml:trace>
  <inkml:trace contextRef="#ctx0" brushRef="#br0" timeOffset="90239.0892">18327 12547 0,'2'3'16,"6"9"-16,5 22 16,2 21-1,2 16-15,-4 1 16,2-2-16,4-5 16,0-11-1,-3-15-15,-4-14 16,-4-7-1</inkml:trace>
  <inkml:trace contextRef="#ctx0" brushRef="#br0" timeOffset="90424.8745">18150 12247 0,'2'2'0,"0"0"16,9 9-16,6 10 15,4-3 1</inkml:trace>
  <inkml:trace contextRef="#ctx0" brushRef="#br0" timeOffset="91774.9403">18608 12604 0,'2'2'15,"0"6"1,11 19-16,4 22 16,4 11-1,-1 2-15,0-2 16,-8-3-1,-4-8-15,-4-10 16,-2-9-16,-2-6 16,0-18-1,0-3-15,6-3 16,8-25 0,9-26-16,2-12 15,-3-6 1,1 2-16,-1 8 15,-3 14 1,-2 8-16,-2 8 16,6 12-1,-2 11-15,6 10 16,-3 12 0,0 11-16,-2 7 15,2 7 1,-7 1-16,-4 4 15,-3 3 1,0-8-16,1 2 16,0-4-1,1-10-15,5-7 16,-2-8 0,8-7-16,5-14 15,8-11 1,8-19-16,7-12 15,11-15 1,-6 3-16,-20 14 16,-6 8-1,-10 5-15,-8 11 16,-5 7 0,-7 9-16,-15 5 15,-13 18 1,-6 16-16,6 9 15,7 9 1,8-5-16,13-1 16,6-7-1,9-9-15,10-9 16,5-10-16,6-14 16,-2-11-1,-6-7-15,-10-11 16,-5-4-1,-7 0-15,-8-4 16,-3 5 0,1 9-16,4 9 15,2 6 1,0 12-16,0-6 16,6 15-1,7 20-15,0 21 16,0 23-1,-5 16-15,-6 5 16,-4 3 0,-6 0-16,-9-5 15,-9-10 1,-6-4-16,-8-18 16,0-11-1,-5-16-15,-7-12 16,2-14-1,0-14-15,4-12 16,5-13 0,5-9-16,8-5 15,7 4 1,8 6-16,9-1 16,4 10-1,10 9-15,6 1 16,7 7-1,7 3-15,0 3 16,-7 5 0,-6 3-16</inkml:trace>
  <inkml:trace contextRef="#ctx0" brushRef="#br0" timeOffset="92322.5905">20042 12608 0,'0'0'16,"0"0"-16,0 3 15,0-3 1,-4 0-16,-16 3 15,-10 3 1,-12 3-16,3 3 16,3 2-1,8-2-15,11 0 16,4 3 0,13 6-16,16 8 15,18 9 1,6-4-16,5 8 15,-9-3 1,-10 1-16,-12 0 16,-14-5-1,-16 8-15,-21-3 16,-25-5 0,-18-14-16</inkml:trace>
  <inkml:trace contextRef="#ctx0" brushRef="#br0" timeOffset="99762.2289">6632 13319 0,'0'2'16,"0"-2"-16,4-2 15,11 2 1,17-1-16,6-5 16,18 1-1,3-1-15,18-2 16,10 4-16,6-3 15,11-3 1,6 4-16,5 2 16,-9 0-1,16 6-15,3-4 16,6 8 0,5-1-16,3 1 15,0-6 1,-4 7-16,-3-7 15,6-4 1,-18-5 0,-3 6-16,4-3 15,-9 4-15,-4 0 16,-14 2 0,-9 2-16,-17 0 15,-5 2 1,-17 0-16,-6 2 15,-16-2 1,-10 0-16</inkml:trace>
  <inkml:trace contextRef="#ctx0" brushRef="#br0" timeOffset="123953.4962">9195 13490 0,'2'4'16,"0"13"-16,2 23 16,6 35-1,3 20-15,2 11 16,4 0-1,-4-3-15,4-13 16,-2-1 0,2-20-16,-6-10 15,-2-14 1,-7-17-16,-2-12 16,-2-12-1</inkml:trace>
  <inkml:trace contextRef="#ctx0" brushRef="#br0" timeOffset="124189.9147">9097 13898 0,'0'2'16,"1"-2"-16,1 2 15,12 15 1,11 5-16,13 6 15,8 1 1,10 3-16,-3-3 16,-1-8-1,-8-4-15,-10-1 16,-12-8 0</inkml:trace>
  <inkml:trace contextRef="#ctx0" brushRef="#br0" timeOffset="124449.6387">9657 13937 0,'2'2'16,"-2"-2"-16,6 8 15,6 14 1,8 13-16,1 12 15,-2 17 1,-1 4-16,-6-1 16,5-4-1,-8-8-15,-1-9 16,-2-9 0,-3-19-16</inkml:trace>
  <inkml:trace contextRef="#ctx0" brushRef="#br0" timeOffset="124654.8434">9601 13719 0,'0'0'15,"4"2"-15,-4-2 16,2 14-1,5 5-15,6 7 16,1-4 0,-3-8-1</inkml:trace>
  <inkml:trace contextRef="#ctx0" brushRef="#br0" timeOffset="124953.3707">9884 13550 0,'4'3'15,"3"17"1,10 27-16,1 30 16,6 23-1,-4 8-15,-10 7 16,7-19-1,-2-3-15,5-16 16,5-8 0,-8-22-16,0-13 15,-6-17 1,2-9-16,1-14 16,-1-10-1</inkml:trace>
  <inkml:trace contextRef="#ctx0" brushRef="#br0" timeOffset="125378.7728">10112 14034 0,'0'2'0,"2"-2"16,0 5-1,9 11-15,11 6 16,8-3-1,18-1-15,3-8 16,13-8-16,-8-6 16,-10-2-1,-14-1-15,-14-2 16,-12-4 0,-17-3-16,-21-2 15,-23 3 1,-1 7-16,3 8 15,11 5 1,8 9-16,12 10 16,10 9-1,14 12-15,26 17 16,37 14 0,-5-10-1,12-4-15,-4-11 16,3-11-16,-14-16 15,-16-10 1</inkml:trace>
  <inkml:trace contextRef="#ctx0" brushRef="#br0" timeOffset="126244.1306">10796 13971 0,'0'2'16,"0"0"-16,-5 7 15,-1 19 1,2 10-16,4 14 15,6 6 1,0 0-16,14-2 16,3-9-1,9 0-15,0-18 16,1-12 0,4-13-16,-3-14 15,-6-12 1,-7-13-16,-14-7 15,-9-3-15,-7 4 16,-8 6 0,2 9-16,4 10 15,9 12 1,0-1-16,17 10 16,21 22-1,18 15-15,10 9 16,2 0-1,-4-3-15,-14-9 16,-7-7 0,-11-11-16,-12-9 15,-8-7 1,0-6-16,-4-15 16,-6-23-1,-6-18-15,-4-18 16,2-6-1,2 4-15,0 12 16,0 6 0,-2 16-16,3 14 15,2 6 1,1 20-16,2-1 16,-2 0-1,4 15-15,8 21 16,6 15-1,0-10-15</inkml:trace>
  <inkml:trace contextRef="#ctx0" brushRef="#br0" timeOffset="126710.0382">11743 14068 0,'0'1'0,"-6"1"16,0 2 0,-2 8-16,0 8 15,8 5 1,12 8-16,13 3 15,18 2 1,18-1-16,1-4 16,0-12-1,-13-4-15,-13-11 16,-17-8 0,-4-2-16,-19-16 15,-24-13 1,-27-17-16,-13-1 15,-2 10 1,8 2-16,11 6 16,11 12-1,10 3-15,14 11 16,12 5 0,-2 2-16,6 4 15</inkml:trace>
  <inkml:trace contextRef="#ctx0" brushRef="#br0" timeOffset="127224.9364">12255 14050 0,'2'1'0,"4"5"16,5 6-1,4 8-15,0 7 16,2 17-16,4 1 16,-4 0-1,2 0-15,-6-7 16,0-6-1,-3-9-15,-6-11 16,-2-9 0,0 2-16,-4-15 15,-10-30 1,-5-16-16,-2-13 16,-1 5-1,8 10-15,1 7 16,5 6-1,6 11-15,8 9 16,3 10 0,2 7-16,10 8 15,-3 10 1,-2 2-16,-2 5 16,-2-1-1,-2-6-15,-6-2 16</inkml:trace>
  <inkml:trace contextRef="#ctx0" brushRef="#br0" timeOffset="127598.5045">12693 13575 0,'2'2'0,"0"0"15,10 9-15,6 12 16,6 22 0,-2 12-16,-6 24 15,-3 6-15,4 5 16,6 12 0,-5-15-16,-6-7 15,-3-2 1,-3-16-16,-1-13 15,-1-13 1,-4-23-16,2-11 16,-2 3-1,-2-18-15,-2-30 16,-3-19 0,3-12-1,2 7-15,1 18 16</inkml:trace>
  <inkml:trace contextRef="#ctx0" brushRef="#br0" timeOffset="128008.66">13024 13928 0,'4'0'0,"6"-3"16,8 1-1,1 2-15,-4 5 16,2 3 0,-7 1-16,-8 11 15,-10 1 1,-14 5-16,-13-4 15,-6-1 1,0-8-16,5-2 16,8-4-1,7-4-15,10 1 16,5-4 0,2 2-16,0 0 15,8 8 1,11 5-16,14 9 15,1 9 1,0 6-16,4-3 16,-6 1-1,-2-1-15,6 2 16,4 3 0,-3-5-16,1-3 15,-4 1 1,-2-9-16,-4-9 15,-1-9-15,-10-2 16</inkml:trace>
  <inkml:trace contextRef="#ctx0" brushRef="#br0" timeOffset="128545.4665">13468 14068 0,'2'1'15,"-2"-1"-15,0 0 16,0 0-1,0 0-15,2 0 16,-2 0 0,0 2-16,3-2 15,-3 0 1,-9 4-16,-16 1 16,-7 2-1,-4-1-15,2-1 16,12 1-1,8 1-15,9 3 16,14 9 0,27 15-16,23 11 15,14 10 1,-7-2-16,-17-4 16,-10-6-1,-14-5-15,-10-2 16,-11-6-1,-16-2-15,-12-2 16,-19-12 0,-17-12-16,-20-16 15,26 0-15</inkml:trace>
  <inkml:trace contextRef="#ctx0" brushRef="#br0" timeOffset="138345.6079">6042 14875 0,'2'1'0,"-2"-1"15,0 3 1,2-1-16,1 1 15,-1-1-15,-2-2 16,2 2 0,-13 2-16,-21-6 15,-25-2 1,-18 1-16,-14 1 16,1 0-1,3 2-15,12 2 16,1 0-1,9 3-15,18-1 16,8 4 0,9 0-16,7-2 15,7-2 1,5-1-16,1-1 16,3 1-1,3-2-15,0 2 16,-5-1-1,3 0-15,2-2 16,1 2 0,-1-2-16,-2 0 15,2 1 1,0-1-16,2 0 16,-2 3-1,0-3-15,2 1 16,-2-1-1,2 0-15,-1 2 16,1-2 0,0 0-16,0 2 15,0-2 1,0 2-16,-2-2 16,2 0-1,0 4-15,0-4 16,0 0-16,0 3 15,-2-1 1,-1-1-16,-1 3 16,-1 0-1,-4 2-15,-3 0 16,0 1 0,-4 0-16,4 3 15,-2-2 1,-2-1-16,0 0 15,0 0 1,-2 1-16,5 0 16,-1-4-1,4 1-15,-2 0 16,5-2 0,-2 2-16,2 0 15,0-1 1,2 0-16,3 1 15,-1-4 1,-1 1-16,2 2 16,2-2-1,-2 0-15,0-1 16,2-1 0,-1 3-16,1-6 15,5-6 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31:50.12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10012 7347 0,'0'0'0,"0"0"15,0 2-15,3-2 16,2 2-1,16 1-15,18 4 16,22-7 0,35-5-16,17 0 15,19-2 1,15 1-16,11-1 16,21-16-1,6 28-15,3 3 16,12 2-1,-16-6-15,19 13 16,-21-1 0,-19-2-16,-9-3 15,-13 7 1,-32-7-16,-18-2 16,-23-4-1,-19 2-15,-8-5 16,-16-2-1,-6 2-15,-9-2 16,-5 0 0,-4 0-16,5 2 15,-16 6 1,-4-2-16</inkml:trace>
  <inkml:trace contextRef="#ctx0" brushRef="#br0" timeOffset="52207.9855">23948 3261 0,'4'0'15,"0"-3"1,4-7-16,1-1 16,2-5-1,-1-10-15,-2 3 16,-5 0-16,0 1 16,-6 0-1,-6 6-15,-3 4 16,-12 6-1,-12 9-15,0 6 16,-13 17 0,7 6-16,2 5 15,9 4 1,10 1-16,8 3 16,13-3-1,9-2-15,9-4 16,12-6-1,14-11-15,2-11 16,11-12 0,-5-11-16,5-26 15,11-19 1,-6-19-16,-9-9 16,-4-3-1,-11 6-15,3-6 16,-7 5-1,-2 3-15,-2 5 16,-7 8 0,-6 11-16,-10 10 15,-3 14 1,-6 16-16,0 10 16,-13 12-1,-11 31-15,-10 28 16,6 21-1,-1 10-15,1 2 16,8 0-16,-2 1 16,8-18-1,1-7-15,8-7 16,1-13 0,2-9-16,4-9 15,0-11 1,2-10-16,4-4 15,5-11 1,14-14-16</inkml:trace>
  <inkml:trace contextRef="#ctx0" brushRef="#br0" timeOffset="52703.0789">24461 3216 0,'2'1'16,"11"3"-16,17 2 15,12-5 1,10-8-16,5-13 15,-6-9 1,-8-4-16,-11 0 16,-14 5-1,-11 3-15,-18 4 16,-17 5 0,-20 10-16,-18 20 15,-1 11 1,5 9-16,12 3 15,11 5 1,12-1-16,14 2 16,17 3-1,13-3-15,13-2 16,12-3 0,6-4-16,4-15 15,-4-8 1,-4-4-16,-5-11 15,-5-8-15,-4-11 16</inkml:trace>
  <inkml:trace contextRef="#ctx0" brushRef="#br0" timeOffset="53022.7897">25060 2870 0,'2'3'0,"4"6"16,6 16 0,4 27-16,0 32 15,-14 9 1,-4 6-16,-6-2 16,2-13-1,2-5-15,2-8 16,-1-10-1,-4-7-15,1-16 16,2-12 0,2-15-16,0-8 15,-2-1 1,0-28-16,-1-31 16,-2 9-1</inkml:trace>
  <inkml:trace contextRef="#ctx0" brushRef="#br0" timeOffset="53303.5064">25006 3078 0,'2'-7'16,"6"-21"0,18-28-16,23-15 15,22 6 1,3 18-16,-3 17 16,-10 18-1,-10 14-15,-17 12 16,-10 12-1,-18 16-15,-13 18 16,-27 15-16,-6-1 16,-7-2-1,9-13-15,-4-6 16,12-14 0,8-10-16,8-11 15,9-15 1,3 1-1</inkml:trace>
  <inkml:trace contextRef="#ctx0" brushRef="#br0" timeOffset="53765.1328">25440 3282 0,'2'2'0,"14"6"16,24 4-1,18-2-15,10-15 16,11-16 0,-7-6-16,-19-2 15,-17 0 1,-17 10-16,-14 1 15,-20 2 1,-29 12-16,-22 16 16,-10 18-1,17 3-15,12 4 16,8 1 0,19 1-16,11-1 15,22-2 1,17-8-16,20 2 15,25-9 1,11 2-16,-10-13 16,-10-9-1,-11-5-15,-12-3 16,-6-9 0,-7-16-16</inkml:trace>
  <inkml:trace contextRef="#ctx0" brushRef="#br0" timeOffset="54900.5951">26229 3078 0,'4'7'0,"4"17"16,10 29-1,0 13-15,-2 5 16,-4-1-1,-2-12-15,-4-12 16,-4-11 0,0-15-16,0-4 15,0-14 1,2-2-16,13-33 16,13-39-1,6-14-15,0 5 16,-8 23-1,2 8-15,-9 14 16,0 12 0,-8 14-16,0 10 15,-1 13 1,-3 17-16,-7 15 16,-4 10-1,-5 4-15,-1 4 16,2-8-1,6-4-15,8-4 16,7-8 0,6-8-16,14-12 15,11-9 1,22-20-16,20-27 16,-1-11-1,1-7-15,-10 1 16,-11 2-1,-21 14-15,-10 5 16,-16 9-16,-10 5 16,-8 4-1,-16 4-15,-36 11 16,-24 22 0,-7 19-16,9 4 15,12 6 1,17-2-16,13 1 15,18-4 1,12-7-16,17-6 16,23-7-1,16-17-15,26-18 16,2-21 0,5-13-16,-9-10 15,-12-8 1,-7-4-16,-12-8 15,-4-4 1,-11-12-16,-6-6 16,-3-1-1,-10 5-15,-2 7 16,-3 3 0,-5 16-16,-3 12 15,-4 16 1,0 13-16,-3 10 15,-8 11 1,-10 24-16,-8 30 16,1 33-1,8 19-15,8 6 16,4 0 0,10-8-16,4-9 15,8-8 1,-6-11-16,-4-16 15,2-12 1,-2-10-16,0-11 16,-2-9-1,0-4-15,0-8 16,0 0-16,0 0 16,-2-6-1</inkml:trace>
  <inkml:trace contextRef="#ctx0" brushRef="#br0" timeOffset="55348.0948">28184 3100 0,'0'0'0,"-2"0"16,-13 5 0,-28 9-16,-15 6 15,-8 5 1,7-1-16,17-3 16,18-3-1,11 1-15,20 5 16,35 2-1,22 6-15,3-3 16,-9-5 0,-15-3-16,-19-2 15,-14-1 1,-16 9-16,-22 0 16,-19-6-1,-7 2-15,0-9 16,11-3-1,13-6-15,16-3 16,7-2 0,3 0-16</inkml:trace>
  <inkml:trace contextRef="#ctx0" brushRef="#br0" timeOffset="56067.2866">28815 3231 0,'0'4'16,"-6"9"0,-2 11-16,0 3 15,4 6 1,6-2-16,12-4 15,14-1 1,21-8-16,15-11 16,8-9-1,1-3-15,-20-8 16,-16 3 0,-14-1-16,-10-2 15,-20-3 1,-20-4-16,-22-3 15,-5 11 1,-3 0-16,10 2 16,11 2-1,12 4-15,9 2 16,9 0 0,2 2-16,6-2 15,17 0 1,19 0-16,1 0 15,-6-1-15</inkml:trace>
  <inkml:trace contextRef="#ctx0" brushRef="#br0" timeOffset="56546.3938">29336 3175 0,'2'3'0,"-2"5"16,1 15-16,1 11 16,-4 1-1,4 5-15,-2-5 16,0-6 0,4-7-16,2-5 15,0-6 1,5-4-16,10-7 15,11-14 1,9-7-16,1-7 16,-2-3-1,0 4-15,-9 3 16,-6 4 0,1 8-16,-5 3 15,-3 4 1,-2 5-16,-5 0 15,2 8 1,-7 3-16,0 4 16,-4 9-1,1 5-15,4 5 16,3 6 0,5 0-16,10 6 15,5 2 1,2-3-16</inkml:trace>
  <inkml:trace contextRef="#ctx0" brushRef="#br0" timeOffset="57403.5376">21797 2602 0,'0'0'0,"0"0"15,0 3-15,-2 10 16,-6 38 0,-4 42-16,-2 21 15,-2 3 1,0-10-16,-2-7 15,3-16 1,6-9-16,3-15 16,4-12-1,6-10-15,3-21 16,8-11 0,15-27-16</inkml:trace>
  <inkml:trace contextRef="#ctx0" brushRef="#br0" timeOffset="57683.997">22463 2306 0,'2'1'16,"3"20"-16,-3 43 15,-11 58 1,-6 31-16,-6-3 15,-3-16 1,7-10-16,0-13 16,-2-9-1,4-23-15,9-14 16,4-13 0,6-15-16,2-15 15,9-15-15,0-16 16,4-10-1</inkml:trace>
  <inkml:trace contextRef="#ctx0" brushRef="#br0" timeOffset="57857.0989">22129 3100 0,'-3'0'0,"-7"0"16,-1-1-1,0 1-15,9 0 16,6-6-1,44-10-15,63-13 16,33-5 0,5 8-16,-25 4 15</inkml:trace>
  <inkml:trace contextRef="#ctx0" brushRef="#br0" timeOffset="59800.25">30388 2987 0,'2'1'0,"-1"7"15,9 9 1,9 5-16,11 3 16,10-7-1,8-7-15,10-9 16,2-12-1,-4-2-15,-7-4 16,-13 6 0,-6-1-16,-11 3 15,-8 7 1,1 5-16,-1 8 16,-2 18-1,5 12-15,0 13 16,4 10-1,4 3-15,-3 6 16,-8 1 0,0 1-16,-14 1 15,-12 0 1,-10-6-16,-9-4 16,-11-10-1,-2-18-15,-2-9 16,6-17-1,-1-10-15,7-19 16,1-19 0,10-19-16,8-7 15,10-1 1,7 6-16,6 9 16,3 9-16,2 11 15,4 6 1,4 1-16,10 7 15,6 5 1,11 4-16,1 4 16,8-1-1,0-1-15,-4-6 16,3-4 0,-5-6-16,-8-7 15,0-5 1,-12 3-16</inkml:trace>
  <inkml:trace contextRef="#ctx0" brushRef="#br0" timeOffset="60183.7666">31153 3319 0,'0'2'16,"0"2"-16,4 12 15,3 12 1,12 3-16,0 1 15,13 3 1,15-3-16,7-10 16,4-9-1,-4-4-15,3-18 16,-10 2 0,-18-4-16,-13 3 15,-12-5 1,-24-7-16,-32 0 15,-21 0 1,-1 10-16,6 4 16,16 3-1,10 1-15,16 2 16,7 0 0,13 0-16,1 0 15,10 0 1,25 0-16,19 0 15</inkml:trace>
  <inkml:trace contextRef="#ctx0" brushRef="#br0" timeOffset="60730.6958">31560 3146 0,'0'0'16,"2"3"-16,0 3 16,2 14-1,8 18-15,6 7 16,4 3-16,5-3 16,-2-9-1,10-4-15,1-10 16,4-1-1,4-16-15,2-10 16,3-11 0,-9-6-16,-4-4 15,-12-3 1,-5-3-16,-10 1 16,-7 1-1,-4 2-15,0 7 16,-3 7-1,0 2-15,3 7 16,-4 4 0,0 11-16,2 16 15,8 10 1,2 3-16,7 6 16,12-3-1,-3-1-15,4-4 16,-3-3-1,-2-9-15,-2-5 16,-6-7 0,2-2-16,2-10 15</inkml:trace>
  <inkml:trace contextRef="#ctx0" brushRef="#br0" timeOffset="61060.6203">32323 3402 0,'0'2'0,"0"-2"16,0 0-1,0 7-15,4 1 16,6 5-1,7-6-15,2 0 16,5-7 0,-1-5-16,-10-1 15,-7 5-15,1-3 16,-7-2 0,-11 1-16,-8 5 15,-4 6 1,3 3-16,6-4 15</inkml:trace>
  <inkml:trace contextRef="#ctx0" brushRef="#br0" timeOffset="64806.3516">23771 3698 0,'-2'0'0,"-4"-5"16,0 0-1,-2-2-15,2 2 16,4 3 0,0 0-16,0 0 15,0 2 1,10 4-16,12 8 15,16 2 1,28 3-16,31-2 16,37-5-1,30-7-15,17-3 16,30-6 0,16-3-16,1-4 15,45 3 1,-9-2-16,32 3 15,-11-3 1,6 2-16,0 10 16,8-6-1,-3 4-15,-6 10 16,-14 2 0,-24-8-16,5 8 15,-21-3 1,-22 3-16,-17 3 15,-14 1 1,-23-3-16,-15-1 16,-31-5-16,-20 5 15,-15-8 1,-20-2 0,-14 0-16,-15 0 15,-15 0 1,-7 2-16,-28 6 15</inkml:trace>
  <inkml:trace contextRef="#ctx0" brushRef="#br0" timeOffset="76409.3846">1866 5938 0,'4'14'15,"3"32"-15,0 46 16,0 27-1,-5 4-15,-2-5 16,0-5 0,-9-17-16,0-3 15,-2-15 1,1-6-16,-6-15 16,6-16-1,5-15 1</inkml:trace>
  <inkml:trace contextRef="#ctx0" brushRef="#br0" timeOffset="76647.945">1538 7154 0,'2'0'0,"-2"2"15,12-2-15,20 0 16,27-9 0,14 0-16,16-11 15,-10 0 1,-6 1-16,-27 3 31</inkml:trace>
  <inkml:trace contextRef="#ctx0" brushRef="#br0" timeOffset="76930.7053">1612 5828 0,'0'0'16,"6"-2"-16,17-3 16,30-6-1,32 0-15,11 1 16,-39 2-1</inkml:trace>
  <inkml:trace contextRef="#ctx0" brushRef="#br0" timeOffset="77719.8582">2745 6188 0,'3'3'15,"-1"-3"-15,15 2 16,11 0-1,16-9-15,10-9 16,9-16 0,1-18-16,-3-17 15,-9-2 1,-13 4-16,-13 6 16,-13 8-1,-11 7-15,-12 6 16,-12 6-1,-11 6-15,-6 13 16,-8 8 0,2 10-16,1 8 15,8 11 1,3 6-16,11 15 16,7 12-1,8 9-15,12 20 16,4-2-1,3 8-15,0 3 16,2-4 0,-5-3-16,-6-1 15,-5-6 1,2-6-16,0-15 16,-1-9-1,1-17-15,1-5 16,-1-19-1,0-6-15,4-4 16,-2-29-16,-2-7 16</inkml:trace>
  <inkml:trace contextRef="#ctx0" brushRef="#br0" timeOffset="77916.7276">2727 6447 0,'1'1'16,"-1"-1"0,9 4-16,19 0 15,13-2 1,20-2-16,10-6 16,8-4-1,-11-1-15,-20 2 16</inkml:trace>
  <inkml:trace contextRef="#ctx0" brushRef="#br0" timeOffset="78240.1377">3301 6671 0,'2'0'0,"8"-10"16,8-17-1,12-23-15,5-13 16,-4-2-1,-12 19-15,-5 9 16,-14 14 0,-10 9-16,-8 14 15,-10 14 1,-6 17-16,2 6 16,14 3-1,7 2-15,11-1 16,15-1-1,13-3-15,12-10 16,10-2 0,6-12-16,-8-11 15,-13-4 1</inkml:trace>
  <inkml:trace contextRef="#ctx0" brushRef="#br0" timeOffset="78728.4173">3570 6590 0,'2'2'15,"5"-2"-15,12-2 16,10-7-1,19-15-15,8-16 16,3-16 0,-9 6-16,-11 4 15,-9 13 1,-13 8-16,-10 13 16,-7 5-1,-15 7-15,-13 12 16,-7 18-1,-2 10-15,5 0 16,10 2 0,8 2-16,8-2 15,10-4 1,10-2-16,9-8 16,10-5-1,7-14-15,12-9 16,1-11-1,8-19-15,-7-15 16,-5-18 0,-21 18-16</inkml:trace>
  <inkml:trace contextRef="#ctx0" brushRef="#br0" timeOffset="78951.8874">4314 5721 0,'1'14'16,"-2"30"-1,-1 43-15,-2 29 16,-1 18 0,-3-7-16,1 0 15,-1-9 1,3 0-16,-4-12 15,1 15 1,-6-31-16</inkml:trace>
  <inkml:trace contextRef="#ctx0" brushRef="#br0" timeOffset="108879.1781">23174 4884 0,'3'0'0,"-1"-3"16,10-11-16,1-15 16,4-14-1,-4-7-15,-4 3 16,-11 7 0,-10 13-16,-6 10 15,-14 12 1,-9 23-16,-5 19 15,-4 27 1,18 5-16,14 4 16,13-14-1,14-11-15,11-8 16,6-13 0,12-11-16,10-16 15,9-19 1,-3-13-16,-8-7 15,-6-4 1,-10 5-16,-12 9 16,-8 1-1,-6 10-15,-2 8 16,-2 6 0,0 1-16,-2 6 15,0 20 1,2 8-16,4 12 15,7 0 1,6-2-16,2-5 16,3-9-16,1-5 15,8-14 1,-3-14-16</inkml:trace>
  <inkml:trace contextRef="#ctx0" brushRef="#br0" timeOffset="109807.9473">23789 4720 0,'3'1'16,"2"6"-16,9 17 15,4 17 1,-4 7-16,-1 4 16,-6-8-1,-1-7-15,0-14 16,0-7-1,1-8-15,10-16 16,10-25 0,5-18-16,0-1 15,-6 10 1,-6 13-16,-10 20 16,-4 2-1,2 14-15,-1 24 16,-6 12-1,3 2-15,2 0 16,13-3 0,11-13-16,14-3 15,14-16 1,8-12-16,11-16 16,3-10-1,-9 1-15,-10 8 16,-15 6-1,-12 2-15,-11 3 16,-10 2 0,-5-3-16,-5-4 15,-14-6-15,-15-1 16,-21 6 0,-8 7-16,-1 14 15,-3 11 1,18 5-16,5 12 15,11 5 1,18 3-16,16-5 16,18-4-1,23-3-15,20-11 16,8-20 0,4-22-16,9-21 15,-12-14 1,-5-18-16,-14-7 15,-16-3 1,-12-4-16,-12 1 16,-8-5-1,-9 10-15,-8 17 16,-1 12 0,0 16-16,-2 13 15,-2 13 1,-2 12-16,-5 25 15,0 30 1,0 33-16,8 12 16,9 3-1,4-8-15,5-10 16,8-13 0,5-6-16,-2-16 15,2-13 1,0-12-16,3-13 15</inkml:trace>
  <inkml:trace contextRef="#ctx0" brushRef="#br0" timeOffset="110241.9866">25799 4348 0,'2'1'16,"2"17"-16,0 19 16,0 22-1,-2 20-15,0 9 16,-2-12-1,0-3-15,0-11 16,0-10 0,2-16-16,-4-17 15,0-6 1</inkml:trace>
  <inkml:trace contextRef="#ctx0" brushRef="#br0" timeOffset="110447.7208">25707 4641 0,'0'0'0,"0"0"16,2 0 0,2 0-16,11 6 15,15 3 1,9 3-16,7 1 16,-6-8-1,1-5-15,-5-5 16,-4-16-1,-2-8-15,-12-2 16</inkml:trace>
  <inkml:trace contextRef="#ctx0" brushRef="#br0" timeOffset="111056.3955">26124 4174 0,'0'2'0,"2"-2"15,2 14 1,5 24-16,-5 30 15,1 31 1,-7 6-16,-1-5 16,-1-10-1,0-7-15,-1-15 16,1-7 0,2-15-16,2-13 15,0-11 1,0-18-16,4 2 15,7-22 1,8-21-16,7-14 16,-5 3-1,-8 12-15,-2 15 16,-5 14 0,2 3-16,-1 17 15,6 16 1,1 10-16,2-4 15,4-7 1,6-4-16,10-8 16,9-18-1,11-15-15,-2-19 16,-6-2 0,-14 3-16,-13 10 15,-16 1 1,-16 6-16,-21 6 15,-11 9 1,-3 10-16,5 9 16,11 3-1,15 4-15,15 6 16,17 3 0,28 7-16,17-1 15,10-3 1,1-9-16,-23-13 15</inkml:trace>
  <inkml:trace contextRef="#ctx0" brushRef="#br0" timeOffset="112789.5954">27215 4621 0,'2'4'0,"-2"-4"16,4 7-1,6 21-15,4 24 16,0 20-1,-5 14-15,-2-6 16,-1 1-16,0-10 16,0-9-1,0-6-15,0-11 16,2-12 0,-2-13-16,0-10 15,-2-4 1</inkml:trace>
  <inkml:trace contextRef="#ctx0" brushRef="#br0" timeOffset="113086.1887">27275 4916 0,'0'-2'0,"4"-21"16,10-22-16,18-15 15,16-5 1,9 8-16,1 18 15,-4 16 1,-13 12-16,-7 13 16,-17 7-1,-4 8-15,-13 17 16,-15 11 0,-15 6-16,-4-2 15,0-1 1,2-10-16,6-9 15,8-7 1,7-13-16</inkml:trace>
  <inkml:trace contextRef="#ctx0" brushRef="#br0" timeOffset="113296.5828">27858 4726 0,'2'5'0,"-2"17"16,-2 27-1,-3 10-15,1-4 16,-2-5-16,0-11 16,2-13-1,0-15-15,4-5 16</inkml:trace>
  <inkml:trace contextRef="#ctx0" brushRef="#br0" timeOffset="113442.4153">27743 4446 0,'0'0'15,"2"0"-15,-2 0 16,2 0-1,9 0-15</inkml:trace>
  <inkml:trace contextRef="#ctx0" brushRef="#br0" timeOffset="114059.483">27980 4900 0,'2'0'0,"-2"0"16,8 0-1,14-1-15,18-9 16,11-15 0,8-9-16,-59 34 0,53-37 15,-16 5 1,-14 10-16,-13 9 16,-10 1-1,-20 7-15,-27 17 16,-6 12-1,-5 12-15,15-3 16,13-1 0,10 1-16,15-2 15,18-1-15,25 0 16,24-5 0,19-3-16,-1-5 15,-2-7 1,-10-4-16,-15-6 15</inkml:trace>
  <inkml:trace contextRef="#ctx0" brushRef="#br0" timeOffset="114379.2498">28809 4597 0,'0'3'0,"0"-3"16,-10 7-16,-22 21 15,-12 15-15,-3 10 16,11-2 0,12-3-16,14-4 15,12-4 1,17-4-16,15-4 15,17-9 1,20-15-16,3-16 16,-8-11-1,-5-1-15,-22-2 16,-10 5 0</inkml:trace>
  <inkml:trace contextRef="#ctx0" brushRef="#br0" timeOffset="114714.8383">28959 4899 0,'0'0'0,"2"0"16,9-2 0,17-6-1,28-11-15,16-16 16,6-5 0,-12 0-16,-66 40 0,51-27 15,-19 3 1,-17 12-16,-19-2 15,-31 8-15,-31 16 16,-8 17 0,11 7-16,9 5 15,20-3 1,16-5-16,18 4 16,30 2-1,30 2-15,38-4 16,9-5-1,-3-7-15,-13-7 16,-35-6 0</inkml:trace>
  <inkml:trace contextRef="#ctx0" brushRef="#br0" timeOffset="117635.0111">29966 4664 0,'2'3'0,"-2"-3"15,0 0-15,0 0 16,0 0 0,0 0-16,0 0 15,0 1 1,0 3-16,-2-1 15,2-2 1,0-1-16,-2 2 16,0 1-1,-4-2-15,-3 4 16,-4 8 0,-8 3-16,8 7 15,0 1-15,5 3 16,4-3-1,8-8-15,4-2 16,5-6 0,2-6-16,4-8 15,-1-7 1,-6-4-16,-5-1 16,-7 2-1,-7 2-15,-10 3 16,-4 7-1,-2 2-15,14 2 16,5 2 0,-1-2-16,5 0 15,18-2 1,16-8-16,8-10 16,5-10-1,-3-5-15,-4-4 16,-9 4-1,-8-3-15,-7 1 16,-6-3 0,-14 1-16,-3 2 15,-1 4 1,-3 0-16,3 12 16,2 3-1,5 11-15,-1 2 16,-2 3-1,-3 14-15,1 26 16,2 19 0,2 15-16,2 5 15,2 2 1,-2 4-16,4 2 16,7-1-1,-3-5-15,-5-6 16,-3-8-1,2-6-15,-4-6 16,-1-14-16,-1-9 16,2-8-1,0-15-15,2-2 16,-3-3 0</inkml:trace>
  <inkml:trace contextRef="#ctx0" brushRef="#br0" timeOffset="117800.0709">29964 4980 0,'2'0'0,"7"0"16,16-5 0,25 0-16,10-4 15,7-4 1,6-3-16</inkml:trace>
  <inkml:trace contextRef="#ctx0" brushRef="#br0" timeOffset="118408.6884">30775 4956 0,'3'-3'0,"14"-14"16,17-19-1,2-9-15,-6-1 16,-9 4 0,-18 4-16,-12 7 15,-23 8 1,-19 8-16,-9 22 15,1 12 1,16 9-16,7 7 16,15 2-1,17 1-15,16-1 16,18-1 0,19-4-16,11-15 15,0-10 1,-4-12-16,-8-6 15,-15 3 1,-9-5-16,-13 4 16,-3-1-16,-3 2 15,-5 5 1,2 2-16,-2 0 16,0 2-1,0 11-15,6 13 16,4 6-1,4 3-15,-2 0 16,1-11 0,0-1-16,1-10 15,-2-6 1,2-8-16,3-16 16,0-25-1,5-17-15</inkml:trace>
  <inkml:trace contextRef="#ctx0" brushRef="#br0" timeOffset="118811.2909">31257 4721 0,'4'0'16,"-4"2"-16,2 3 15,5 10 1,4 16-16,3 9 16,-6 1-1,2 1-15,0-9 16,-4-7-1,-2-8-15,-2-10 16,1-3 0,-3-1-16,-7-6 15,-3-15 1,0-13-16,-2-2 16,0-1-1,2 2-15,3 5 16,5 3-1,1 5-15,4 2 16,6 6-16,5 0 16,8 6-1,6 2-15,1 2 16,-4 0 0,-5 0-16,-3-3 15,-2-3 1,0-13-16,-5 3 15</inkml:trace>
  <inkml:trace contextRef="#ctx0" brushRef="#br0" timeOffset="119061.9265">31600 4282 0,'2'2'15,"0"0"-15,6 18 16,6 22-1,0 26-15,0 19 16,-4 1 0,0-4-16,-3-10 15,-3-9 1,1-12-16,-3-6 16,2-13-16,-2-5 15,0-17 1,-2-8-16,-2 0 15</inkml:trace>
  <inkml:trace contextRef="#ctx0" brushRef="#br0" timeOffset="119259.2201">31321 4574 0,'2'0'0,"4"-4"16,28-6-16,28-9 15,32-2 1,11 8-16,-8 9 16,-13 6-1,-18 2-15,-20 4 16,-18 0 0</inkml:trace>
  <inkml:trace contextRef="#ctx0" brushRef="#br0" timeOffset="119466.8855">32043 4784 0,'3'2'15,"-3"-2"1,0 0-16,0 0 16</inkml:trace>
  <inkml:trace contextRef="#ctx0" brushRef="#br0" timeOffset="128082.6039">1496 8707 0,'0'0'0,"0"0"16,0 0-16,0 0 15,0 0 1,0 0 0</inkml:trace>
  <inkml:trace contextRef="#ctx0" brushRef="#br0" timeOffset="129113.7932">1166 8778 0,'0'0'0,"0"2"16,0-2-1,0 0-15</inkml:trace>
  <inkml:trace contextRef="#ctx0" brushRef="#br0" timeOffset="130012.8743">1308 7896 0,'0'0'16,"0"0"-16,3 2 15,-3-2 1,0 0-16,0 0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34:18.96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13586 8719 0,'2'0'0,"-2"0"15,0 0-15,2-4 16,9-4 0,8-2-16,10 1 15,10 1 1,16-1-16,7 9 16,4 3-1,7 11-15,-1 2 16,3 11-1,-7 3-15,-10 4 16,-10 8 0,-14 3-16,-6 6 15,-20-1 1,-12 1-16,-17-2 16,-20 1-1,-17-11-15,-20-1 16,-22-11-16,-15-4 15,-26-11 1,-16 0-16,83-7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409.58749" units="1/cm"/>
          <inkml:channelProperty channel="Y" name="resolution" value="728.15558" units="1/cm"/>
          <inkml:channelProperty channel="T" name="resolution" value="1" units="1/dev"/>
        </inkml:channelProperties>
      </inkml:inkSource>
      <inkml:timestamp xml:id="ts0" timeString="2025-02-02T11:34:43.3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9094 5298 0,'0'2'0,"0"-2"16,3 0-16,5 0 16,17 0-1,26-2-15,21-1 16,18-1 0,11-2-16,2-6 15,4 4 1,-10 4-16,0 2 15,-7 4 1,-16 4-16,-17-2 16,-21-4-1</inkml:trace>
  <inkml:trace contextRef="#ctx0" brushRef="#br0" timeOffset="270.6875">9191 5361 0,'10'0'15,"27"-6"1,49-1-16,34-7 15,7 0 1,3 6-16,-9 6 16,-7 7-1,-14 3-15,-20 5 16</inkml:trace>
  <inkml:trace contextRef="#ctx0" brushRef="#br0" timeOffset="89494.6461">4617 8213 0,'2'0'0,"-2"0"15,0 0-15,0 0 16,2 0-1,5 9-15,5 18 16,-3 21 0,-4 24-1,-5 15-15,-3 9 16,1 6-16,0-17 16,0-9-1,2-9-15,4-9 16,1-11-1,-1-8-15,-3-8 16,1-17 0,0-5-16</inkml:trace>
  <inkml:trace contextRef="#ctx0" brushRef="#br0" timeOffset="89788.1178">4356 8637 0,'0'0'0,"3"1"16,0 1-1,19 2-15,16 4 16,25 0-1,10 0-15,1-1 16,6 6 0,-9 0-16,-6-1 15,-16 4 1,-7-5-16,-11-2 16</inkml:trace>
  <inkml:trace contextRef="#ctx0" brushRef="#br0" timeOffset="90256.0934">5049 8842 0,'3'1'15,"-3"9"1,12 15-16,2 12 16,0 2-1,9-4-15,1-4 16,4-9-1,0-10-15,5-6 16,1-19 0,-3-3-16,-10-14 15,-7-2 1,-10-4-16,-14 3 16,-14 2-16,-14 4 15,-11 2 1,5 9-16,-1 7 15,12 5 1,5 2-16,8 4 16,7 0-1</inkml:trace>
  <inkml:trace contextRef="#ctx0" brushRef="#br0" timeOffset="90920.0987">5469 8719 0,'0'2'16,"0"-1"-1,-2 19-15,2 14 16,4 7-1,3 5-15,7-1 16,9-8 0,-1-3-16,10-9 15,8-7 1,7-9-16,8-16 16,-3-7-1,-2-9-15,-13-4 16,-1-4-16,-13 0 15,-8-3 1,-4 3-16,-8 1 16,-1 7-1,-2 4-15,-2 5 16,2 9 0,0 3-16,0-1 15,0 8 1,4 19-16,7 18 15,-1 4 1,6 6-16,5-2 16,-3-5-1,8-12-15,0-6 16,3-11 0,-6-4-1</inkml:trace>
  <inkml:trace contextRef="#ctx0" brushRef="#br0" timeOffset="91222.8685">6538 8782 0,'0'0'16,"0"0"-16,-6 0 16,-11 6-1,-13 9-15,-11 15 16,-5 7-1,6 1-15,7 5 16,10 0 0,12-3-16,13-3 15,15-1 1,11-6-16,14-7 16,16-9-1,12-16-15,-4-16 16,2-19-1,-3-17-15,-25 17 16</inkml:trace>
  <inkml:trace contextRef="#ctx0" brushRef="#br0" timeOffset="91754.0399">6899 8203 0,'1'10'16,"-2"15"-16,-2 26 16,-1 29-1,-2 14-15,-3 0 16,5 3-1,-5-2-15,3-15 16,-1-9 0,5-14-16,0-12 15,2-7 1,2-15-16,-2-15 16,0-2-1,7-6-15,11-20 16,14-25-1,5-4-15,1-4 16,4 7 0,0 9-16,-2 10 15,2 11 1,-4 10-16,-2 10 16,-7 7-1,-6 13-15,1 13 16,-3 17-1,0 7-15,2 1 16,3 14 0,2-3-16,1 2 15</inkml:trace>
  <inkml:trace contextRef="#ctx0" brushRef="#br0" timeOffset="160971.3093">16002 14297 0,'0'3'0,"0"-3"16,-4 0-16,0 2 15,0-1 1,2-1-16,-2 2 15,2-2 1,0 0-16,2 0 16,-2 2-1,4 0-15,8 5 16,8-4 0,5 3-16,2-1 15,5-2 1,2 1-16,5-2 15,-1 2 1,4 0-16,2 2 16,6-2-1,13 0-15,-1-2 16,10 0 0,-4 1-16,3-1 15,-5 0 1,-1 2-16,-3 1 15,2-2 1,14-1-16,1 0 16,0-2-1,-2 4-15,-1 1 16,-2 0-16,-6-4 16,9 4-1,3 0 1,-9-2-16,1 0 15,8 1-15,-3 0 16,-1 2 0,0 0-16,-4 0 15,15 0 1,-11-2-16,7-2 16,5 2-1,-10-2-15,-2 0 16,3-2-1,0 1-15,-4-2 16,-10-3 0,12 0-16,-2-2 15,1 0 1,-12 0-16,5-1 16,7-6-1,-5 7-15,-7-1 16,-2-1-1,8 4-15,-15 0 16,5-2 0,-7-2-16,-2 4 15,-1 2 1,-7 2-16,-2 0 16,-3-1-1,-5 1-15,-5-1 16,-8-2-1,-6 1-15,-6 0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85B76B-09ED-4AB0-86A5-B925E6F8FB4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2200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cs typeface="B Titr" panose="00000700000000000000" pitchFamily="2" charset="-78"/>
              </a:defRPr>
            </a:lvl1pPr>
          </a:lstStyle>
          <a:p>
            <a:r>
              <a:rPr lang="fa-IR" dirty="0"/>
              <a:t>درس – ریز مبحث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76143A4-CD93-466D-ADBA-CB531DDE7A1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769303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/>
              <a:t>نام استاد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370903-0F42-456E-9DB9-BFD17A216DB6}"/>
              </a:ext>
            </a:extLst>
          </p:cNvPr>
          <p:cNvCxnSpPr/>
          <p:nvPr userDrawn="1"/>
        </p:nvCxnSpPr>
        <p:spPr>
          <a:xfrm flipH="1">
            <a:off x="1092820" y="3590693"/>
            <a:ext cx="984652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72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269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4847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929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1257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سوال و جوا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58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886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550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5760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2294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1328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متن جزو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060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extBox 13"/>
          <p:cNvSpPr txBox="1"/>
          <p:nvPr userDrawn="1"/>
        </p:nvSpPr>
        <p:spPr>
          <a:xfrm rot="16200000">
            <a:off x="-894102" y="5277487"/>
            <a:ext cx="2010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M. H. </a:t>
            </a:r>
            <a:r>
              <a:rPr lang="en-US" sz="2200" b="1" dirty="0" err="1" smtClean="0">
                <a:solidFill>
                  <a:srgbClr val="FFC000"/>
                </a:solidFill>
              </a:rPr>
              <a:t>Shakouri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7" name="TextBox 13"/>
          <p:cNvSpPr txBox="1"/>
          <p:nvPr userDrawn="1"/>
        </p:nvSpPr>
        <p:spPr>
          <a:xfrm>
            <a:off x="10146693" y="-23443"/>
            <a:ext cx="6988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سه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8" name="TextBox 13"/>
          <p:cNvSpPr txBox="1"/>
          <p:nvPr userDrawn="1"/>
        </p:nvSpPr>
        <p:spPr>
          <a:xfrm>
            <a:off x="5403574" y="-23444"/>
            <a:ext cx="35024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 smtClean="0">
                <a:solidFill>
                  <a:srgbClr val="FFC000"/>
                </a:solidFill>
              </a:rPr>
              <a:t>Introduction</a:t>
            </a:r>
            <a:r>
              <a:rPr lang="en-US" sz="2200" b="1" baseline="0" dirty="0" smtClean="0">
                <a:solidFill>
                  <a:srgbClr val="FFC000"/>
                </a:solidFill>
              </a:rPr>
              <a:t> &amp; G</a:t>
            </a:r>
            <a:r>
              <a:rPr lang="en-US" sz="2200" b="1" dirty="0" smtClean="0">
                <a:solidFill>
                  <a:srgbClr val="FFC000"/>
                </a:solidFill>
              </a:rPr>
              <a:t>et Ready</a:t>
            </a:r>
            <a:endParaRPr lang="en-US" sz="2200" b="1" dirty="0">
              <a:solidFill>
                <a:srgbClr val="FFC000"/>
              </a:solidFill>
            </a:endParaRPr>
          </a:p>
        </p:txBody>
      </p:sp>
      <p:sp>
        <p:nvSpPr>
          <p:cNvPr id="29" name="TextBox 13"/>
          <p:cNvSpPr txBox="1"/>
          <p:nvPr userDrawn="1"/>
        </p:nvSpPr>
        <p:spPr>
          <a:xfrm rot="16200000">
            <a:off x="-405045" y="2495099"/>
            <a:ext cx="1058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200" b="1" dirty="0" smtClean="0">
                <a:solidFill>
                  <a:srgbClr val="FFC000"/>
                </a:solidFill>
              </a:rPr>
              <a:t>یازدهم</a:t>
            </a:r>
            <a:endParaRPr lang="en-US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6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B Yekan" panose="00000400000000000000" pitchFamily="2" charset="-7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emf"/><Relationship Id="rId4" Type="http://schemas.openxmlformats.org/officeDocument/2006/relationships/customXml" Target="../ink/ink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5.jpg"/><Relationship Id="rId7" Type="http://schemas.openxmlformats.org/officeDocument/2006/relationships/customXml" Target="../ink/ink13.xml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customXml" Target="../ink/ink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10" Type="http://schemas.openxmlformats.org/officeDocument/2006/relationships/image" Target="../media/image11.emf"/><Relationship Id="rId4" Type="http://schemas.openxmlformats.org/officeDocument/2006/relationships/image" Target="../media/image6.jpg"/><Relationship Id="rId9" Type="http://schemas.openxmlformats.org/officeDocument/2006/relationships/customXml" Target="../ink/ink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customXml" Target="../ink/ink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customXml" Target="../ink/ink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customXml" Target="../ink/ink5.xml"/><Relationship Id="rId4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 and Culture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4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79098" y="1123434"/>
            <a:ext cx="102969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dɪˈpend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cost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 time of year.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what you want.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costs between $50 and $70,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what you want.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79098" y="3646626"/>
            <a:ext cx="102969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touching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tʌtʃɪŋ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=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effective</a:t>
            </a:r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touching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= How wonderful!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touching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was a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touching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moment when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took care of her little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sister.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568160" y="1893240"/>
              <a:ext cx="5630040" cy="33148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58800" y="1883880"/>
                <a:ext cx="5648760" cy="3333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8085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79097" y="1166018"/>
            <a:ext cx="102969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dɪskaʊnt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n 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 usual price of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10%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/	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10%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Members get a 15%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discount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can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buy books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a discount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000" y="1614487"/>
            <a:ext cx="2438400" cy="171291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41032" y="3648869"/>
            <a:ext cx="10234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prɑːdʌkt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n 	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something that is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grown or made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factory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arm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/ 	dairy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eauty / hair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products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   	meat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41032" y="5170667"/>
            <a:ext cx="102349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prə</a:t>
            </a:r>
            <a:r>
              <a:rPr 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duːs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	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make or create something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produces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day.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/>
              <p14:cNvContentPartPr/>
              <p14:nvPr/>
            </p14:nvContentPartPr>
            <p14:xfrm>
              <a:off x="4129560" y="2694240"/>
              <a:ext cx="1530360" cy="4032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20200" y="2684880"/>
                <a:ext cx="1549080" cy="5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083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77534" y="1174234"/>
            <a:ext cx="102349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handicrafts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hændi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kræft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n =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hand-made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Things that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someone has made in a skilful way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their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shop sells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handicrafts.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50" y="1386492"/>
            <a:ext cx="3009900" cy="151447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839520" y="778320"/>
              <a:ext cx="10528920" cy="22842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0160" y="768960"/>
                <a:ext cx="10547640" cy="2302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65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66434" y="1250434"/>
            <a:ext cx="102349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pack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pæk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	</a:t>
            </a:r>
          </a:p>
          <a:p>
            <a:pPr marL="457200" indent="-457200">
              <a:buAutoNum type="arabicPeriod"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put things into cases, bags 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ready for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trip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somewhere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Kate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packed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 things before breakfast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You’d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pack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your bags. We’re leaving in an hour.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812" y="4153838"/>
            <a:ext cx="2952750" cy="1552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812" y="1400185"/>
            <a:ext cx="2619375" cy="174307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66434" y="4297422"/>
            <a:ext cx="93967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to cover or fill an object with soft material 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 that it does not get damaged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Glass must be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packed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several layers of paper.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packed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 pottery cup in  paper to protect it.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8392680" y="3009240"/>
              <a:ext cx="2998800" cy="73980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383320" y="2999880"/>
                <a:ext cx="3017520" cy="75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207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2" y="1043841"/>
            <a:ext cx="2162175" cy="2114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980" y="921802"/>
            <a:ext cx="2619375" cy="21145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90612" y="3158391"/>
            <a:ext cx="22236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calligraphic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tile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481" y="806043"/>
            <a:ext cx="2203450" cy="223030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935912" y="3144012"/>
            <a:ext cx="2668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Qashqai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Gabbeh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7011987" y="5861783"/>
            <a:ext cx="28471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workshop / store</a:t>
            </a: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99" y="3910231"/>
            <a:ext cx="2762250" cy="16573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450" y="3853894"/>
            <a:ext cx="2647950" cy="19812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625973" y="3158390"/>
            <a:ext cx="22113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ermeh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869003" y="5540812"/>
            <a:ext cx="39696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items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aɪtəmz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n = things</a:t>
            </a: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 sell different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items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here.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/>
              <p14:cNvContentPartPr/>
              <p14:nvPr/>
            </p14:nvContentPartPr>
            <p14:xfrm>
              <a:off x="830160" y="3331080"/>
              <a:ext cx="128880" cy="1908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0800" y="3321720"/>
                <a:ext cx="147600" cy="20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229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93631" y="1021834"/>
            <a:ext cx="103204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appreciate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ə</a:t>
            </a:r>
            <a:r>
              <a:rPr lang="en-US" sz="24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priːʃieɪt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v 	1. understand the value of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I’m not an expert, but I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appreciate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fine works of art.</a:t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2.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much for your help, I really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appreciate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70964" y="5301266"/>
            <a:ext cx="12362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booklet.</a:t>
            </a:r>
            <a:endParaRPr lang="en-US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87" y="3539658"/>
            <a:ext cx="2867025" cy="159067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518920" y="1140120"/>
              <a:ext cx="7521840" cy="77652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09560" y="1130760"/>
                <a:ext cx="7540560" cy="79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2323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1500" y="593664"/>
            <a:ext cx="11391900" cy="5242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Listen and answer the questions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 The conversation is between Reza and his friend.	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True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False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 Reza works in a handicrafts shop.			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True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 False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 What does the price of the carpet depend on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 How much is the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Gabbeh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 What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will the 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tourist buy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6- Reza works in the shop ------------------------------------.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 Where does the tourist get more information about their products?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9791700" y="1803400"/>
            <a:ext cx="6223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8890000" y="2438400"/>
            <a:ext cx="6223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773140"/>
              </p:ext>
            </p:extLst>
          </p:nvPr>
        </p:nvGraphicFramePr>
        <p:xfrm>
          <a:off x="7023100" y="2675466"/>
          <a:ext cx="44577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7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price depends on its size.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719783"/>
              </p:ext>
            </p:extLst>
          </p:nvPr>
        </p:nvGraphicFramePr>
        <p:xfrm>
          <a:off x="4610100" y="3970866"/>
          <a:ext cx="7353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He’ll buy a calligraphic tile and a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Qashqai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Gabbeh</a:t>
                      </a: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644434"/>
              </p:ext>
            </p:extLst>
          </p:nvPr>
        </p:nvGraphicFramePr>
        <p:xfrm>
          <a:off x="4572000" y="3333326"/>
          <a:ext cx="15113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It is $85.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703897"/>
              </p:ext>
            </p:extLst>
          </p:nvPr>
        </p:nvGraphicFramePr>
        <p:xfrm>
          <a:off x="1054100" y="5836125"/>
          <a:ext cx="42164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 can check</a:t>
                      </a:r>
                      <a:r>
                        <a:rPr lang="en-US" sz="24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their booklet.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97121"/>
              </p:ext>
            </p:extLst>
          </p:nvPr>
        </p:nvGraphicFramePr>
        <p:xfrm>
          <a:off x="4114800" y="4616026"/>
          <a:ext cx="2286000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after school.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398520" y="2569680"/>
              <a:ext cx="6334920" cy="5367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89160" y="2560320"/>
                <a:ext cx="6353640" cy="55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700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755" y="429333"/>
            <a:ext cx="4387889" cy="68826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97276" y="1054101"/>
            <a:ext cx="72891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EE145A"/>
                </a:solidFill>
                <a:latin typeface="Times New Roman" panose="02020603050405020304" pitchFamily="18" charset="0"/>
              </a:rPr>
              <a:t>Listen to the conversation between Reza and a tourist.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611576" y="1734135"/>
            <a:ext cx="114153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Reza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How can I help you, sir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 am looking for some Iranian handicrafts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Reza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Here you can find a range of Iranian hand-made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products, from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carpets to pottery and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tilework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but we don’t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 metalwork.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I’d like to buy a Persian carpet, but it seems too expensive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Reza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The price depends on its size. Instead, you can take an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Isfahan </a:t>
            </a:r>
            <a:r>
              <a:rPr lang="en-US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Termeh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 a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Qashqai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Gabbeh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2536920" y="2880000"/>
              <a:ext cx="2752200" cy="266256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27560" y="2870640"/>
                <a:ext cx="2770920" cy="2681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2701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1003638"/>
            <a:ext cx="11430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Wow! How touching this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Gabbeh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is! How much is it?</a:t>
            </a:r>
          </a:p>
          <a:p>
            <a:endParaRPr lang="en-US" sz="2400" b="1" dirty="0" smtClean="0">
              <a:solidFill>
                <a:srgbClr val="001A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Reza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It is 85 dollars. If you buy more than 100 dollars, you’ll get a 20 percent discount. You can take this calligraphic tile for only 30 dollars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Well, I’ll take both. Please pack them for me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Reza 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sure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Do you work for this shop? Who has made these beautiful items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en-US" sz="2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Reza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Actually, it is my father’s workshop and store. I work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here after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school. All my family members work here to help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our family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business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674280" y="2203560"/>
              <a:ext cx="10191600" cy="37004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4920" y="2194200"/>
                <a:ext cx="10210320" cy="3719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053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60400" y="1483836"/>
            <a:ext cx="11010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D00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Well done! How lucky you are to work in such a lovely shop! I really appreciate the culture and art of Iran.</a:t>
            </a:r>
          </a:p>
          <a:p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001A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Reza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Thank you very much. If you are interested in knowing more about our products, you can check this booklet.</a:t>
            </a:r>
            <a:endParaRPr lang="en-US" sz="2400" b="1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776880" y="2218680"/>
              <a:ext cx="6926760" cy="11980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7520" y="2209320"/>
                <a:ext cx="6945480" cy="1216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8882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" y="1206500"/>
            <a:ext cx="9994899" cy="51308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2367720" y="3435840"/>
              <a:ext cx="8390520" cy="25736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58360" y="3426480"/>
                <a:ext cx="8409240" cy="2592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617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17198" y="477313"/>
            <a:ext cx="10312400" cy="5352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 are 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different </a:t>
            </a:r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forms of </a:t>
            </a:r>
            <a:r>
              <a:rPr lang="en-US" sz="2400" b="1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Art. Here are some examples:</a:t>
            </a:r>
          </a:p>
          <a:p>
            <a:pPr>
              <a:lnSpc>
                <a:spcPct val="107000"/>
              </a:lnSpc>
              <a:spcAft>
                <a:spcPts val="1275"/>
              </a:spcAft>
            </a:pPr>
            <a:endParaRPr lang="en-US" sz="2400" b="1" dirty="0">
              <a:solidFill>
                <a:srgbClr val="22222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		</a:t>
            </a: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+mj-lt"/>
              <a:buAutoNum type="arabicPeriod"/>
              <a:tabLst>
                <a:tab pos="457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Font typeface="+mj-lt"/>
              <a:buAutoNum type="arabicPeriod"/>
              <a:tabLst>
                <a:tab pos="457200" algn="l"/>
              </a:tabLst>
            </a:pP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en-US" sz="2400" dirty="0" smtClean="0">
              <a:solidFill>
                <a:srgbClr val="22222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			</a:t>
            </a:r>
            <a:endParaRPr lang="en-US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Farshchian's “Evening of Ashura” perfect expression of grief - Tehran Tim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82" y="1397000"/>
            <a:ext cx="2230438" cy="1498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753" y="1397000"/>
            <a:ext cx="1842395" cy="155813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228552" y="2996870"/>
            <a:ext cx="15448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Literature</a:t>
            </a:r>
            <a:endParaRPr lang="en-US" sz="24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762" y="1412507"/>
            <a:ext cx="2230438" cy="15190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99" y="3752380"/>
            <a:ext cx="2476500" cy="17430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950" y="3807472"/>
            <a:ext cx="2733675" cy="1676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975" y="3693172"/>
            <a:ext cx="2562225" cy="17907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603337" y="2996870"/>
            <a:ext cx="19239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Architecture </a:t>
            </a:r>
            <a:endParaRPr lang="en-US" sz="2400" b="1" dirty="0"/>
          </a:p>
        </p:txBody>
      </p:sp>
      <p:sp>
        <p:nvSpPr>
          <p:cNvPr id="15" name="Rectangle 14"/>
          <p:cNvSpPr/>
          <p:nvPr/>
        </p:nvSpPr>
        <p:spPr>
          <a:xfrm>
            <a:off x="8891093" y="5609397"/>
            <a:ext cx="1226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Theater</a:t>
            </a:r>
            <a:endParaRPr lang="en-US" sz="2400" b="1" dirty="0"/>
          </a:p>
        </p:txBody>
      </p:sp>
      <p:sp>
        <p:nvSpPr>
          <p:cNvPr id="2" name="Rectangle 1"/>
          <p:cNvSpPr/>
          <p:nvPr/>
        </p:nvSpPr>
        <p:spPr>
          <a:xfrm>
            <a:off x="1338634" y="3015333"/>
            <a:ext cx="13724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Painting 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3828188" y="3039442"/>
            <a:ext cx="14614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Sculpture</a:t>
            </a:r>
            <a:endParaRPr lang="en-US" b="1" dirty="0"/>
          </a:p>
        </p:txBody>
      </p:sp>
      <p:sp>
        <p:nvSpPr>
          <p:cNvPr id="16" name="Rectangle 15"/>
          <p:cNvSpPr/>
          <p:nvPr/>
        </p:nvSpPr>
        <p:spPr>
          <a:xfrm>
            <a:off x="1390466" y="5609397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Cinema</a:t>
            </a:r>
            <a:endParaRPr lang="en-US" b="1" dirty="0"/>
          </a:p>
        </p:txBody>
      </p:sp>
      <p:sp>
        <p:nvSpPr>
          <p:cNvPr id="17" name="Rectangle 16"/>
          <p:cNvSpPr/>
          <p:nvPr/>
        </p:nvSpPr>
        <p:spPr>
          <a:xfrm>
            <a:off x="5211311" y="5617524"/>
            <a:ext cx="987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endParaRPr lang="en-US" b="1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510" y="1396999"/>
            <a:ext cx="2171889" cy="155813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" name="Ink 7"/>
              <p14:cNvContentPartPr/>
              <p14:nvPr/>
            </p14:nvContentPartPr>
            <p14:xfrm>
              <a:off x="4884120" y="1608840"/>
              <a:ext cx="1368000" cy="321480"/>
            </p14:xfrm>
          </p:contentPart>
        </mc:Choice>
        <mc:Fallback>
          <p:pic>
            <p:nvPicPr>
              <p:cNvPr id="8" name="Ink 7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874760" y="1599480"/>
                <a:ext cx="1386720" cy="34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1959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2" grpId="0"/>
      <p:bldP spid="7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246" y="1172175"/>
            <a:ext cx="3939354" cy="24727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536" y="1244537"/>
            <a:ext cx="3952727" cy="232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93800" y="3644900"/>
            <a:ext cx="3530600" cy="247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Calligraphy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Calligrapher 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Ink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Paper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Special pen / brush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6500" y="3572537"/>
            <a:ext cx="2349500" cy="2478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Painting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Painter 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Paint Brush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Canvas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3072960" y="1227240"/>
              <a:ext cx="6309720" cy="332316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63600" y="1217880"/>
                <a:ext cx="6328440" cy="334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4487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15" y="1193025"/>
            <a:ext cx="3855886" cy="23189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1968" y="1193025"/>
            <a:ext cx="3916463" cy="231890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51000" y="3635797"/>
            <a:ext cx="2159000" cy="1980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Photography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Photographer 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Camera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Take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19899" y="3635797"/>
            <a:ext cx="3088531" cy="2976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Carving /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Etching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Engraver  / Etcher </a:t>
            </a:r>
            <a:endParaRPr lang="en-US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Chisel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Knife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Wood / Stone / Metal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Hammer</a:t>
            </a:r>
            <a:endParaRPr lang="en-US" sz="2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/>
              <p14:cNvContentPartPr/>
              <p14:nvPr/>
            </p14:nvContentPartPr>
            <p14:xfrm>
              <a:off x="387360" y="2374200"/>
              <a:ext cx="8300160" cy="372384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8000" y="2364840"/>
                <a:ext cx="8318880" cy="3742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1602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145" y="429297"/>
            <a:ext cx="3372510" cy="5740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699" y="1094151"/>
            <a:ext cx="9804400" cy="3949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9116" y="4840756"/>
            <a:ext cx="2357131" cy="211884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65787" y="297533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Carpet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057622" y="3067664"/>
            <a:ext cx="1157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Pottery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87965" y="5027647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Painting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057622" y="4975436"/>
            <a:ext cx="1757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alligraphy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74209" y="6000234"/>
            <a:ext cx="1451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Tile work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/>
              <p14:cNvContentPartPr/>
              <p14:nvPr/>
            </p14:nvContentPartPr>
            <p14:xfrm>
              <a:off x="2192040" y="1509480"/>
              <a:ext cx="4196520" cy="20282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82680" y="1500120"/>
                <a:ext cx="4215240" cy="2046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4622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2300" y="954495"/>
            <a:ext cx="101219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</a:rPr>
              <a:t>Use the words </a:t>
            </a:r>
            <a:r>
              <a:rPr lang="en-US" sz="2400" b="1" dirty="0" smtClean="0">
                <a:latin typeface="Times New Roman" panose="02020603050405020304" pitchFamily="18" charset="0"/>
              </a:rPr>
              <a:t>to </a:t>
            </a:r>
            <a:r>
              <a:rPr lang="en-US" sz="2400" b="1" dirty="0">
                <a:latin typeface="Times New Roman" panose="02020603050405020304" pitchFamily="18" charset="0"/>
              </a:rPr>
              <a:t>complete the following sentences. </a:t>
            </a:r>
            <a:r>
              <a:rPr lang="en-US" sz="2400" b="1" dirty="0" smtClean="0">
                <a:latin typeface="Times New Roman" panose="02020603050405020304" pitchFamily="18" charset="0"/>
              </a:rPr>
              <a:t>Make the </a:t>
            </a:r>
            <a:r>
              <a:rPr lang="en-US" sz="2400" b="1" dirty="0">
                <a:latin typeface="Times New Roman" panose="02020603050405020304" pitchFamily="18" charset="0"/>
              </a:rPr>
              <a:t>necessary changes</a:t>
            </a:r>
            <a:r>
              <a:rPr lang="en-US" sz="2400" b="1" dirty="0" smtClean="0">
                <a:latin typeface="Times New Roman" panose="02020603050405020304" pitchFamily="18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arpet – pottery – calligraphy – </a:t>
            </a:r>
            <a:r>
              <a:rPr lang="en-US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tilework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- painting</a:t>
            </a:r>
            <a:endParaRPr lang="en-US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</a:rPr>
              <a:t>1. I bought this beautiful ------------------------ </a:t>
            </a:r>
            <a:r>
              <a:rPr lang="en-US" sz="2400" dirty="0" smtClean="0">
                <a:latin typeface="Times New Roman" panose="02020603050405020304" pitchFamily="18" charset="0"/>
              </a:rPr>
              <a:t>cup </a:t>
            </a:r>
            <a:r>
              <a:rPr lang="en-US" sz="2400" dirty="0">
                <a:latin typeface="Times New Roman" panose="02020603050405020304" pitchFamily="18" charset="0"/>
              </a:rPr>
              <a:t>in </a:t>
            </a:r>
            <a:r>
              <a:rPr lang="en-US" sz="2400" dirty="0" err="1">
                <a:latin typeface="Times New Roman" panose="02020603050405020304" pitchFamily="18" charset="0"/>
              </a:rPr>
              <a:t>Meibod</a:t>
            </a:r>
            <a:r>
              <a:rPr lang="en-US" sz="2400" dirty="0">
                <a:latin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</a:rPr>
              <a:t>2. The little boy was sleeping on the ------------------------ </a:t>
            </a:r>
            <a:r>
              <a:rPr lang="en-US" sz="2400" dirty="0" smtClean="0">
                <a:latin typeface="Times New Roman" panose="02020603050405020304" pitchFamily="18" charset="0"/>
              </a:rPr>
              <a:t>. </a:t>
            </a:r>
            <a:r>
              <a:rPr lang="en-US" sz="2400" dirty="0">
                <a:latin typeface="Times New Roman" panose="02020603050405020304" pitchFamily="18" charset="0"/>
              </a:rPr>
              <a:t>It was soft </a:t>
            </a:r>
            <a:r>
              <a:rPr lang="en-US" sz="2400" dirty="0" smtClean="0">
                <a:latin typeface="Times New Roman" panose="02020603050405020304" pitchFamily="18" charset="0"/>
              </a:rPr>
              <a:t>and warm</a:t>
            </a:r>
            <a:r>
              <a:rPr lang="en-US" sz="2400" dirty="0">
                <a:latin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</a:rPr>
              <a:t>3. Can you read that </a:t>
            </a:r>
            <a:r>
              <a:rPr lang="en-US" sz="2400" dirty="0" smtClean="0">
                <a:latin typeface="Times New Roman" panose="02020603050405020304" pitchFamily="18" charset="0"/>
              </a:rPr>
              <a:t>-----------------------? </a:t>
            </a:r>
            <a:r>
              <a:rPr lang="en-US" sz="2400" dirty="0">
                <a:latin typeface="Times New Roman" panose="02020603050405020304" pitchFamily="18" charset="0"/>
              </a:rPr>
              <a:t>It seems to be one of </a:t>
            </a:r>
            <a:r>
              <a:rPr lang="en-US" sz="2400" dirty="0" err="1" smtClean="0">
                <a:latin typeface="Times New Roman" panose="02020603050405020304" pitchFamily="18" charset="0"/>
              </a:rPr>
              <a:t>Nezami’s</a:t>
            </a:r>
            <a:r>
              <a:rPr lang="en-US" sz="2400" dirty="0" smtClean="0">
                <a:latin typeface="Times New Roman" panose="02020603050405020304" pitchFamily="18" charset="0"/>
              </a:rPr>
              <a:t> poems</a:t>
            </a:r>
            <a:r>
              <a:rPr lang="en-US" sz="2400" dirty="0">
                <a:latin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</a:rPr>
              <a:t>4. There is a collection of </a:t>
            </a:r>
            <a:r>
              <a:rPr lang="en-US" sz="2400" dirty="0" err="1">
                <a:latin typeface="Times New Roman" panose="02020603050405020304" pitchFamily="18" charset="0"/>
              </a:rPr>
              <a:t>Farshchian’s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</a:rPr>
              <a:t>--------------------in </a:t>
            </a:r>
            <a:r>
              <a:rPr lang="en-US" sz="2400" dirty="0" err="1">
                <a:latin typeface="Times New Roman" panose="02020603050405020304" pitchFamily="18" charset="0"/>
              </a:rPr>
              <a:t>Astan</a:t>
            </a:r>
            <a:r>
              <a:rPr lang="en-US" sz="2400" dirty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Ghods</a:t>
            </a:r>
            <a:r>
              <a:rPr lang="en-US" sz="2400" dirty="0" smtClean="0">
                <a:latin typeface="Times New Roman" panose="02020603050405020304" pitchFamily="18" charset="0"/>
              </a:rPr>
              <a:t> Museum</a:t>
            </a:r>
            <a:r>
              <a:rPr lang="en-US" sz="2400" dirty="0">
                <a:latin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</a:rPr>
              <a:t>5. There are lots of ------------------------ </a:t>
            </a:r>
            <a:r>
              <a:rPr lang="en-US" sz="2400" dirty="0" smtClean="0">
                <a:latin typeface="Times New Roman" panose="02020603050405020304" pitchFamily="18" charset="0"/>
              </a:rPr>
              <a:t>in </a:t>
            </a:r>
            <a:r>
              <a:rPr lang="en-US" sz="2400" dirty="0">
                <a:latin typeface="Times New Roman" panose="02020603050405020304" pitchFamily="18" charset="0"/>
              </a:rPr>
              <a:t>Sheikh </a:t>
            </a:r>
            <a:r>
              <a:rPr lang="en-US" sz="2400" dirty="0" err="1">
                <a:latin typeface="Times New Roman" panose="02020603050405020304" pitchFamily="18" charset="0"/>
              </a:rPr>
              <a:t>Lotfollah</a:t>
            </a:r>
            <a:r>
              <a:rPr lang="en-US" sz="2400" dirty="0">
                <a:latin typeface="Times New Roman" panose="02020603050405020304" pitchFamily="18" charset="0"/>
              </a:rPr>
              <a:t> Mosque.</a:t>
            </a:r>
            <a:endParaRPr lang="en-US" sz="2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1781640" y="2744640"/>
              <a:ext cx="8814240" cy="269208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72280" y="2735280"/>
                <a:ext cx="8832960" cy="2710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0161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165900"/>
            <a:ext cx="9385300" cy="25933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419760" y="830160"/>
              <a:ext cx="11261160" cy="233100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0400" y="820800"/>
                <a:ext cx="11279880" cy="2349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079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 2</a:t>
            </a:r>
            <a:b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Lesson 2: </a:t>
            </a: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onversation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Mohammad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Hossein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Shakouri</a:t>
            </a:r>
            <a:endParaRPr lang="fa-I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/>
              <p14:cNvContentPartPr/>
              <p14:nvPr/>
            </p14:nvContentPartPr>
            <p14:xfrm>
              <a:off x="4876560" y="3121560"/>
              <a:ext cx="284400" cy="222840"/>
            </p14:xfrm>
          </p:contentPart>
        </mc:Choice>
        <mc:Fallback>
          <p:pic>
            <p:nvPicPr>
              <p:cNvPr id="2" name="Ink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67200" y="3112200"/>
                <a:ext cx="303120" cy="241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031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Milk Glass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</TotalTime>
  <Words>492</Words>
  <Application>Microsoft Office PowerPoint</Application>
  <PresentationFormat>Widescreen</PresentationFormat>
  <Paragraphs>127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B Titr</vt:lpstr>
      <vt:lpstr>B Yekan</vt:lpstr>
      <vt:lpstr>Calibri</vt:lpstr>
      <vt:lpstr>Calibri Light</vt:lpstr>
      <vt:lpstr>Times New Roman</vt:lpstr>
      <vt:lpstr>Office Theme</vt:lpstr>
      <vt:lpstr>Vision 2 Lesson 2: Art and Culture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Vision 2 Lesson 2: Conversation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Aviny Studio</dc:creator>
  <cp:lastModifiedBy>avini.4</cp:lastModifiedBy>
  <cp:revision>68</cp:revision>
  <dcterms:created xsi:type="dcterms:W3CDTF">2020-06-02T04:12:05Z</dcterms:created>
  <dcterms:modified xsi:type="dcterms:W3CDTF">2025-02-02T12:16:26Z</dcterms:modified>
</cp:coreProperties>
</file>