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4" r:id="rId2"/>
    <p:sldId id="276" r:id="rId3"/>
    <p:sldId id="282" r:id="rId4"/>
    <p:sldId id="278" r:id="rId5"/>
    <p:sldId id="279" r:id="rId6"/>
    <p:sldId id="280" r:id="rId7"/>
    <p:sldId id="265" r:id="rId8"/>
    <p:sldId id="266" r:id="rId9"/>
    <p:sldId id="267" r:id="rId10"/>
    <p:sldId id="268" r:id="rId11"/>
    <p:sldId id="269" r:id="rId12"/>
    <p:sldId id="270" r:id="rId13"/>
    <p:sldId id="271" r:id="rId14"/>
    <p:sldId id="272" r:id="rId15"/>
    <p:sldId id="273" r:id="rId16"/>
    <p:sldId id="281" r:id="rId17"/>
    <p:sldId id="274" r:id="rId18"/>
    <p:sldId id="275"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varScale="1">
        <p:scale>
          <a:sx n="89" d="100"/>
          <a:sy n="89" d="100"/>
        </p:scale>
        <p:origin x="156" y="1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1-04T07:51:16.419"/>
    </inkml:context>
    <inkml:brush xml:id="br0">
      <inkml:brushProperty name="width" value="0.05292" units="cm"/>
      <inkml:brushProperty name="height" value="0.05292" units="cm"/>
      <inkml:brushProperty name="color" value="#FF0000"/>
    </inkml:brush>
  </inkml:definitions>
  <inkml:trace contextRef="#ctx0" brushRef="#br0">33119 15105 0,'0'0'0,"0"0"15,0 0-15,0 0 16,0 0-16,0 0 31,0 0-31,0 0 0,0 0 16</inkml:trace>
</inkml:ink>
</file>

<file path=ppt/ink/ink10.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1-04T08:16:11.499"/>
    </inkml:context>
    <inkml:brush xml:id="br0">
      <inkml:brushProperty name="width" value="0.05292" units="cm"/>
      <inkml:brushProperty name="height" value="0.05292" units="cm"/>
      <inkml:brushProperty name="color" value="#FF0000"/>
    </inkml:brush>
  </inkml:definitions>
  <inkml:trace contextRef="#ctx0" brushRef="#br0">13543 11409 0,'1'0'0,"-1"0"31,3 2-15,-5-2-16,-3 0 0,-1 3 16,-21 6-1,-16 4 1,5-3-16,1 1 15,-3 0-15,1 0 16,-3-4-16,4 4 0,-6 2 16,1 0-16,-4-1 15,0-1-15,-1 0 16,-2 1-16,-3-3 16,-3 0-16,-4 0 0,-2 0 15,-2 0 1,-1 0-16,1-4 15,-4 0-15,-4-3 0,-4 0 16,0 3 0,-2 1-16,5 0 15,2-1-15,0 0 16,-1-4-16,-1 3 16,-1 1-16,-1 1 0,6-1 15,3-3-15,-1 1 16,-2-4-1,3 1-15,0 0 0,2 2 16,-3-3-16,3-1 16,-4-3-16,3 0 15,-1-1-15,2-2 16,4-3-16,-2 1 16,5 2-16,0-1 15,2 0-15,0-2 16,1-1-16,-2 2 0,4-5 15,-4 1-15,4 0 16,0-2-16,3 0 16,-2-4-16,8-2 15,2-1-15,5-1 16,4-2-16,1 1 16,6-2-1,1-1-15,5-3 16,5-2-16,0 1 0,5-3 15,3 0-15,2 3 16,1-3-16,-1 3 16,2-5-16,1 0 15,8-1-15,5 1 16,7 2-16,4 1 16,3 0-16,3 0 15,6 0-15,5 2 16,6 0-16,2 1 15,6 1-15,0 2 16,9 1-16,1-1 0,8 0 16,1 6-16,3 0 15,7 1-15,-1 1 16,2 4 0,1 2-16,3 2 15,1 2-15,-2 0 16,2 1-16,-1 1 15,1 3-15,0 3 16,1 1-16,0 1 0,-2 1 16,2 1-16,-1 2 15,3 4-15,-4 0 16,1 3-16,-3-1 0,1 1 16,-1-2-1,-2 2-15,1 3 16,-4 1-16,-3 3 15,-5 1-15,1 4 0,0 0 16,-4 2-16,-3 3 16,0 0-1,-4 3-15,-3 0 16,-7 5-16,-4-1 16,-2 3-16,2 3 0,-2 2 15,-5 0-15,-9 5 16,-5-1-16,-7 4 15,-3 1 1,-5 0-16,-2 5 0,-9-2 16,-7 1-16,-12 1 0,-9-1 15,-9-2 1,-11-2-16,-6-3 16,-15-4-16,-7-2 15,-16-6-15,-9-3 16,-7-13-16,52-9 15,54-12-15</inkml:trace>
  <inkml:trace contextRef="#ctx0" brushRef="#br0" timeOffset="1240.32">14713 10176 0,'-39'13'16,"3"-5"-16,-15 1 15,-7 0-15,-11-1 0,-10 0 16,-6 4 0,-6-2-16,-5 0 15,-7 1-15,-5 0 16,-2 0-16,-3-2 16,-3-3-16,-3-2 0,-3 2 15,-3-2-15,-8 0 0,3 2 16,-2-1-1,0-1-15,-2 1 16,3-4-16,-2 0 16,2-5-16,-1 0 15,3-1-15,4-3 16,2 0-16,5-6 16,6-2-16,8-7 15,3 1-15,8-4 0,7-1 16,9-3-1,10-2-15,7-3 16,4 0-16,10-2 0,7-2 16,8-2-16,6-1 15,6 0-15,9-1 16,7-1-16,3 0 16,6 0-16,3 0 0,7-3 15,3 5 1,2-5-16,4 2 0,2 2 15,7 1-15,6 1 16,8 0-16,6 3 16,7-1-16,11 1 15,9 1-15,9 3 16,5 1 0,10 2-16,7 4 15,12 0-15,4 3 16,8 1-16,3 6 15,5 4-15,4 4 0,4 7 16,8 3-16,0 4 16,-1 4-16,-3 6 15,-2 1-15,-4 5 16,-6 4-16,-3 3 16,-2 6-16,-6 2 15,-7 5-15,-6 3 16,-9 4-16,-10 3 0,-11 2 15,-9 3-15,-11 2 16,-12 4-16,-13 0 16,-14 2-16,-12-1 15,-18 0 1,-11 1-16,-17 0 16,-13-1-16,-17-3 15,-14 0-15,-18-2 0,-21-6 16,55-26-16,55-26 15</inkml:trace>
  <inkml:trace contextRef="#ctx0" brushRef="#br0" timeOffset="2895.38">13476 12726 0,'-5'2'0,"-69"28"16,24-15-1,-7 2-15,-11 1 0,-86 22 16,68-18 0,-6-2-16,-3-2 15,-1-2-15,1-3 16,-2-3-16,-5-4 16,-5-3-16,1-4 15,-4-3-15,-2 0 0,-6-3 16,0-3-1,2-3-15,5 0 16,-1-4-16,5-4 0,3-4 16,7-4-16,7-4 15,8-6-15,15-4 16,12-4 0,16-7-16,12-3 15,11-2-15,9-3 0,9 2 16,10-1-16,9 2 15,8 0-15,11 1 16,6 1-16,8 0 16,6 3-16,4 2 15,11 2-15,4 1 16,8 7-16,3 0 16,1 9-16,10 3 0,9 5 15,9 4-15,4 6 16,5 10-16,3 6 15,5 8 1,6 10-16,6 7 16,2 12-16,3 12 0,-4 9 15,-9 12 1,-7 6-16,-9 7 0,-9 9 16,-16 2-1,-19 5-15,-17-1 0,-28-1 16,-24-2-16,-31-3 15,-28-5-15,25-41 0,23-47 16</inkml:trace>
  <inkml:trace contextRef="#ctx0" brushRef="#br0" timeOffset="22794.1499">26854 10124 0,'-1'0'0,"-1"-3"16,1 0-16,-3-3 0,4 2 15,-4-3-15,4 3 16,0-4 0,2 6-16,2 0 0,3-7 15,2 9 1,8-7-1,59 8-15,-28 2 0,5 0 16,0-1 0,8-1-16,72 1 15,-58 0-15,7 0 16,6 0-16,6 1 16,5 3-16,0-1 15,3 1-15,0 0 16,-3 2-16,-9-1 15,-5-1-15,-10 0 0,-5 0 16,-8-1-16,-8 2 16,-5-4-16,-7 1 15,-3 0 1,-8-2-16,-7 1 16,-30-4-16,13 2 15,-1 0-15,11 2 16,-14-2-16,-3-1 0,1 0 15,0 1-15,-3 0 16,0-2-16,1 0 16,1 1-16,0 0 15</inkml:trace>
  <inkml:trace contextRef="#ctx0" brushRef="#br0" timeOffset="23346.57">29807 10156 0,'-2'-1'0,"-6"0"15,-3-3-15,9 0 16,-7-2-16,10 5 0,4-1 15,0-4 1,32 0-16,6 1 0,9 2 16,9 3-1,8 1-15,3 0 16,6 0-16,4 0 16,6 1-16,4-1 15,2 1-15,2 2 0,-1 0 16,-1 1-16,0 2 15,-5-3-15,-6 4 16,-10-1-16,-5 2 16,-8 0-16,-9 2 15,-8-1-15,-13-3 0,-27-6 16,7 0 0,-9-1-16,-1 0 15,0 0-15</inkml:trace>
  <inkml:trace contextRef="#ctx0" brushRef="#br0" timeOffset="24178.46">19501 11603 0,'-7'-2'0,"5"1"16,-8 0-16,-3-2 15,7 0-15,-10 1 16,13 2-16,1 1 16,-11-3-16,13 4 15,3 0 1,3 1-16,-3-1 15,34 2-15,1-6 16,12-3-16,1-3 0,12 0 16,3 1-16,12 2 15,2-1 1,6 3-16,2 0 16,4 3-16,3-1 15,1 0-15,1 4 0,-2 0 16,-3 1-16,-6 0 15,-1-1-15,-7-1 16,-4-3-16,-38 1 0,-36 0 16</inkml:trace>
  <inkml:trace contextRef="#ctx0" brushRef="#br0" timeOffset="24794.26">22488 11583 0,'5'0'0,"28"-9"16,2 5-16,14-2 0,13-1 15,14-1 1,7 0-16,9-1 15,10 0-15,8 3 16,6 1-16,6-2 16,5 0-16,7 1 0,7 1 15,5 1-15,0 2 16,2-1-16,-5 3 16,-1 0-16,-6 2 15,-2 0-15,-6 2 16,-2 1-1,-9-2-15,-3 0 0,-9 1 16,-9-4-16,-11 0 16,-10 1-16,-10 3 15,-12-1-15,-9 2 16,-10-2-16,-27-3 16,9 3-16,-3-1 15,-8 0-15,5 3 16,-10-3-16,-1-1 0,7 3 15,-5-6-15,-1 2 16,0 0 0</inkml:trace>
  <inkml:trace contextRef="#ctx0" brushRef="#br0" timeOffset="25293.89">26893 11478 0,'-2'0'0,"2"0"0,0 0 15,-3 1 1,0-2-16,3 1 0,-2-2 16,8 2-1,25-3-15,10 1 16,14 1-16,12 0 0,14 2 16,12-2-16,14 0 15,11 0-15,13 1 16,7 1-16,11 0 15,8 3-15,4 1 0,0 3 16,1 2 0,-4-1-16,-3 0 0,-7-2 15,-5 0-15,-7 0 16,-6 1-16,-10 0 16,-13 0-1,-9-1-15,-10-1 16,-11 0-16,-15 1 15,-14 1-15,-13-1 16,-30-7-16,5 4 0,-11-4 16,1 0-16,0 0 15</inkml:trace>
</inkml:ink>
</file>

<file path=ppt/ink/ink11.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1-04T08:16:59.310"/>
    </inkml:context>
    <inkml:brush xml:id="br0">
      <inkml:brushProperty name="width" value="0.05292" units="cm"/>
      <inkml:brushProperty name="height" value="0.05292" units="cm"/>
      <inkml:brushProperty name="color" value="#FF0000"/>
    </inkml:brush>
  </inkml:definitions>
  <inkml:trace contextRef="#ctx0" brushRef="#br0">19778 13102 0,'3'0'0,"7"3"0,3 1 32,-4-2-32,14 3 0,2-1 0,2-1 15,27 0 1,-12-1-16,1 2 15,0-3-15,0 0 16,-2-1-16,6 0 16,-2 2-16,7 1 0,1-1 15,4 1 1,1 1-16,3-1 16,3 1-16,3 1 0,5 0 15,4 1-15,2 1 16,3-2-16,2 1 15,3-2-15,0-1 16,4-2-16,3-1 16,3 0-16,1 0 15,3 3-15,3-2 16,0 1-16,2-2 16,-2 0-16,2 0 0,2 0 15,2 2 1,2 0-16,5 0 0,-3 1 15,2 3 1,-1-2-16,3-1 16,0 0-16,2-1 0,4 3 15,-1 1-15,3 0 16,-3-2-16,2-2 16,-3 0-16,0 4 15,0 1-15,1-4 16,1-1-16,-1 2 15,0-2-15,0 1 16,-4 0-16,-1 1 0,2 0 16,3 1-16,-2-2 15,-1 0 1,-4 1-16,-1-2 16,1 3-16,2-4 15,0 2-15,-7-2 16,2 0-16,-1 1 15,-1-2-15,0 0 16,-1 0-16,1 0 0,-3 0 16,3 0-1,-1-2-15,-3 1 0,-2 1 16,1 0-16,-3 0 16,-1-1-16,-1 0 15,-1-1-15,-2 2 0,1 0 16,-1 0-16,-1 2 15,-3-2-15,-2 0 16,-1 0-16,-4-2 16,-2 1-1,-5 0-15,3 1 16,2-2-16,1 2 16,-4 0-16,-3 2 15,-2-2-15,0 0 0,-1 0 16,0 2-16,-3-2 15,-1 0-15,-4-1 16,-3 1-16,-2-1 16,-1-1-16,-2 1 15,-2-1-15,-3 1 16,-1 0-16,-4-1 16,-2 0-16,-1-1 15,-3 0-15,-3 0 16,-2 0-16,-1 1 0,-2 1 15,-6 0 1,-22 1-16,9 1 16,-1 0-16,-10-1 15,5-2-15,-10 2 16,0 0-16</inkml:trace>
  <inkml:trace contextRef="#ctx0" brushRef="#br0" timeOffset="1712.62">27478 13182 0,'-1'2'0,"-4"1"16,3 1-1,-8 6-15,-17 12 16,0-3-16,-2 1 0,1-2 16,1 2-16,22-18 15,-8 10-15,0-1 16,1 0-16,1 1 16,5-7-16,4-1 15,-1-2-15,-2 4 0,5-9 16,2-1-16,-3-2 15,3-4-15,-1 5 16,-1 5 0</inkml:trace>
  <inkml:trace contextRef="#ctx0" brushRef="#br0" timeOffset="1884.29">27226 13153 0,'-2'1'0,"1"-1"0,-1 2 16,2 3-16,0 5 15,2 3-15,14 24 16,0-7-16,2 1 16,1-4-16,-15-20 15,7 10-15,-2 0 0,-5-10 16,-4-7 0</inkml:trace>
  <inkml:trace contextRef="#ctx0" brushRef="#br0" timeOffset="2432.46">27284 13334 0,'0'3'16,"1"10"-16,8 43 16,-3-15-16,0 7 15,-3 15 1,-1 12 0,-3 6-16,-1-3 15,1 1-15,2 0 0,-2 0 16,0 3-16,1 2 15,3 1-15,1-1 16,1-4-16,2 1 16,2-5-16,-1-2 15,-1-6-15,0-4 16,-3-10-16,0-5 16,-4-11-16,-2-7 0,2-26 15,-2 4 1,-1-5-16,3-4 0,0 0 15</inkml:trace>
  <inkml:trace contextRef="#ctx0" brushRef="#br0" timeOffset="3100.66">26835 12064 0,'2'8'0,"4"9"15,4 23-15,0-1 0,1 5 16,0 3-16,-2-2 16,1 1-1,-1 0-15,-1-1 16,0-4-16,1-2 16,-3-3-16,0-3 15,1-5-15,-4-22 16,3 9-16,-1-3 15,2-4-15,-5-9 16,0-3-16,1-2 0,0 4 16,-3 2-16</inkml:trace>
  <inkml:trace contextRef="#ctx0" brushRef="#br0" timeOffset="3433.49">26718 12004 0,'3'-21'0,"8"-8"0,7 12 16,9-3-16,14 8 15,6 5-15,7 8 0,-3 5 16,-3 5 0,-7 5-16,-7 1 0,-12 0 31,-7 3-31,-14-15 0,-2 10 0,-20 20 15,-5-8 1,-7-1-16,-3-1 16,-3-3-16,2-4 0,2-2 15,5-4-15,4-2 16,22-8-16,-3 1 16,5-1-16,5-2 15,5-2-15,22-3 16,-18 4-16,-12 1 15</inkml:trace>
  <inkml:trace contextRef="#ctx0" brushRef="#br0" timeOffset="3948.45">27182 12125 0,'0'1'16,"2"-1"-16,-1 0 16,1 0-16,2 1 15,0 0-15,5 1 16,-3 3 0,8 6-16,0 3 0,10 26 15,-8-5-15,-5 2 16,-3 2-16,-2 0 15,-3-6-15,-2-1 16,0-25-16,-1 11 16,0-1-16,0-2 15,0-2-15,-1-12 16,0 6-16,-2-9 16,-1-7-16,-3-36 0,2 5 15,0-6-15,-2 0 16,-2 3-16,-1 1 15,-3 0-15,1 1 16,0 1-16,1 4 16,4 1-16,5 7 15,6 3 1,-1 19-16,6-7 16,4 2-16,6 0 0,3 1 15,2 2-15,2 4 0,-2 3 16,-3 3-16,-11-1 15,-10-1-15</inkml:trace>
  <inkml:trace contextRef="#ctx0" brushRef="#br0" timeOffset="4429.41">27435 12205 0,'0'1'0,"1"3"0,3 1 15,1-5-15,3-3 16,11 0-16,27-14 0,-7 0 16,1-3-1,-2-3-15,-3 1 0,-4 2 16,-7 5-1,-21 11-15,6-5 16,-5 0-16,-5 2 16,-9 3-16,-29-5 15,2 5-15,-3 4 0,-3 6 16,3 2 0,2 4-16,5 1 15,8 4-15,7 0 16,14-12-16,-1 10 0,4 2 15,14 21-15,7-8 16,10 0-16,8-1 16,8-1-1,2-2-15,3 0 16,-4-3-16,-3-1 0,-6-3 16,-6-7-16,-5-2 15,-23-7-15,9-1 16,-13-2-16,0 0 0</inkml:trace>
  <inkml:trace contextRef="#ctx0" brushRef="#br0" timeOffset="4967.87">28086 12101 0,'-1'0'16,"0"-4"-16,0 3 16,-4-5-16,0 5 15,-4 1-15,-7-3 16,-5 0-16,-28 7 15,12 2-15,4 3 16,26-7-16,-6 4 0,2 1 16,10 2-16,5 1 15,29 10-15,1-4 16,9 1-16,0 3 16,3 1-16,-7 2 15,-5-1-15,-10 2 16,-8 0-16,-12-18 15,-2 11-15,-6-1 16,-19 18-16,1-10 16,17-15-16,-13 4 0,0-3 15,-3-2 1,1-3-16,12-5 16,-14 0-1,17-5-15,-12-2 0,7-4 0,7-4 16,5-2-16,6-3 15,-4 10-15,-4 10 16</inkml:trace>
  <inkml:trace contextRef="#ctx0" brushRef="#br0" timeOffset="5417.89">28241 12241 0,'9'-2'0,"29"-8"0,-5 0 15,8-4-15,3-4 16,-2 0-16,-2 1 16,-4 3-16,-5 3 0,-7 0 15,-20 9-15,1-2 16,-4-1-16,-1-6 15,-28-3-15,-6 6 16,-7 4-16,-7 2 16,3 5-1,0 4-15,6 3 0,5 1 16,9 4-16,7 3 16,14-13-16,-2 9 15,4 5 1,17 25-16,4-9 0,11 1 15,8-5-15,1-2 16,3-1-16,1-5 16,-2-3-16,-3-5 15,-3-6-15,-5-8 16,-5-7-16,-2-7 16,-17 8-16,22-30 15,-11 3-15,-8 16 0,-9 16 16</inkml:trace>
  <inkml:trace contextRef="#ctx0" brushRef="#br0" timeOffset="5916.51">28731 12110 0,'2'5'16,"-1"-3"-16,6 13 16,-2-3-16,5 9 15,0 0-15,8 27 16,-6-10-16,-3-1 15,-4-3-15,-1-4 16,-3-23-16,-1 10 16,0 1-16,1-1 15,-1-2-15,0-1 16,0-11-16,2 5 16,3-12-16,2 1 15,17-27-15,-4-2 0,0-5 16,1 0-16,2 1 15,-3 4 1,2 3-16,-1 3 16,-1 7-16,-13 16 0,6-4 15,2 2-15,-6 8 16,8 1-16,-1 6 16,-2 2-16,-4 8 15,-6 3-15,-2 0 16,-2 4-16,1 22 15,4-13-15,-4-24 0,5 9 16,4 0-16,1-3 16,3-2-1,4-4-15,2-4 16,0-6-16,18-22 0,-11-3 16,-3-11-16,-10 18 15,-14 16 1</inkml:trace>
  <inkml:trace contextRef="#ctx0" brushRef="#br0" timeOffset="6466.59">29445 11755 0,'-1'4'0,"-1"5"0,-4 24 15,-2 16-15,3-5 16,0 5 0,0-1-16,2 1 0,2 0 15,1 0 1,3-1-16,1-2 0,2 0 16,1-5-1,-1 0-15,3-7 16,1-2-16,-9-26 15,7 10-15,-1-2 16,1-3-16,-5-9 16,5 1-1,-1-6-15,-2-10 0,-4-28 16,-7 2-16,-8-1 16,-1-2-1,-6 2-15,-3 0 0,-6 2 16,-1 0-16,-6 4 15,1 4-15,-2 4 16,3 4-16,6 0 16,7 3-16,18 17 15,-4-8-15,6 0 0,6 2 16,30-3 0,5 8-16,17 3 0,10 7 15,6 5-15,5 7 16,-2 1-16,1 1 15,-8 0-15,-7-1 16,-31-10-16,-30-10 16</inkml:trace>
  <inkml:trace contextRef="#ctx0" brushRef="#br0" timeOffset="11448.82">21936 12932 0,'2'1'0,"5"1"16,-2 3 0,-5 5-16,-19 26 15,-7-1 1,-7 2-16,-3 0 0,-2 0 15,2-3-15,5 0 16,4-5-16,5-3 0,2-3 16,17-17-16,-5 6 15,1 0-15,2-2 16,4-10-16,2-2 16,-3 1-1,3-6-15,7-30 0,-2-1 16,0-6-1,1 2-15,3 3 16,0 9-16,1 6 0,-8 18 16,4-4-16,0 4 15,-3 7-15,0 5 16,16 20-16,-2 5 16,0 6-16,0 3 15,-3-1-15,0 0 0,-5-5 16,-2-3-16,-4-15 15,-4-16-15</inkml:trace>
  <inkml:trace contextRef="#ctx0" brushRef="#br0" timeOffset="12050.14">21725 13159 0,'18'48'16,"-10"-13"0,0 14-16,1 8 0,-1 6 15,0 3 1,0 7-16,-1 7 16,-1 4-16,2 6 15,1 7-15,1 5 16,-3 6-16,3 4 0,1 2 15,0 2-15,0-1 16,-2-1-16,1-7 16,2-5-16,-2-6 15,2-10-15,-2-10 16,-2-10-16,-3-15 16,-3-17-1,0-20-15,-2-14 0,0 0 16</inkml:trace>
  <inkml:trace contextRef="#ctx0" brushRef="#br0" timeOffset="12598.52">21007 11814 0,'4'38'15,"2"19"-15,0-13 16,2 17-16,1-2 0,3-2 16,-3-3-16,-3-5 15,-2-2-15,0-7 16,-2-4-16,-2-6 15,-2-25-15,0 8 16,-2-5-16,-1-8 0,1 4 16,4-4-16</inkml:trace>
  <inkml:trace contextRef="#ctx0" brushRef="#br0" timeOffset="12918.28">20845 11674 0,'3'-21'16,"5"-6"-16,7 9 0,12-6 15,6 4-15,10 9 16,3 8-16,6 8 16,-2 9-16,-6 4 0,-8 6 15,-5 1 1,-12 3-16,-15 4 0,-9-2 15,-10 4-15,-7-2 16,-5 2-16,-2-1 16,-2-5-1,0-3-15,1-2 0,3-4 16,5-4 0,18-12-16,-3 1 0,5-1 15,2-3-15,0 0 16</inkml:trace>
  <inkml:trace contextRef="#ctx0" brushRef="#br0" timeOffset="13485.17">21488 12022 0,'4'-5'0,"7"-7"0,-3 1 16,1 0-16,-11 8 16,-38-4-1,-1 16-15,-10 8 0,0 7 16,4 5-16,10 1 15,3-2-15,10-3 16,8-1 0,16-19-16,-2 8 15,6-3-15,26 1 16,2-12-16,9-7 16,2-7-16,4-6 15,-2-2-15,-1 0 16,-6 5-16,-8 5 15,-26 10-15,9-2 0,-9 4 16,2-1-16,-5 1 16,-1 1-16,-1 2 15,0 3-15,3 2 16,-2 4-16,0 4 16,0 6-16,-1 0 15,2 4-15,0-2 16,1 3-16,2-3 15,2-2-15,2-2 16,2-4-16,2-5 16,-6-10-16,10 1 15,-16-1-15,0 0 16</inkml:trace>
  <inkml:trace contextRef="#ctx0" brushRef="#br0" timeOffset="13885.19">21869 11909 0,'0'0'0,"-1"1"0,-1 0 15,-3 3-15,-25 17 16,0 1 0,3-1-16,4-1 0,17-14 15,-4 8-15,3 0 0,2-1 16,3 2-16,6-3 15,26 5 1,6-4-16,1-2 16,2 0-16,-1 2 0,-7 2 15,-7 3-15,-21-14 16,3 11 0,-10 20-16,-12-7 15,-9 1-15,-1-2 0,1-4 16,-2-7-16,-1-5 15,22-8-15,-9 0 16,1-2 0,6-5-16,-3-4 0,9-28 15,8 0-15,-3 15 16,-3 21-16</inkml:trace>
  <inkml:trace contextRef="#ctx0" brushRef="#br0" timeOffset="14167.81">22102 11612 0,'11'23'0,"0"2"0,4 12 16,-10-1-16,-2 13 15,-3 2 1,-4 2-16,2 0 15,0-1-15,2-3 0,1-2 16,0-4-16,1-4 16,1-7-16,0-4 0,-2-22 15,2 8-15,-1-4 16,-1-7 0,1 1-16,0-8 15,-1 4-15,-1 0 16</inkml:trace>
  <inkml:trace contextRef="#ctx0" brushRef="#br0" timeOffset="14349.04">21982 11800 0,'0'0'0,"-1"-2"0,2 1 15,2-3-15,23-7 16,12 1-1,14 2-15,13 4 0,8 4 16,6 0-16,-39 0 16,-40 0-16</inkml:trace>
  <inkml:trace contextRef="#ctx0" brushRef="#br0" timeOffset="24552.47">23091 13014 0,'0'1'0,"0"3"16,-2 4-16,-3 15 15,-1-11 1,-14 41-1,11-34-15,0 1 16,1 0-16,0-1 16,-1-2-1,-3 12 1,12-27-16,-4 7 0,3-9 16,1-4-16,0-1 15,-3 0-15,-1-6 16,-1-5-16,0-4 15,0-3-15,0 1 16,0 0-16,2 2 16,2 3-16,0 5 0,3 12 31,2 2-31,1 2 0,20 14 16,-8 4-16,1 7 15,-3 0-15,0-5 16,-8-11-16,-7-13 0</inkml:trace>
  <inkml:trace contextRef="#ctx0" brushRef="#br0" timeOffset="25545.26">23946 13014 0,'0'4'0,"-8"7"16,3 1-16,-11 27 16,1-4-16,3 4 15,-1-3 1,4-3-16,2-6 16,0 5-1,3-19-15,1-2 0,0-2 16,3-9-16,0 0 0</inkml:trace>
  <inkml:trace contextRef="#ctx0" brushRef="#br0" timeOffset="25712.52">23718 13059 0,'-2'5'0,"5"0"0,0 5 16,23 23-16,8-4 15,11 5-15,6 1 16,5-5 0,-27-14-16,-29-16 0</inkml:trace>
  <inkml:trace contextRef="#ctx0" brushRef="#br0" timeOffset="26570.59">24636 13012 0,'-4'3'0,"4"0"15,-5 8 1,-1 0-16,0 6 16,-5 29-1,4-9-15,0 0 0,4-4 16,1-3-16,1-23 16,0 8-16,1 1 15,-3 11 1,0-24-16,-5 5 0,3-10 15,-2 6 1,7-4-16</inkml:trace>
  <inkml:trace contextRef="#ctx0" brushRef="#br0" timeOffset="26730.47">24458 13145 0,'1'0'0,"4"1"15,3 3-15,24 11 16,4 7-16,7 2 15,7 9-15,2 0 16,-4-1-16,-2-4 16,-23-14-1,-23-14-15</inkml:trace>
  <inkml:trace contextRef="#ctx0" brushRef="#br0" timeOffset="27603.29">25410 13055 0,'-2'3'0,"0"5"16,-1 3-1,0 4-15,-1 3 0,-2 4 0,1 2 16,2 0 0,-2 3-16,2-2 15,-1 0-15,1-2 16,0-2-16,-3-2 15,2-5-15,-1-9 16,-4 4-16,4-10 0,-8 0 16,7 1-16,6 0 15</inkml:trace>
  <inkml:trace contextRef="#ctx0" brushRef="#br0" timeOffset="27752.3">25216 13080 0,'-1'-1'0,"2"-2"15,4 2-15,25 14 16,8 8 0,11 10-16,8 7 15,5 6-15,-5 2 0,-27-24 16,-30-22-16</inkml:trace>
  <inkml:trace contextRef="#ctx0" brushRef="#br0" timeOffset="28852.02">26143 13023 0,'0'3'0,"0"1"16,4 21-1,-4 21 1,-1-5-16,-2 2 15,2 2-15,-1-2 0,-3-2 16,-3-5 0,0 1-16,3-5 0,3 0 15,1-4-15,1-23 16,0 12-16,0-3 16,-1-4-16,0-9 15,-2 2-15,-1-6 16,-3-7-16,-6-29 15,6 23-15,7 16 0,-15-43 16,-2-9-16,-4-2 16,4 10-16,-1 6 15,1 8-15,2 3 16,13 22-16,-5-9 16,4 2-16,4 3 15,7 8-15,29 9 16,3 11-16,10 11 15,8 10-15,1 3 16,-2 4-16,-28-23 0,-29-24 16</inkml:trace>
  <inkml:trace contextRef="#ctx0" brushRef="#br0" timeOffset="63600.31">18076 6085 0,'-1'0'0,"-1"1"16,-7 3-1,-25 13-15,-2-3 16,-12 4-16,-9 2 16,-8 2-16,-11-1 0,-3-1 15,-9 0-15,-4 1 16,-7-2-16,-6-4 16,-5 0-1,-5-1-15,-6 2 0,-4 2 16,-3 2-16,-3 0 15,-4-2-15,-2-3 16,-6-3 0,1 2-16,0 0 15,1-3-15,-2-4 0,4-1 16,0-1-16,4-4 16,2-4-16,2-1 15,2 1-15,6-4 16,5 0-16,0-4 15,4-1-15,7-1 16,2 0-16,3-4 0,3-2 16,3-3-16,6-3 15,4-2 1,9-2-16,5-5 16,3 1-16,5-3 15,7 1-15,5-7 16,5 1-16,6-4 0,6-3 15,7-4-15,10-2 16,9-6-16,8-1 16,10-4-16,6-2 15,9-1-15,5 0 16,5-3 0,3 1-16,8-1 0,6 1 15,10 0-15,5 3 16,7-1-16,2 2 15,9-2-15,5 3 16,11 1-16,9 6 16,8-2-16,6 8 0,9 2 15,5 9-15,10 4 16,5 5 0,6 7-16,2 7 15,3 5-15,6 6 0,5 7 16,1 7-16,5 10 15,0 5-15,-1 7 16,-2 7-16,-6 8 16,-2 4-16,-3 9 15,-5 5-15,-3 8 16,-6 7-16,-9 10 16,-9 5-1,-13 8-15,-18 9 0,-21 7 16,-25 6-16,-24 7 15,-29 5-15,-30 5 16,-28 8-16,-38 3 0,47-75 16,45-75-16</inkml:trace>
  <inkml:trace contextRef="#ctx0" brushRef="#br0" timeOffset="75731.5">14682 8449 0,'0'0'16,"0"-2"-16,0 2 15,0-2-15,-1-1 0,0 3 16,-5 1-1,-1 2-15,-7 0 0,-23 11 16,0-2-16,-6 2 16,-2-2-1,-8 0-15,0-3 0,-4 1 16,-1 0 0,-6-3-16,-2 1 0,-7-2 15,-2 1-15,-6 1 16,-3-1-16,-4 0 0,-4-4 15,2 1-15,0 0 16,-1 0-16,-3 1 16,3-2-16,0 0 15,1-4-15,1 0 16,-1-2 0,4 1-16,2-1 15,-3-1-15,2-2 16,-1-2-16,1 2 0,1-1 15,7 1-15,-1-2 16,6-3-16,-3-2 16,7-2-16,2 1 15,4-2-15,4-4 0,0 0 16,5-2 0,2 3-16,4-1 15,2-3-15,3-5 0,-1-1 16,5-1-1,1-2-15,0-1 16,7-2-16,3-3 0,5-1 16,5 1-16,5-1 15,2 0-15,2-5 16,3 1-16,3-1 16,4 1-16,7-3 15,6 2-15,8-3 16,9 4-1,8-2-15,3 2 16,3 1-16,6-3 16,7 4-16,7 0 15,3 4-15,6-1 0,0 5 16,8-2-16,1 5 16,6-1-16,-2 3 15,3 5-15,5 3 16,5 4-16,4 2 15,1 3-15,-1 1 16,-1 6-16,-1 5 16,4 5-16,-3 1 15,1 2-15,-5 4 16,3 3-16,1 1 16,-3 4-16,-1 3 0,-1 4 15,-1 2-15,-5 2 16,-6 1-16,-2 7 15,-5 0-15,-5 3 16,-6 5-16,-4 3 16,-9 4-16,-6 3 15,-12 3-15,-8 6 0,-12 4 16,-8 4 0,-5 2-16,-8 4 15,-10 4-15,-8 1 16,-7 3-16,-11 2 15,-7 2-15,-12 2 16,-10-4-16,-13 1 16,39-47-16,42-45 0</inkml:trace>
  <inkml:trace contextRef="#ctx0" brushRef="#br0" timeOffset="88717.26">13402 10801 0,'-1'4'0,"-1"-2"15,-2 6 1,-18 6-16,-6-4 15,-12 0-15,2-1 0,-9 0 16,-4-1 0,-4-2-16,-6 0 0,0 1 15,-9-1-15,0 0 16,-5 3-16,-1 1 16,-6 1-16,-1 3 15,-3 1-15,-1 0 16,-7-1-16,-4 4 15,-2-2 1,-2-2-16,-2-1 0,-5 3 16,0-2-16,-2-5 15,-2 1-15,-4 2 16,-1 2-16,4-1 16,-1-1-16,1-2 0,-3-3 15,2 1-15,0-2 16,2-1-16,1-3 15,1-2-15,1-3 16,4-2-16,3-2 16,2-2-1,4 0-15,1-4 0,-1-2 16,4-1-16,2-3 16,5 1-16,3-3 15,3 0 1,4-2-16,3-1 0,2-2 15,5 1-15,1 0 16,2-2-16,1 1 16,3-3-16,4 1 15,3-2-15,2-2 16,3 0-16,7-4 16,6 0-16,4-4 15,2 0-15,1-3 0,6 1 16,10-2-16,3-2 15,8 0 1,8-2-16,4-1 0,8-2 16,4 1-16,7-2 15,8 0-15,4 0 16,9 1-16,8 0 16,8 0-16,7 3 15,6-1-15,9 4 16,3 1-16,6 1 15,3 2-15,5 3 0,6 5 16,1 0 0,5 5-16,0 1 15,3 2-15,3 3 16,-2 5-16,2 2 16,3 5-16,2 0 15,1 2-15,-5 2 16,3 3-16,1 4 15,-4 3-15,-2 4 0,-4 4 16,3 2-16,1 1 16,-1-2-16,0 2 15,-1 4-15,-2 3 16,-4 2-16,-3 2 16,-3 4-16,-2-2 15,-1 2-15,-5 3 16,-3 1-16,-8 1 15,-5 2-15,-1-1 16,-5 3-16,-7 2 0,-5 4 16,-7 3-16,-9 2 15,-8 5 1,-7 3-16,-7 4 16,-9 5-16,-7 2 15,-8 7-15,-10 5 16,-9 7-16,-5 5 15,-10 4-15,-5 2 0,-3-4 16,16-46-16,20-49 16</inkml:trace>
  <inkml:trace contextRef="#ctx0" brushRef="#br0" timeOffset="95813.9299">13865 13132 0,'-1'1'0,"-3"2"16,0 2-16,0 0 15,-4 5-15,-4 3 16,-1 1-16,-5 0 16,-23 16-16,5-10 15,-4-1-15,-2 0 16,0 0-16,-93 34 15,86-36 1,-4-1 0,0 1-16,-3 0 15,0-1-15,-5-1 16,-1 1-16,-5-2 16,2-1-16,-6 0 15,-4 1-15,-4-2 0,1 3 16,0-2-16,-2-1 15,0 2-15,0-1 16,2-1-16,-1-3 16,-2 0-16,0-1 15,1 0-15,0 0 16,0-3-16,-1-3 16,2-2-16,-2-1 0,2-1 15,2-1-15,2 2 16,-3-5-16,2 2 15,1-3-15,2-1 16,3-3-16,-2 0 16,2-3-16,-3 0 15,1 1-15,5-5 16,3-1 0,1 0-16,2-2 15,-1 0-15,6 0 0,-4-4 16,2 0-16,6-4 15,2 2-15,2-6 16,6 0-16,8-4 16,1-2-16,5-5 15,4 1-15,7-2 16,3-3-16,2 0 0,4 0 16,-1-3-16,5-2 15,3 1-15,3-1 16,0-1-16,1 2 15,1 0-15,2 1 16,5 1-16,6 0 16,4 0-16,3 1 15,5 0-15,4 0 16,3 2 0,10 0-16,5 2 15,7 2-15,3 0 0,3 2 16,8 2-16,4 1 15,7 2-15,3 1 0,5 4 16,3 4 0,8 4-16,2 2 15,3-1-15,-1 1 16,1 4-16,3 2 0,1 4 16,1 2-16,-1 2 15,4 6-15,0 2 16,-3 5-16,1 1 15,1 1-15,-2 5 16,0 1-16,-4 1 16,-3 4-16,-4 2 15,-1 3 1,1 1-16,-8 5 16,0 1-16,-6 5 15,0 1-15,-7 3 0,-3 2 16,-5 4-16,-4 2 15,-1 3-15,-7 3 16,0 2-16,-10 5 16,-6 1-16,-5 5 0,-5 2 15,-8 2-15,-8 1 16,-12 2 0,-16 1-16,-15 3 15,-16 1-15,-14 0 16,-19-5-16,38-37 0,36-37 15</inkml:trace>
  <inkml:trace contextRef="#ctx0" brushRef="#br0" timeOffset="123550.66">26839 8340 0,'0'0'0,"0"0"16,2-2-16,-1 1 16,0-4-1,0 2-15,-1 2 0,3-5 16,-1 5-1,6-9-15,0 7 16,13-3 0,0 3-1,2 2-15,2 1 16,24 4-16,-7 0 16,3-1-16,2 2 15,4 0-15,2 0 16,3-1-16,6-1 15,4 1-15,3-1 0,3-1 16,5 0-16,-2 2 16,1-2-16,-1 3 15,1-2-15,2 2 16,-1-3 0,2 2-16,2-2 0,0-2 15,2 1-15,0 1 16,-1 1-16,3-2 15,-1 0-15,-2 2 16,0-1-16,2 1 16,-2-1-16,-2-1 15,-1 0-15,-1 0 0,0-1 16,-4 0-16,3 2 16,-3-2-16,3 2 15,-4 0-15,2-2 16,-2 1-16,1-1 15,-3 0-15,4-1 16,-4-1 0,-1 0-16,-1-3 15,-2 1-15,-1-2 0,1 1 16,-1-1-16,1 2 16,-1 1-16,0 2 15,3 4-15,0 0 16,6 3-16,-6 1 15,1 1-15,-7 1 16,6 1-16,-7-2 16,0 0-16,-4 0 15,2 0-15,-6-2 16,-3-2-16,-9-5 16,-3-2-16,-19 0 0,-20 3 31</inkml:trace>
  <inkml:trace contextRef="#ctx0" brushRef="#br0" timeOffset="124967.32">19566 9634 0,'29'-6'16,"15"-1"0,-5 1-1,18 2-15,6-1 0,7-1 16,5 0-16,8 4 15,1 0-15,7 0 0,0 2 16,6 0-16,4 2 16,5-3-16,2 0 15,1 0-15,2 0 16,3 0-16,5 1 16,3 2-16,1 0 15,1-1-15,3 2 16,3 1-16,3-3 15,0 0-15,0-1 0,1 2 16,-4-2 0,-3 0-16,-3 2 0,0 2 15,-3 0 1,-1-2-16,-2 2 0,-4 1 16,-4 4-16,-7 0 15,-6 0 1,-10 2-16,-11-2 0,-12-3 15,-8-9-15,-30 3 16,-26 0-16</inkml:trace>
  <inkml:trace contextRef="#ctx0" brushRef="#br0" timeOffset="125967.35">24548 9583 0,'0'-1'0,"0"3"16,2-2-16,1 0 16,19 3-1,-2-1-15,33 2 0,-5-2 16,3 1 0,2 0-16,1 1 15,5-4-15,0-2 16,5-1-16,1 3 15,6 0-15,6 0 16,0 0-16,7 0 16,1 0-16,6 1 15,0-1-15,5 1 16,3 0-16,7 1 0,-2 0 16,0-1-16,1 2 15,-1-1-15,1 0 16,-1-2-16,0 2 15,1 0-15,-2 1 16,-3 0-16,0 0 16,-1 2-16,-2 1 15,-4-1-15,-1 2 16,-8-1 0,-6 3-16,-8-3 0,-4 1 15,-7-1-15,-4-1 16,3 2-16,-7-1 15,-1-2-15,-5-4 16,-21 0-16,-24 0 0</inkml:trace>
  <inkml:trace contextRef="#ctx0" brushRef="#br0" timeOffset="126817.32">28724 9493 0,'0'1'0,"3"0"16,0 0-16,8-1 0,5 0 15,29 1-15,0 2 32,6 1-32,7 2 0,8 2 15,6 2-15,5 1 16,3 1-16,0-1 0,5-1 15,0 2-15,1-2 16,-1 1-16,-1-1 16,3 0-16,1 3 15,2 2-15,2 3 0,-2 1 16,2 2 0,-5 0-16,-2-1 15,-3-2-15,-8-3 16,-4-7-16,-35-2 15,-35-6-15</inkml:trace>
  <inkml:trace contextRef="#ctx0" brushRef="#br0" timeOffset="127833.84">19641 10865 0,'0'0'0,"-1"-1"15,4-2 1,40-5 0,-8 8-1,1 2-15,5 1 16,6 3-16,6-1 0,4 1 15,4-1-15,4 0 16,4-3-16,7-1 16,7-1-16,7 2 15,8-1-15,4 1 16,7 1-16,3-1 16,3 3-16,-2 2 15,0 1-15,-3 3 0,-6 3 16,-7 1-16,-10-1 15,-7-7 1,-41-2-16,-39-5 0</inkml:trace>
  <inkml:trace contextRef="#ctx0" brushRef="#br0" timeOffset="128468.66">22665 10921 0,'0'0'0,"1"0"16,3 1 0,3 1-16,8 0 0,30 8 15,-2-3-15,6-1 16,8-1-16,3-2 16,6-3-16,6-3 15,8 2-15,6 0 16,6 1-16,4 2 15,8-1-15,9 1 16,8-1-16,8 3 16,6 2-16,3 1 0,5-2 15,2 3-15,-1 0 16,-1 1 0,-4 2-16,-1-1 15,-2 2-15,-1-1 16,-2 4-16,-2-1 15,-3 0-15,-3-1 0,-62-7 16,-63-6-16</inkml:trace>
</inkml:ink>
</file>

<file path=ppt/ink/ink12.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1-04T08:19:41.211"/>
    </inkml:context>
    <inkml:brush xml:id="br0">
      <inkml:brushProperty name="width" value="0.05292" units="cm"/>
      <inkml:brushProperty name="height" value="0.05292" units="cm"/>
      <inkml:brushProperty name="color" value="#FF0000"/>
    </inkml:brush>
  </inkml:definitions>
  <inkml:trace contextRef="#ctx0" brushRef="#br0">27437 4499 0,'9'-1'16,"3"-2"-16,27-3 15,-3 3-15,9 2 0,7 0 16,8 1-16,8 0 16,9 3-16,4 1 15,4 0-15,3 1 16,3 1-16,0 0 15,1 4-15,1-1 16,0 2-16,-3 2 16,-5 1-1,-8 3-15,-7-1 16,-11-4-16,-8 0 0,-26-7 16,-25-5-16</inkml:trace>
  <inkml:trace contextRef="#ctx0" brushRef="#br0" timeOffset="1568.6299">2470 5581 0,'-3'-3'0,"-7"-9"16,2 1-16,1-1 15,9 7-15,-4-8 0,9 10 16,4-10-16,29-1 16,-1 5-16,6 5 15,6 3 1,59 4-16,-47-1 15,4 1-15,5 0 16,2-3-16,7-4 16,3 0-16,6-3 0,4 0 15,2-2-15,4 1 16,4-3 0,5-1-16,1 2 0,5-1 15,4 1-15,2-2 16,-1 1-16,2 1 15,-7 0-15,3-1 16,-5 2-16,-1 1 16,-4 0-16,-4 1 15,0-1-15,-12 3 16,-10-2-16,-6 3 16,-8 1-16,-9 1 0,-5 0 15,-11-1 1,-4 1-16,-9-1 15,-3 3-15,-23 2 16,5 0-16,-9-2 16,0 0-16</inkml:trace>
  <inkml:trace contextRef="#ctx0" brushRef="#br0" timeOffset="18702.58">5702 8374 0,'0'0'0,"2"-2"16,0 1 0,2 0-16,3-2 15,-1 2-15,0 0 0,20-3 16,-4 0-1,0 1-15,1 1 16,1 1-16,1-2 16,23 1-16,-7-2 15,-2 0-15,2 2 16,4-1-16,-2 0 16,3 2-16,2 0 0,1 1 15,-3 0-15,2-1 16,1-1-16,-1-1 15,-3 1-15,-2-1 16,5 1 0,-6 0-16,-2 1 15,1 0-15,-3-1 16,3 2-16,-7 0 16,-4 2-16,-3-2 15,-19 0-15,10 1 0,0-1 16,3 1-16,1-1 15,-2 2-15,-11-1 16,10 2-16,-13-1 16,9-1-16,-12 1 15,-3-2-15,2 0 0,-1 0 16,1 1 0,8 2-16,-10-3 15,0 0-15,-1 0 16,1 1-16,0-1 15,-2 1-15,1 0 16,-2-1-16,1 5 16,-5-6-16,3 3 0,4-2 15</inkml:trace>
  <inkml:trace contextRef="#ctx0" brushRef="#br0" timeOffset="29766.59">5739 12383 0,'-2'-1'0,"-1"1"0,2 0 15,1-3-15,-4 1 16,8-1 0,5-4-16,0 7 15,8-2 1,27 1-16,-6 1 0,3 0 0,5 1 15,0 2 1,6 1-16,3-3 16,6 1-16,-3 2 0,9-3 15,2 1 1,3-1-16,2 2 0,1 1 16,0 0-16,-1 2 15,-3-2 1,1 1-16,-7-2 15,-1 2-15,-9-3 0,-5 1 16,-5 2-16,-7 0 16,-8-2-16,-25-1 15,10 1-15,-2 0 0,-9 1 16,4 3 0,-11-4-16,-1 5 0,4-8 15,0 0-15</inkml:trace>
  <inkml:trace contextRef="#ctx0" brushRef="#br0" timeOffset="37762.83">6767 14264 0,'-3'1'0,"2"-1"0,-3 3 15,3-2 1,-4 1-16,5-1 15,-2 0-15,4-1 16,-2 0 0,1-1-16,2 0 15,3 1-15,1 0 16,6 2-16,6-2 0,27 3 16,-9 0-16,1 0 15,0 1-15,3-3 16,1 2-16,3 2 15,3 1-15,0-1 16,4-1-16,0 2 16,3 0-16,4 2 15,2 0-15,2-1 0,-1-4 16,-3 3-16,2-1 16,0 0-16,-1-1 15,1-1-15,-3 1 16,0-2-16,1 0 15,-2-2 1,0 0-16,-3 0 16,2 3-16,2-2 15,0 2-15,-3-1 16,-4 0-16,2-1 16,-3 1-16,0-1 0,-3-1 15,-2 0-15,0 3 16,-4-2-16,-2 3 15,-3-2-15,0-1 16,-3-2-16,-2-1 0,-24 2 16,13-2-16,0 0 15,2-1-15,1 1 16,-1 0 0,-1-1-16,1 1 15,-3 0-15,-12 2 16,11-2-16,-11 2 15,9-1-15,-14-1 16,0 2-16,1 0 0,11-3 16,-12 3-16,1-1 15,-3 1-15,0 0 16,0 0-16,2 0 16,-1 0-16,-2 0 15,-1-2 1,2 2-16,0 0 0</inkml:trace>
</inkml:ink>
</file>

<file path=ppt/ink/ink13.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1-04T08:22:49.142"/>
    </inkml:context>
    <inkml:brush xml:id="br0">
      <inkml:brushProperty name="width" value="0.05292" units="cm"/>
      <inkml:brushProperty name="height" value="0.05292" units="cm"/>
      <inkml:brushProperty name="color" value="#FF0000"/>
    </inkml:brush>
  </inkml:definitions>
  <inkml:trace contextRef="#ctx0" brushRef="#br0">26381 14201 0,'0'1'16,"5"0"-16,8 5 15,0-1-15,-8-5 16,11 4-16,-12-4 15,11 3-15,-13-2 16,-1 0-16,-1-1 16,-2 2-16,0-1 15,-2-1-15,4 6 16,-9-2-16,-2 2 16,-9 0-16,-1 0 15,-3 1-15,-1-2 16,-23 4-16,9-4 0,4 3 15,-1-2-15,0 1 16,0 0-16,-3-1 16,-1 1-16,0-1 15,-4 1 1,0 1-16,-4 1 16,-2-1-16,-1-1 15,-1 2-15,-1-1 16,-4 0-16,1-1 0,-2 2 15,0-1-15,0-1 16,1 1-16,-1 1 16,1-2-16,0-1 15,-2 3-15,-1-2 16,-1 0-16,0-3 0,-2 1 16,2 1-1,0-1-15,0 0 16,0-2-16,-1 1 15,2 0-15,2 1 16,-1-1-16,-1 0 16,1-2-16,-1-2 0,-1-1 15,0-1-15,4 0 16,2 2-16,0 1 16,0 0-16,-1-1 15,1 0-15,3-1 16,2-1-16,-1-2 15,-1 1-15,3-4 16,-2-1-16,3-2 16,2-2-16,1 0 15,-1 0-15,-1-1 16,1 2-16,0-1 0,2-1 16,-4-4-1,5-3-15,-2-1 16,3 2-16,0-2 0,2-1 15,2-3-15,0 0 16,3-3 0,5-2-16,3 0 15,1-2-15,4-1 16,2 0-16,1-2 16,4 1-16,3-3 15,3 1-15,-1-3 0,-2 0 16,5 1-16,3-3 15,5 3-15,2-3 16,3 1-16,1 0 16,0 1-16,2 0 15,4 0-15,3 2 0,3 0 16,1 1 0,4 1-16,7-1 15,3 3-15,5-2 16,2 3-16,4-1 15,7 3-15,-2 2 16,5-1-16,1 1 16,6 1-16,0 4 0,4-1 15,4 0 1,0 3-16,0 0 16,0 1-16,3 2 0,0 3 15,2-1-15,-1-1 16,2 3-1,0-1-15,-2 3 0,0 0 16,2 2-16,1 2 0,1-1 16,1 2-1,0 1-15,-3 1 16,-1 1-16,1 3 16,-2 1-16,-1 1 15,-3 3-15,3-1 16,0 3-16,-2 3 0,-1 0 15,-1 2 1,0 4-16,-4 1 16,0 2-16,-1-1 0,-2 2 15,1 1-15,-4 4 16,1 0-16,-5 1 16,1-1-16,-4 2 15,1 1-15,-7 2 16,2 1-16,-4 0 15,0-1 1,-4 0-16,-3 1 0,-1-1 16,0 0-16,-4 1 15,-1 0-15,-5 1 16,-1 0-16,0 0 16,-2-2-16,-4 1 15,-5 1-15,-2-2 16,-3 2-16,-1 2 15,-3-2-15,-2 3 16,-3 0-16,-1 2 16,-2 0-16,0 3 0,-2 0 15,-4 3 1,-4 3-16,-4 1 16,-2 2-16,-6 2 15,-4 2-15,-2 1 0,-7 0 16,-9-1-16,-10-4 15,-8-8-15,33-19 16,32-21-16</inkml:trace>
  <inkml:trace contextRef="#ctx0" brushRef="#br0" timeOffset="2132.21">20020 14202 0,'0'0'16,"-2"3"-16,1-2 0,-4 1 16,3-2-1,-3 0-15,-9 1 16,4-3-1,-13 2-15,-27-2 0,11 0 16,-4 4-16,-1-1 16,-2 2-16,1-1 0,-3-1 15,-2 2-15,-4 1 16,3 1-16,-5 1 16,-1 0-1,-8-3-15,0-1 0,-3-1 16,-1 2-16,1-1 15,0 1-15,0-2 16,3 0-16,1 0 16,2-1-16,3 1 15,2 0-15,6-1 16,3 0-16,3 1 16,4 0-16,4-1 15,4 0-15,26 0 16,-10 0-16,0 0 0,1 0 15,10 0 1,-10 0-16,16 0 16,0 0-16,0 0 15,-4 0-15,1 0 16,-12 1-16,17-1 16,0 1-16,2 0 15,-1 0-15,1-1 16,-2 3-16,0-2 0,0-1 15,0 0-15,2 1 16,-6-3-16,2 2 16,0 0-16</inkml:trace>
</inkml:ink>
</file>

<file path=ppt/ink/ink14.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1-04T08:23:40.792"/>
    </inkml:context>
    <inkml:brush xml:id="br0">
      <inkml:brushProperty name="width" value="0.05292" units="cm"/>
      <inkml:brushProperty name="height" value="0.05292" units="cm"/>
      <inkml:brushProperty name="color" value="#FF0000"/>
    </inkml:brush>
  </inkml:definitions>
  <inkml:trace contextRef="#ctx0" brushRef="#br0">15752 4020 0,'3'0'0,"3"0"0,0 0 16,8 1-16,88 10 31,-63-8-31,3 1 0,3-1 16,1 0-1,2 0-15,4-2 16,1 0-16,6 2 0,3-1 16,1-1-16,5 1 0,3 1 15,4-1-15,4-1 16,2 2 0,5-1-16,3-1 15,4 0-15,4 1 16,4-2-16,0 0 0,3-2 15,5 2-15,-1 0 16,6 0-16,-1 2 16,2-1-16,0 0 15,0 2-15,4 0 16,3 0-16,0-3 16,0 0-1,1 0-15,2 1 16,1 1-16,0-2 0,0 3 15,-2-2-15,0 1 16,1-3-16,2 2 16,0 0-16,3 1 15,0-2-15,1 3 16,-4-3-16,3 3 16,-3-3-16,2 2 15,-3 0-15,4 1 16,-2-3-16,3-1 15,2-1-15,-1 1 16,0 1-16,2-1 0,-1 2 16,-2-1-16,1-1 15,1 0-15,1 1 16,-3-1-16,3 2 16,-3-2-16,1-1 15,1 1-15,1-2 16,1 2-1,0-1-15,0 3 0,-4 0 16,4-1-16,-1-1 16,-2 0-16,2 3 15,-1-1-15,1-1 16,1 3-16,-2-2 0,0 1 16,-3-1-1,0 0-15,-2 1 16,-1 1-16,-4 0 15,1-1-15,-1 2 16,2-1-16,-5 3 16,-1-1-16,-5 0 0,-2 0 15,-3-3-15,0 0 16,-3 0-16,-4-2 16,-5-3-16,-4 0 15,-4-2-15,-3 0 16,-3-2-16,-2 0 15,0-3-15,-3 0 16,-2-1-16,-4-2 16,0 2-16,-6-2 15,-2 1-15,-5-2 0,-5-1 16,-2-2-16,-3 2 16,-4-1-16,-4 1 15,-3-1-15,-5-2 16,-2 1-16,-4-4 15,-5 0-15,-17 17 16,7-10-16,-1-2 16,-1-2-16,-3-1 15,-2-2 1,-4-1-16,-5-1 16,-18-20-16,-3 10 15,-6-1-15,-5 1 0,-3 1 16,-6 1-16,-5 1 15,-7-2-15,-5 2 16,-3-3-16,-3-1 16,-4 2-16,-2-3 15,-2 0-15,-3 2 16,-3-1-16,-2 0 0,-2 0 16,-5 1-16,-1 1 15,-3 0-15,-3 0 16,-6 2-16,-2 1 15,-4 1-15,-4-3 16,0 1-16,-4 2 16,-4 1-16,0 0 15,-4 2-15,0-1 16,0 0 0,-2 2-16,-4 0 15,-2 0-15,-2 1 0,-1 0 16,-1 2-16,-2-1 15,0 3-15,2-2 16,-3 1-16,1 4 16,-2-5-16,-2 5 15,-1-1-15,-2 3 16,3-3-16,0 2 16,-2 1-16,-1 3 0,1 0 15,1 2-15,2 0 16,2-1-16,-1 2 15,-1 2-15,1 3 16,0 2-16,5-2 16,-1 2-16,0-3 15,-1 3-15,3 2 16,0 1-16,1 2 16,3-1-16,-1 6 15,4-2 1,-1 0-16,6 1 0,0 0 15,4-1-15,2 3 16,0 0-16,5-1 16,0 0-16,5 2 15,0-1-15,2 1 16,1 0-16,4 0 16,1 0-16,-1 0 0,3 1 15,2-1-15,1 2 16,2-2-16,2-1 15,3 0-15,-1 1 16,2-1-16,4 3 16,0 2-16,3 1 15,1 1-15,4-1 16,1-2-16,1-3 16,0 2-1,4-3-15,1 1 16,3 0-16,3 0 0,2 1 15,2 2-15,2 0 16,1 1-16,1-1 16,0-1-16,2-3 15,2 1-15,1 1 0,1-1 16,2 4-16,-2-1 16,1 1-16,0-1 15,3-1-15,3-2 16,0 0-1,4 2-15,-1 2 0,0 0 16,4 2-16,-2 0 16,0-2-16,2-1 15,4 2-15,1 1 16,1 0-16,4 3 16,3-1-16,15-15 15,-7 8-15,0 4 0,-2 0 16,0 2-16,-1 3 15,1 0 1,-2-1-16,1 0 16,1 2-16,1-1 15,-3 2-15,3-1 16,-1 0-16,3 1 16,0 0-16,1-1 0,1 2 15,1-1-15,1 1 16,0 0-16,1 2 15,-1-1-15,1 1 16,-6 20-16,3-9 16,9-24-16,-3 11 15,2-2-15,2 1 16,0 3-16,0 1 16,2 0-16,1-1 15,6 20 1,-6-29-16,3 6 0,14 21 15,-1-14-15,5-1 16,3 1-16,2 1 16,2-3-16,-16-14 0,-15-14 15</inkml:trace>
  <inkml:trace contextRef="#ctx0" brushRef="#br0" timeOffset="9200.59">6542 6185 0,'-1'0'0,"1"0"0,-3 0 16,1-1-16,2 0 15,-3-3-15,7 2 16,1 0-16,6-5 16,23-1-16,-4 0 0,9 1 15,4 0 1,5 1-16,4 1 15,4-2-15,2 2 16,10 3-16,6 0 0,2 2 16,0 0-16,0 3 15,1-3-15,-6 1 16,-2-1-16,-9 0 16,-7-1-16,-5 0 15,-9 2-15,-7 0 16,-9 0-16,-30-1 15,17 0-15,1 2 0,-6-2 16,0 0-16,-2 0 16,10 2-16,-11-2 15,-2 0 1,-1 0-16,0-2 16,1 2-16,-2 0 15,1 2-15,-3 1 0,0 2 16,5-2-16,-1-3 15</inkml:trace>
  <inkml:trace contextRef="#ctx0" brushRef="#br0" timeOffset="20600.53">12591 8564 0,'-1'0'0,"0"0"0,1 0 16,2 1-1,2-2 1,2 1-16,29 0 0,-3 1 16,7 1-16,-1 0 15,8 3-15,4-2 16,7-1-16,3 0 0,8 0 15,7 0-15,2 0 16,5-1 0,8-2-16,7 2 15,5 1-15,0 1 16,3-3-16,-2-1 16,5-1-16,-4 4 0,3 1 15,-4 1-15,0-3 16,-5 2-16,0-3 15,-6 0-15,-2-2 16,-8 1-16,-7-1 16,-4 0-16,-7-1 15,-6 2-15,-5-3 16,1 1-16,-3 1 0,-4 1 16,-5 1-1,-2 0-15,-2 1 16,-2 1-16,-2 1 15,-7-2-15,-21 0 0,11 1 16,-1-2-16,-7 0 16,9 1-1,-18-1-15,0 0 16,0 0-16,0 0 16,7 0-16,9 0 0,-16 2 15,-4 0-15,-4 1 16,-24 11-16,-5-4 15,15-3-15,22-7 16</inkml:trace>
  <inkml:trace contextRef="#ctx0" brushRef="#br0" timeOffset="21669.21">8913 8594 0,'-33'-4'0,"-10"-3"0,11 1 15,-9-1-15,0 0 16,1 2-16,3 1 16,-2 3-16,6-2 15,-3 0-15,1 0 31,-1 3-31,5 2 0,-1 0 0,-3 0 16,1 0-16,1 0 0,4 1 16,21-6-1,-10 5 1,-1-2-16,0 1 0,-3-1 16,-1 3-16,0-2 15,0 3-15,2 0 16,1 1-16,3-1 0,9-3 15,-8 5 1,12-6-16,-11 5 0,15-5 16,-2 2-16,1-2 15,4 1-15,-10 4 16,12-4-16,4-1 16,2 3-16,30-2 15,1-1-15,1-2 16,2 0-16,6 1 15,1 2-15,5-2 0,6 0 16,0 0-16,8 0 16,0 1-16,7 0 15,-1 0 1,2 2-16,-1 0 16,-1 0-16,4 1 15,-2-1-15,1 0 0,-3 1 16,0-2-1,2 0-15,2 0 0,2 0 16,-3-2 0,-4 2-16,-2-1 0,2 2 15,-4-3-15,-4 1 16,-4 0-16,-2 2 16,-1 1-16,-7 0 15,-5-1-15,-6 3 16,-3-4-16,-6 4 15,-8 0-15,-34-8 16,28 7-16,-4 0 16,-11-3-16,8 3 0,-12-2 15,-2 2-15,4 7 16,-27 8 0,14-11-16,10-8 0</inkml:trace>
  <inkml:trace contextRef="#ctx0" brushRef="#br0" timeOffset="24483.97">11838 9816 0,'74'8'15,"-40"-6"-15,40 1 16,-74-3 0</inkml:trace>
  <inkml:trace contextRef="#ctx0" brushRef="#br0" timeOffset="26901.73">15887 9853 0,'2'-2'0,"4"2"0,9-1 15,4 0 1,30-1-16,-4 1 0,4-2 15,-2 0-15,0 2 16,-2-1-16,-2 2 16,-5 0-16,-5-1 15,-2-2-15,-15 3 16</inkml:trace>
  <inkml:trace contextRef="#ctx0" brushRef="#br0" timeOffset="27110.68">15892 9944 0,'32'0'0,"19"3"0,-2 5 16,24 1-16,2 3 0,4 2 15,-4 1 1,-1-5-16,-38-3 16</inkml:trace>
  <inkml:trace contextRef="#ctx0" brushRef="#br0" timeOffset="29232.44">9847 9958 0,'-2'0'15,"-7"-1"-15,-2-4 16,6 2-1,-10-3-15,10 2 0,-10-3 16,13 4-16,-10-6 0,13 7 16,1 1-16,-1-8 15,8 9-15,4-3 16,29 1-16,-2 2 16,6-1-16,3 2 15,6 1-15,1 0 16,6-1-16,5 3 15,4 1-15,5-1 16,2 0-16,2 0 0,2 1 16,3 0-16,1-1 15,-4 1 1,-5 0-16,-7 0 0,-8-1 16,-4-2-1,-8 1-15,-10-2 0,-7 2 16,-5-2-16,-21-1 15,10-1 1,-11-1-16,-6 2 0</inkml:trace>
  <inkml:trace contextRef="#ctx0" brushRef="#br0" timeOffset="29746.74">12331 9853 0,'1'0'15,"3"1"-15,2-1 16,8-1-16,37-1 16,0 4-16,8-1 15,4 2-15,6 0 0,2 1 16,13 2-16,5-3 15,3 0-15,-1 2 16,1 0 0,2 2-16,-3 0 15,1 0-15,-4-2 16,-3-2-16,-9 0 16,-4-1-16,-7 0 15,-2-1-15,-8-1 0,-9 0 16,-7 1-1,-7-1-15,-25 0 0,1 0 16,-3 0-16,-3-1 16,-2 1-16,0 0 15</inkml:trace>
  <inkml:trace contextRef="#ctx0" brushRef="#br0" timeOffset="39283.39">13786 11276 0,'3'2'16,"2"0"0,4 1-16,-6-3 0,0 0 15,6 0-15,-9 0 16,0-2-16,0 2 15,-1 0-15,-4 0 0,-2 2 32,-1-1-32,-8 3 0,-27 4 15,6-2-15,-2 0 0,-3 0 16,-2-2 0,0 1-16,-5-3 15,-1 2-15,-5-4 16,-1 1-16,-4 0 15,-2 1-15,-4-1 16,1-2-16,-1-1 16,3 1-16,-2 1 0,4 0 15,2 1-15,1 1 16,5-2-16,1 0 16,6-1-16,8 0 15,5 0-15,3 0 0,22 1 16,-9 0-16,1 0 15,-2 0-15,18 0 16,0 0 0,0 0-16,0 0 15,-6 0-15,-4 0 0,10 0 16,-4 0 0,4 0-16,0 0 15,0 0-15,0 0 16,0 0-16,0 0 0,-4 0 15,2 0-15,1 1 16,1-1-16,0 1 16,0-1-16,0 0 15,-12 2-15,12-2 0,0 0 16</inkml:trace>
  <inkml:trace contextRef="#ctx0" brushRef="#br0" timeOffset="58684.73">13642 6175 0,'2'0'0,"0"0"0,1 2 16,0-2-16,1 1 16,-6 1-1,-3 1-15,-3 2 16,-31 3-16,0 0 0,-8 1 15,-4 0-15,-5 1 16,-3 1 0,-6 0-16,-5-2 0,0-1 15,-5-1-15,0 0 16,-8 0-16,-3 1 16,-1 1-16,-4-2 15,0-2-15,-3 3 16,-1 1-16,-2-1 15,-1-1-15,-2 0 0,-3 0 16,-2-2-16,3 1 16,-1 0-16,-5 0 15,-2 0 1,2 1-16,5 0 16,-3-1-16,-1-1 15,0 2-15,2-2 0,-2 1 16,0-4-16,5 1 15,1-2 1,2 0-16,-3 2 16,4 1-16,0 0 0,1-2 15,-2-2-15,2-2 16,1 1-16,4 1 16,2-3-16,1 0 15,0-1-15,4-1 0,4-1 16,3-2-16,2-2 15,2 0-15,2-1 16,5-2 0,1-2-16,5-3 0,4-2 15,3-4-15,6-3 16,2-2 0,4-3-16,3-1 15,10-3-15,4-3 0,1-1 16,0-4-1,4 1-15,3-2 16,4-1-16,5 1 16,0 0-16,4-2 0,2-1 15,3 2-15,6-4 16,4 1 0,4-2-16,-1 1 0,7 0 15,6-1-15,5 2 16,3 0-16,2 0 15,5 0-15,7 3 16,4 1-16,7 0 16,4 1-16,5-1 15,3 3-15,3 0 16,6 4-16,5 1 0,3 2 16,5 1-16,0 2 15,6 5 1,1 0-16,3 1 0,-1 2 15,2 4-15,4 2 16,3 3 0,5 1-16,3 0 0,-2 4 15,-1 1-15,-1 5 16,3 3-16,2 1 16,0 1-16,1 3 15,-4 0-15,-2 1 0,-5 4 16,1 1-16,-4 1 15,4 2-15,-3 1 16,-2 2-16,-5 1 16,-2 1-1,-4 2-15,0 0 16,-4 2-16,-2-1 0,-6 1 16,0 2-16,-5 3 15,-3-1 1,-4 2-16,-4-1 15,-4 1-15,-3-1 0,-2 0 16,-3 0-16,-3 1 16,-3 3-16,-1 0 15,-5 0-15,-1-3 16,-3 2-16,-1 2 0,-2 1 16,-7 1-16,-1-1 15,1 4 1,-1 2-16,-4 1 0,-7 4 15,2 2-15,-5 6 16,-4 0 0,-8 6-16,-8 2 15,-5 8-15,-9 5 16,-10 6-16,-13 5 16,-10 6-16,-13 5 0,-17 1 15,42-47-15,40-49 16</inkml:trace>
  <inkml:trace contextRef="#ctx0" brushRef="#br0" timeOffset="64653.58">14679 6268 0,'3'0'0,"10"-3"16,-5 0-16,10 1 15,-9 1-15,16-1 16,24 1-16,-8-1 16,-1 2-1,1 0-15,1-1 16,-1-2-16,6 0 0,-2 1 16,2-2-16,5-2 15,3 2-15,4-1 16,1 3-16,1 0 15,2 0-15,1 0 16,2 1-16,2 1 16,2-4-16,0 0 15,4 2-15,0 0 0,-1 4 16,0-2 0,0-2-16,-1 1 15,3-1-15,-2 0 16,2 0-16,1 2 15,1 0-15,0 0 16,0-2-16,1 0 0,1 1 16,-3 1-16,1-1 15,-5 0-15,2-1 16,-5 1-16,3-2 16,-3 3-16,3 0 15,-3 3-15,0-3 16,1 1-16,-2-1 15,-2-1-15,0-1 0,0 1 16,2 2-16,-3 1 16,4-1-16,-3-1 15,4 0-15,1 0 16,0 0-16,0-1 16,-1-1-16,2-2 15,-1 1-15,2-1 16,-4 6-16,1-2 15,-1 1-15,0-5 16,6 1 0,-2 2-16,1-1 0,0 2 15,-2 0-15,0 0 16,-1-1-16,0 1 16,-1 0-16,1 0 15,0 1-15,-4-2 16,2 2-16,-2-1 15,1 0-15,-2 3 16,1 0-16,-2-2 16,-1-2-16,-4 0 0,2 0 15,-3 2 1,2-1-16,-4 1 0,0-1 16,-1 1-16,-1-1 15,0-1-15,0 0 16,-3-2-1,-1 1-15,0 2 0,-1 0 16,-1 0 0,1 0-16,0 2 0,-1-1 15,-2-1-15,0 0 16,3 1-16,-4 1 16,6 1-16,-3-2 0,2-2 15,-1 1 1,0 0-16,2-3 15,1 1-15,1 1 16,1 1-16,1 3 16,1-2-16,-2-1 0,3-1 15,-1 1-15,-1 0 16,2 1-16,2 1 16,-2-1-16,1-2 15,-4-2-15,3 1 16,-1 0-16,-1 0 15,1 2-15,0 0 16,0 0-16,1 2 16,-2-4-16,0 2 15,1-1-15,-1 1 16,2 0-16,0 0 16,0-1-16,-2 2 0,1 0 15,-1 5-15,1-1 16,0-2-16,1 0 15,-3-2-15,-1 2 16,1-1-16,-1-1 16,0 0-16,-3-1 15,1 0-15,-2 2 32,-2 1-32,0-1 0,-5 1 15,2 1-15,-3-3 16,-1 0-16,-1-2 0,-3 1 15,-2-1 1,-2-1-16,-3 4 0,0 1 16,-24-2-16,10 4 15,-1-3-15,-15-2 16,0 0-16</inkml:trace>
  <inkml:trace contextRef="#ctx0" brushRef="#br0" timeOffset="74120.59">27784 5898 0,'-4'0'0,"1"0"15,-8 1 1,6-1-1,2-1-15,-9 1 16,9-1-16,0 0 0,-11-1 16,11 1-16,3 1 15,-2 0-15,-1-1 16,-10 0-16,6 1 16,4 0-1,-11-2-15,10 4 16,0-2-16,-11 0 15,12 0-15,0 0 0,-12 0 16,13 0 0,-1 1-16,2 0 0,-11 2 15,10-1-15,0-1 16,-9 3-16,11-4 16,0 1-16,-1-1 15,0 1 1,1-2-16,0 1 0,0 0 15,0 0-15,0 0 16,0 0-16,-1-1 16,1 1-16,0 0 15,0 0-15,1 0 16,1 0-16,1 1 16,3 0-16,0 1 15,2 3-15,0-5 16,12 4-16,4-2 15,-2-2-15,26-2 0,-10-2 16,-1 1-16,1-2 16,-2 1-1,-2 3-15,-2-1 16,-3 0-16,-23 2 0,13-2 16,-4 2-16,-6 1 15,7 1-15,-16-2 16,4 1-16,9 2 15,-15-3-15,-2 0 16,-1 0-16,5 0 16,0 0-1</inkml:trace>
  <inkml:trace contextRef="#ctx0" brushRef="#br0" timeOffset="76385.31">31756 6138 0,'8'1'16,"1"2"0,-5-3-16,0 0 0,6 1 15,-13 0-15,-3 0 16,-2 2-16,-26 8 16,-4-2-16,-10 1 15,-8 0-15,-4-1 16,-6-2-16,-5 0 15,-4 0-15,-3 2 16,-5 0-16,-3 2 16,-3-1-16,-3-1 15,-5-1-15,-4 1 16,-6-1-16,-1-1 16,-5 1-16,0-2 15,-4 4-15,-3 1 16,-3-3-16,-2 0 15,-2-1-15,-2-2 16,-2 2-16,2 0 0,-2-1 16,2-1-1,-3-2-15,2-2 0,1 1 16,2 2-16,0-1 16,2-2-16,1 2 15,1 0-15,1-3 16,-1 3-16,1-1 15,0-2-15,6 2 0,3-1 16,2-2 0,1-3-16,2 2 15,1-2-15,4 0 16,4 0-16,1-1 16,5-1-16,3-2 0,4-1 15,-2 1-15,4-2 16,2-1-16,5-2 15,-1-2-15,4-2 16,3-1-16,3-1 16,4-2-16,3-3 15,3-2 1,5-1-16,0-2 0,7-4 16,0-2-16,8 1 15,3-4 1,4-1-16,2-1 15,2-2-15,2-1 16,7 0-16,7 0 0,5-3 16,4 2-16,2-1 15,8-1-15,6-3 16,6 3-16,7-2 16,8 0-16,53-48 15,-35 48 1,7 2-16,1 0 0,8 2 15,10 0-15,8 3 16,6-1-16,5 3 16,3 0-16,3 4 15,6 0-15,2 2 16,5 2-16,2 1 16,6 3-16,2 0 15,2 5-15,2 5 16,1-2-16,2 4 0,1 0 15,1 5-15,2 1 16,1 4-16,0 0 16,-1 3-1,1 0-15,5 1 16,4 1-16,2 4 16,-4 2-16,-3 0 15,-1 2-15,-5 3 16,0 0-16,-5 3 15,-1-4-15,-4 4 16,-3 1-16,-2 0 16,-3 3-16,-1-2 0,-1 3 15,-4 0-15,-1 1 16,-4 0-16,-3 1 16,-3 0-1,-5 1-15,-3 1 16,-5 2-16,-4 0 0,-3 1 15,-3 3-15,-3-1 0,-1 2 16,-2 2-16,0 3 16,-4 3-1,-7 2-15,-5 1 16,0 4-16,-5 3 16,-3 5-16,-11 3 0,-6 3 15,-8 1-15,-9 3 16,-10 4-16,-15 0 15,-14 2-15,-19 0 16,-18 3-16,-23-4 16,-18-7-1,50-30-15,52-31 16</inkml:trace>
  <inkml:trace contextRef="#ctx0" brushRef="#br0" timeOffset="100627.09">20299 9371 0,'0'0'0,"3"1"0,0 5 15,5 1 1,0 5-16,11 31 15,-9-2-15,-1 9 16,-5 5-16,-1 3 16,-4 3-16,2 2 0,3 4 15,5 0-15,2 0 16,0-1 0,0-1-16,-3-7 15,-1 1-15,-3-8 16,0-5-16,-1-7 0,1-6 15,-2-27-15,1 10 16,-2-10-16,2 5 16,1-5-16,-2-7 0,-2 1 15,0 0 1</inkml:trace>
  <inkml:trace contextRef="#ctx0" brushRef="#br0" timeOffset="101495.62">21561 9238 0,'5'51'0,"1"-8"15,1 15-15,1 7 16,-2 6-16,-1 4 16,-2 6-16,1 4 15,2-1-15,5-2 0,0-3 16,3-6-16,0-3 15,1-7-15,-1-6 16,0-9-16,0-7 16,-1-8-16,-2-7 15,-9-24-15,5 4 16,-2-11-16,17-25 16,-2-6-16,1-8 0,2-10 15,-1 4 1,0 0-16,-3 7 15,2 3-15,0 12 16,-3 7-16,-15 19 16,9-7-16,-2 7 15,-5 6-15,7 4 16,2 30-16,-4-3 0,-4 6 16,-4 5-16,-1 0 15,2-2-15,3 1 16,1-4-1,1-2-15,4-5 16,4-5-16,4-7 16,5-10-16,8-10 0,-18-1 15,-15-1-15</inkml:trace>
  <inkml:trace contextRef="#ctx0" brushRef="#br0" timeOffset="102019.77">22834 10040 0,'0'-3'15,"-1"3"-15,-2-4 0,-2 0 16,-2 7-16,-31 12 16,-2 3-1,-3 4-15,1 10 0,0 1 16,4 4-16,7-1 15,8 0 1,6-1-16,5-3 0,12-3 16,2-25-16,4 10 0,4-3 15,4-4 1,27-12-16,-4-7 0,2-12 16,0-2-16,-1-3 15,-2 0 1,-4 3-16,-4 1 15,-9 5-15,-15 17 16,5-7-16,-6 4 16,-3 4-16,-3 2 0,-1 2 15,-3 1 1,-1 5-16,2 6 16,0 4-16,6 29 0,4-10 15,3 0 1,6-3-16,4-4 15,5-3-15,-3-4 16,-2-5-16,-13-16 0,9 3 16,-1-5-16,19-20 15,-7-10-15,-10 16 16,-14 14-16</inkml:trace>
  <inkml:trace contextRef="#ctx0" brushRef="#br0" timeOffset="102748.8">23199 9979 0,'3'7'0,"0"1"15,11 33-15,-10-7 16,-2 12 0,-2 1-16,-3 1 0,1 0 15,2 1-15,0-1 16,2-4-16,3-6 15,7-2-15,3-9 16,4-4-16,-16-20 16,10 4-16,4-4 0,21-16 15,-4-9-15,6-10 16,-2-5-16,0-6 16,-9 0-1,-5-2-15,-6 2 0,-5-2 16,-2 3-16,-5 3 15,-7 4-15,-5 6 16,4 22-16,-4-6 16,-3 2-16,1 5 15,4 8 1,-5 2-16,0 6 16,4 6-16,4 6 15,4-1-15,17 20 16,3-14-16,9-5 15,5-8-15,8-11 0,7-8 16,4-7-16,5-6 16,1-5-16,-2 3 15,-4 0-15,-13-2 16,-9 0-16,-16 1 16,-13 0-16,-7 16 15,-26-19-15,-10 13 16,-9 3-16,-1 8 15,-4 4-15,2 8 16,7 7-16,3 4 16,9 5-16,6 5 15,11 6-15,9 2 0,10 2 16,12 2-16,9-5 16,10 5-1,7-5-15,5-4 0,4-5 16,0-2-1,5-8-15,-4-6 0,-3-9 16,-4-8-16,-23-1 0,-23 3 16</inkml:trace>
  <inkml:trace contextRef="#ctx0" brushRef="#br0" timeOffset="103482.37">25067 10286 0,'68'-55'16,"-38"32"-1,56-72 1,-65 67-1,-6 3-15,-13 19 16,4-9-16,-3 4 16,-5-2-16,-19 11 15,-3 10-15,-4 8 0,-5 8 16,-5 7-16,2 7 16,3 1-16,8 2 15,2-1 1,8-2-16,10-3 0,6-6 15,0-23-15,21 22 16,4-18-16,8-9 16,5-5-16,5-9 15,2-7-15,-4-8 16,-1-2-16,-7 2 0,-6 1 16,-11 5-1,-13 17-15,3-7 0,-6 3 16,-4 7-16,-2 1 15,-4 2-15,-1 9 16,-10 27-16,8-5 16,3 2-16,2-1 15,8-3-15,1-24 16,15 29-16,-14-27 16,10 6-16,3 0 15,2-3-15,0-6 16,19-14-16,-6-8 15,-1-12-15,-2-10 16,-4-10-16,-13 25 0,-11 24 16</inkml:trace>
  <inkml:trace contextRef="#ctx0" brushRef="#br0" timeOffset="105500.16">25664 9617 0,'1'1'16,"0"-6"-1,1-7-15,1 3 0,1 9 16,3 1 0,7 32-16,-4 9 15,-6 12-15,-2 9 0,-2 3 16,2 2-16,3 1 16,2-2-16,-1-1 0,-1-4 15,1-6 1,-1-8-16,-2-5 15,1-8-15,-1-7 16,-1-24-16,2 5 16,0-7-16,0-7 0,14-29 15,-1 0 1,5-9-16,-3-3 0,0-6 16,-4 1-1,1 2-15,1 5 0,1 6 16,-1 8-16,-15 24 15,8-6 1,1 3-16,-2 2 16,-4 9-16,6 0 0,2 8 15,6 33-15,-12-2 16,-7 6-16,-5 4 16,-2-1-16,-1-4 15,0-5-15,1-4 16,4-6-16,3-25 15,1 12-15,1-4 16,2-1-16,3-6 16,-4-9-16,6 1 15,-1-9-15,9-31 0,-5 1 16,1-5-16,0-4 16,-1 0-1,0-2-15,-4 1 16,-1 2-16,1 1 15,-5 4-15,-3 4 0,-1 5 16,1 29-16,-1-12 16,1 4-16,0 3 15,1 10-15,0 4 16,2-1-16,3 6 0,2 7 16,18 25-1,-2-5-15,3-1 16,9-4-16,2-6 15,1-9-15,8-6 16,4-9-16,3-4 16,1-5-16,-1-3 15,-6 0-15,-7-2 16,-7 0-16,-28 10 0,7-8 16,-8-12-16,-6 19 15,-35-12 1,-2 9-16,-9 8 15,-3 9-15,-2 6 0,6 8 16,6 5-16,10 5 16,10 2-1,10 3-15,12 3 0,11 3 16,13-4-16,10-2 16,12-4-16,6-3 15,10-4-15,3-4 16,2-4-16,-2-6 15,-2-8-15,-3-10 16,-3-8-16,-6-10 0,-2-7 16,-6-7-16,-2-3 15,-4-1-15,-7 2 16,-11 0-16,-4 4 16,-7 2-16,-8 9 15,-4 19 1,-3-7-16,-5 7 0,-25 12 15,2 8-15,-2 12 16,-2 7-16,1 5 16,6-2-16,10 0 15,12-2-15,11-4 16,11-4-16,12-7 16,6-5-16,4-7 0,2-9 15,3-10-15,1-9 16,-3-5-1,-5-4-15,-4-3 0,-8-1 16,-7-2 0,-7 1-16,-10 3 0,1 24 15,-4-10 1,-4 1-16,-2 2 16,-3 4-16,7 11 0,-8-2 15,3 8-15,7 32 16,10-4-16,7 4 15,6 1-15,8-2 16,6-5-16,3-3 16,6-2-1,6-5-15,5-5 0,3-10 16,5-9-16,4-8 16,1-10-16,-2-3 15,-8-3-15,-9 0 16,-14 3-16,-10 0 15,-19 16-15,1-9 16,-5 1-16,-6 2 16,-27-5-16,1 16 15,-8 8-15,-4 14 0,0 6 16,7 9-16,8 3 16,8-2-16,8 1 15,10-7-15,10-1 16,10-6-1,10-8-15,5-7 0,4-8 16,6-9-16,-1-11 16,4-7-1,-2-14-15,2-5 0,-7-6 16,-1-5-16,-9-3 16,-5-7-16,-2-3 15,-5-3-15,-2 0 16,-9-1-16,0 3 15,0 4-15,4 6 16,-2 6-16,-2 7 0,-3 9 16,-2 8-16,1 26 15,-2-8-15,0 5 16,-3 10-16,-8 23 16,1 6-16,0 14 15,1 9 1,-1 8-16,-1 4 15,0 5-15,3 1 16,5-2-16,4 0 0,5-3 16,3-7-16,5-7 15,2-9-15,4-6 16,-1-10-16,2-7 16,-14-20-16,9 3 15,0-5-15,2-8 16,12-28-16,-6-2 15,-1-9-15,1-8 0,-12 26 16,-10 28 0</inkml:trace>
  <inkml:trace contextRef="#ctx0" brushRef="#br0" timeOffset="106066.26">28466 9971 0,'1'21'0,"0"-18"0,2 9 16,1 6-16,4-1 16,22 1-16,5-14 15,2-6-15,5-8 16,-1-3-16,-1 0 16,-4 1-16,-4 5 15,-24 6-15,9 1 16,-2 5-16,6 23 15,-13 7-15,-9 10 0,-9 11 16,-7 9-16,-5 9 16,-4 8-16,4 1 15,1 1-15,0 0 16,1-2-16,-1-4 16,-3-2-16,-4-6 15,-3-5 1,-4-10-16,-5-9 0,-3-11 15,-6-10-15,0-13 16,-3-10-16,3-14 16,0-11-16,4-12 15,2-12-15,8-7 16,7-3-16,8 0 16,5 4-16,9 4 15,9 4-15,6 6 16,7 6-16,4 7 15,10 6-15,5 6 0,6 6 16,3 4-16,3 4 16,0 3-1,-1 5-15,-1-1 16,-1 0-16,-3 1 0,-3-4 16,1-4-16,-5-3 15,2-5-15,-19 4 0,-17 4 16</inkml:trace>
  <inkml:trace contextRef="#ctx0" brushRef="#br0" timeOffset="106655.58">29672 9885 0,'3'-3'0,"-3"2"0,2-5 16,-3-1-16,-3 4 0,-5-4 15,-30 4-15,-1 6 16,-4 4-16,1 3 16,2 1-16,7 3 15,11 1-15,19-11 16,-4 9-16,15 19 16,15-6-1,10 5-15,10 3 16,7 3-16,4 1 0,-4 2 15,-4 1-15,-9-2 16,-10-1-16,-10-1 16,-11-2-1,-12-5-15,-7-2 16,-9-4-16,-4-6 16,-2-4-16,-1-6 15,4-4-15,20-4 0,-7-1 16,1-3-16,7-2 15,-3-4-15,5-6 16,14-23-16,10 4 16,8-3-16,4 1 15,2 1-15,-17 18 0,-18 18 16</inkml:trace>
  <inkml:trace contextRef="#ctx0" brushRef="#br0" timeOffset="107816.5">29808 10190 0,'3'3'0,"7"5"0,29 1 15,2-5 1,10-6-16,5-4 0,4-6 16,0-3-16,1-4 15,-3-1-15,-9 4 16,-13 0-16,-13 2 15,-21 10-15,3-4 0,-22-10 16,-13 8-16,-11 3 16,-9 6-16,-5 6 15,-1 5 1,1 4-16,7 1 16,6 6-16,11 1 15,10 3-15,11 0 0,9 0 16,12 2-16,9-2 15,12 1 1,9 1-16,7-2 16,5-1-16,2 0 0,6-2 15,-3 1-15,-3-4 16,-5-3-16,-6-3 16,-4-8-16,-5-5 15,-4-5-15,-1-9 16,0-5-16,-3-8 15,2-4-15,0-2 16,2-1-16,-3 0 16,-4 0-16,-5 3 0,-7 1 15,-10 24 1,0-12-16,-4 1 0,-7 1 16,-25-6-16,-6 12 15,-4 7-15,-4 6 16,1 6-16,6 7 15,5 3-15,8 4 16,11 0 0,12 1-16,13 1 0,14 1 15,15 0-15,10 3 16,14 1-16,3 2 16,5 1-16,-2-1 15,-1-1-15,-7-2 16,-8-4-16,-12-7 15,-9-6-15,-6-8 16,-30-6-16,24-3 16,-2-6-16,6-29 15,-7 0-15,-1-5 0,0-8 16,1-4 0,3-1-16,-3 3 15,2 5-15,-4 5 0,-1 12 16,-4 8-16,-6 19 15,-1 2-15,3-3 16,-1 2 0,-3 6-16,2 3 0,-2 6 15,-10 35 1,-2-5-16,-1 2 0,3-2 16,4-1-16,2-5 15,6-4-15,-2-24 0,2 12 16,2-3-1,2-2-15,2-2 16,-2-13-16,8 3 16,15-27-16,0-4 0,2-6 15,-1-4 1,2 0-16,-1 0 0,0 7 16,-3 3-16,0 8 15,-2 6-15,3 7 16,-22 9-16,9 2 15,19 18-15,-9 5 16,0 7-16,-1 4 16,-4 3-1,-4 3-15,-2-1 16,2 6-16,0-2 0,0 2 16,5-2-16,1-4 15,-11-20-15,-12-21 16</inkml:trace>
  <inkml:trace contextRef="#ctx0" brushRef="#br0" timeOffset="108748.8">21810 10944 0,'1'3'0,"0"0"16,4 8-16,5 24 16,-4 5-16,-3 7 15,-5 10-15,-4 4 16,0 3-16,-2-1 0,2 0 16,-1-4-16,-2-2 0,1-5 15,1-6 1,4-3-1,0-5-15,-1-6 0,-2-6 0,5-21 16,-4 5 0,1-10-16,0 2 0,4-2 15</inkml:trace>
  <inkml:trace contextRef="#ctx0" brushRef="#br0" timeOffset="109015.63">21522 11341 0,'0'0'0,"-2"-1"16,3 2-16,1 1 16,22 8-16,5 5 15,8 4-15,6 0 16,6 1-16,0-2 0,-2 3 16,-3-6-16,2-2 31,-4-2-31,-5-5 0,-7-5 15,-1-6-15,-21 3 16,28-20-16,-14-1 16,-4-10-16,-5-8 0,2-9 15,-9 25-15,-6 25 16</inkml:trace>
  <inkml:trace contextRef="#ctx0" brushRef="#br0" timeOffset="109899.79">22241 10968 0,'1'2'0,"3"8"16,-2 3-16,5 31 16,-4 2-16,-3 11 0,0 7 15,1 8-15,-1 3 16,-1 0 0,-2-4-16,1-7 15,2-4-15,2-10 16,0-10-16,0-10 15,-1-25-15,0 9 16,1-6-16,1-9 16,1-2-16,12-32 0,-1 0 15,2-7-15,2-1 16,3 2-16,2 9 16,1 8-16,-2 11 15,-20 11 1,11 3-16,9 20 15,-9 7-15,-1 13 0,-4 5 16,-1 7 0,-2-3-16,3 3 0,3-7 15,3-3-15,4-6 16,4-4-16,-1-3 16,3-8-16,3-8 15,2-11-15,4-7 16,4-16-16,1-3 15,1-13-15,4 0 16,-1-6-16,-3 0 16,-2-1-16,-2 3 15,-1 2-15,-3 8 0,-5 1 16,-9 9-16,-7 10 16,-14 11-16,6-6 15,-5 5-15,-19 11 16,-6 9-16,-4 8 15,-5 8-15,1 4 16,0 2 0,6-1-16,3-3 0,10-4 15,10-6-15,4-21 16,4 10-16,3-8 16,20-4-16,3-16 15,10-6-15,5-14 16,3-5-16,2-6 0,-1 5 15,-5 5-15,-7 7 16,-7 9-16,-24 13 16,9-3-16,-5 5 15,-5 3-15,1 5 16,-5 5 0,-5 4-16,-16 29 0,5-8 15,1 2 1,4 0-16,4-4 15,4-5-15,4-25 0,0 13 16,3-2-16,1-1 16,4-3-16,1-10 15,24-7-15,-3-14 16,-14 10-16,-16 9 0</inkml:trace>
  <inkml:trace contextRef="#ctx0" brushRef="#br0" timeOffset="110180.84">23755 11196 0,'1'2'16,"2"6"-16,9 28 16,-8-2-16,-3 18 0,-6 10 15,-8 4-15,-2 0 16,-3 2-1,3-3-15,0-3 16,5-7-16,6-5 0,0-6 16,1-7-16,-4-6 15,5-28-15,-1 7 0,-2-7 16,5-3-16,0 0 16</inkml:trace>
  <inkml:trace contextRef="#ctx0" brushRef="#br0" timeOffset="110348.39">23487 11520 0,'0'-2'15,"4"1"-15,3 0 0,30-3 16,6 7-16,6 3 16,10 3-16,4 2 15,0 4-15,-1 1 16,1 1-1,-4-5-15,-30-5 0,-29-7 16</inkml:trace>
  <inkml:trace contextRef="#ctx0" brushRef="#br0" timeOffset="111900.12">24640 11503 0,'2'2'16,"5"7"-16,3-5 0,0-3 16,33 0-1,-5-7-15,2-4 16,38-28-16,-42 11 16,-2-2-16,2-5 15,-6-3-15,0-1 16,14-39-1,-31 42-15,-7 2 0,-5 2 16,-6 3 0,3 23-16,-6-11 15,-2 1-15,-1 1 16,-5 3-16,-1-1 0,-2 4 16,10 9-16,-12-3 15,1 8-15,4 2 16,3 9-1,-2 30-15,11-3 0,4 6 16,4 7-16,-2 3 16,0 3-1,3 3-15,3 5 16,-1-1-16,-4 4 0,-4-1 16,-1-3-16,0-2 15,0-5-15,-1-5 16,3-6-16,0-6 15,2-8-15,-1-7 16,-1-26-16,1 0 16,-1 4-16,0-3 15,-1-7-15,0-4 16,-7-29-16,-2-4 16,-2-4-16,-5-3 15,-3-1-15,-4 8 16,-4 6-16,0 7 15,-2 7-15,0 5 16,24 10-16,-11-4 16,2 1-16,1 3 0,13 2 15,3 2-15,7 2 16,19 11-16,8-4 16,10-1-16,8-2 15,5-1 1,-1-2-16,4-2 0,-4-7 15,-2-3-15,-4-3 16,-3-3-16,-7 2 16,-5 5-16,-6 4 15,-23 3-15,7 3 16,-2 2-16,0 4 16,-3 5-16,-2 3 15,0 27-15,-7-7 0,-2 5 16,-1-1-16,0-2 15,1-7-15,-1-25 16,2 10 0,-1-2-16,2-4 15,1-12-15,-2-4 0,4-23 16,-3 17-16,-1 11 16</inkml:trace>
  <inkml:trace contextRef="#ctx0" brushRef="#br0" timeOffset="112065.76">25255 11375 0,'3'0'16,"-2"0"-16,3 0 0,3 0 15,4 0 1,-11 0-16,0 0 0</inkml:trace>
  <inkml:trace contextRef="#ctx0" brushRef="#br0" timeOffset="112633.65">25667 11176 0,'3'10'16,"-1"19"-16,3 14 16,-5-3-16,2 19 0,-1 6 15,-1 5-15,-3 2 16,-1 71 0,9-72-16,4-6 15,-1-7-15,2-4 16,0-7-16,1-3 15,0-10-15,-3-4 16,-4-26-16,14 15 16,-10-20-1,5-2-15,-4 2 16,-9 1-16</inkml:trace>
  <inkml:trace contextRef="#ctx0" brushRef="#br0" timeOffset="113499.69">25957 11620 0,'14'24'0,"3"10"16,-7-5-16,2 12 15,-5 5-15,-5 1 16,-3-1-16,-6 3 16,-3-3-16,0-6 15,3-6-15,3-7 0,2-21 16,0-2-16,2 4 15,0-2 1,3-8-16,1-1 16,14-28-16,3-3 15,5-9-15,2-5 0,3-1 16,0 3-16,-4 4 16,-3 4-16,-2 3 15,2 8-15,-3 7 16,-1 7-16,-16 11 15,5 0-15,-2 3 16,10 4-16,-1 5 0,7 30 16,-13-4-16,-7 4 15,-4 2-15,0-1 16,-1-3-16,-1 1 16,1-5-16,1 0 15,0-5-15,1-24 16,0 11-16,0-4 15,1-1-15,-1-10 16,2 4 0,0-11-16,4-1 0,13-30 15,1-2 1,5-9-16,3-2 0,5-4 16,3 1-16,4 2 15,-3 4-15,-4 8 16,-4 8-16,0 5 15,-3 7-15,-22 16 16,9-2-16,1 3 0,-3 7 16,-3 7-16,4 30 15,-6-1 1,-5 6-16,-4 2 16,-3 0-16,-2-3 0,0-1 15,1-2-15,1-4 16,0-4-1,2-3-15,4-25 0,1 8 16,3-4-16,3-4 16,-7-7-16,0 0 15</inkml:trace>
  <inkml:trace contextRef="#ctx0" brushRef="#br0" timeOffset="114166.27">27138 11860 0,'-2'5'0,"-2"5"0,2 2 15,3 1 1,5-2-16,4 0 16,6-4-16,5-4 15,0-3-15,29-10 16,-5-3-1,-27 7 1,-16 4-16,6-3 0,-15 5 16,-2-2-16,-33 9 15,4-3 1,0-2-16,6-5 0,15 3 16,17 0-16</inkml:trace>
  <inkml:trace contextRef="#ctx0" brushRef="#br0" timeOffset="145321.4499">19894 16772 0,'-1'-4'0,"1"-10"15,0 1-15,-2-20 16,1 16-16,-1-16 16,1 16-1,-1 1-15,1 2 16,-1-1-16,1 3 15,1 7-15,3-23 32,-2 15-32,3 0 0,1 1 15,0 1-15,-1 7 16,5-7-16,-4 8 16,6-4-16,-7 5 15,1 2-15,9-5 16,-11 8-16,-2 1 15,9 3-15,-6 6 0,-5 4 16,-12 24 0,3-6-16,-4 1 15,3-1-15,0 0 0,4-2 16,1-1-16,3 0 16,0-2-16,1 1 15,1-24-15,1 10 16,0 3-16,1 0 15,0 0 1,1 1-16,-1-3 0,-2-2 16,1-1-16,-2-5 15,2-10-15,-2 2 16,-1 7-16,2-7 16,1-2-16,0 0 15,0 0-15,-1 2 16,-2 5-16,3-7 0,0 0 15,0 0-15,0 0 16,0 0-16,0 0 16,0-2-16,0 2 15,0-1-15,0 0 16,0 1-16,0 0 16,0 0-16,0-2 15,0 0 1,-1 1-16,2 0 15,-1-1-15,3-1 0,-2-2 16,1 2-16,3-9 16,2 0-16,1-2 0,0 3 15,1 1-15,-4 7 16,8-3 0,-7 9-16,8 1 0,1 7 15,-3 3-15,-3 4 16,-1 3-16,-5 2 15,-3-3 1,-3-2-16,-4-2 16,-2-4-16,2-9 0,-8 5 15,8-9-15,-12 2 16,-2-4-16,-20-21 16,8 4-16,2-6 15,15 13-15,16 13 16</inkml:trace>
</inkml:ink>
</file>

<file path=ppt/ink/ink15.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1-04T08:26:37.594"/>
    </inkml:context>
    <inkml:brush xml:id="br0">
      <inkml:brushProperty name="width" value="0.05292" units="cm"/>
      <inkml:brushProperty name="height" value="0.05292" units="cm"/>
      <inkml:brushProperty name="color" value="#FF0000"/>
    </inkml:brush>
  </inkml:definitions>
  <inkml:trace contextRef="#ctx0" brushRef="#br0">5044 4245 0,'2'-2'0,"-2"2"0,0-1 15,1-1-15,2 1 16,2-1-1,-1 3-15,2-1 16,11 0-16,-10 1 16,18-1-16,-2 0 15,28 0-15,-8 1 0,2 0 16,4-1-16,1-1 16,4-1-16,8 0 15,5 3 1,6-2-16,4 3 15,3-2-15,3 0 0,-1-1 16,4 2-16,3 0 16,0 2-16,0 0 15,0-2-15,1 2 0,1-3 16,-3 3-16,3-3 16,-1 0-1,1 0-15,1 0 0,-1-3 16,-3 3-16,-2-1 15,1-1 1,-1 2-16,-2 2 16,-4-2-16,-4 1 15,-3 0-15,1 1 16,-4-1-16,-3 1 16,-3 0-16,-4-2 15,-2 3-15,-3-1 0,-2 0 16,-6 0-16,1-1 15,-6 0-15,0 0 16,-5 2-16,-1 0 16,-7-1-16,1 0 15,-1-2-15,-3-2 16,-22 4-16,4-5 16,0 3-16,2-1 0,11-1 15,-14 2-15,12-1 16,-13 1-1,11-1-15,-14 1 0,-3 0 16,1 0-16,0-3 16,1 3-16,12-2 15,-14 0-15,0 0 16,-1 1 0,6-4-16,-7 4 15,-3-2-15,-1-3 16,-1 5-16,-4-5 0,1 5 15,-11-5 1,-2-1-16,-1 1 0,2 1 16,-4 0-16,0 1 15,-1-1-15,3 1 16,1 4-16,2-1 16,12 1-16,-9 1 15,15-1-15,1 0 16,-8 4-16,15-1 15,-1 2-15,29 4 16,1-1-16,6-1 16,2 0-16,4 0 0,-2-1 15,3 1 1,-7-3-16,3 0 16,-6 2-16,0 3 0,-5 0 15,-7 2-15,-22-10 16,7 5-16,-3 1 15,-7-3-15,0 6 16,-19 9-16,-8-4 16,-14-1-16,-7-3 15,-8 0-15,-5 3 16,1 1-16,-3 0 16,0-2-16,32-7 0,31-6 15</inkml:trace>
  <inkml:trace contextRef="#ctx0" brushRef="#br0" timeOffset="5546.41">5669 5932 0,'78'7'15,"-31"-4"1,-35-3-16</inkml:trace>
  <inkml:trace contextRef="#ctx0" brushRef="#br0" timeOffset="7312.87">6404 5475 0,'-2'-2'16,"5"-1"-1,2-2-15,2 5 16,7-5-1,4 3-15,5-1 0,25 3 16,-8 0-16,5 0 16,3 0-16,4 2 0,0-1 15,12-1-15,0 0 16,4-1-16,4-1 16,4 2-16,4-1 15,2 1 1,5-1-16,2 0 15,-3 2-15,4-1 0,1 1 16,-4 0-16,0 3 16,-2-2-16,-4 0 0,-2 1 15,-1-2 1,2 2 0,1-3-16,-5 3 0,-2-1 15,-5 1-15,2-2 16,-7 2-16,1 0 15,-7 0-15,2 0 16,-4-1-16,-7 0 0,-3 1 16,-3 2-16,-2 0 15,-4 0 1,-7-1-16,2-1 0,-25-3 16,11 2-16,-1 0 15,1-1-15,-13 1 16,6-2-16,-11 0 15,6 0-15,-5 0 16,0 0-16,-3-3 16,-4 2-16,-1-2 15,2-2-15,-8-2 0,-34-7 16,8 4 0,-5 0-16,4 0 15,2 1-15,1 1 0,1 2 16,1 1-1,6 0-15,0 2 16,22 2-16,-11-2 16,1-1-16,9 2 15,-10-1-15,18 3 16,-3-2-16,-8-4 0,16 5 16,1 1-16,0-3 15,8 0 1,7 6-16,2-1 0,4 2 15,-1 1-15,21 8 16,-34-10-16,11 8 0,-5 0 16,-2 0-16,-6 4 15,-1 0 1,-5 2-16,-7-2 16,-20 13-16,-7-8 15,-5-1-15,-5 0 16,-2-4-16,-1 0 15,0-1-15,3 2 16,3-2-16,4 0 16,16-7-16,16-7 0</inkml:trace>
  <inkml:trace contextRef="#ctx0" brushRef="#br0" timeOffset="11348.89">8785 6497 0,'1'1'0,"-1"-3"0,0 2 16,0-1-16,5 0 15,2 0-15,2 1 16,6 0-16,-5 0 0,35 1 16,-5 2-1,1 2-15,-5-1 16,2 0-16,-4 3 15,5-3-15,-3-1 16,0 0-16,-3-1 16,-5 1-16,-22-3 0,11 0 15,-2 0-15,-7 0 16,11 0-16,-13-1 16,7-1-16,-13 2 0,0 0 15,5 0 1,-1 0-16,-2 0 15,13-1-15,-17 0 16,-1-2-16,-1 0 16,4-3-16,-7 3 15,-5-5-15,5 6 16,-12-7-16,-3 1 16,-1 2-16,0 0 0,0 1 15,-1 0 1,1-1-16,3 1 15,9 1-15,11 4 0,-6-2 16,4 1 0,3 0-16,3 1 15,2 2-15,1-3 0,31 10 16,-6 0-16,-26-7 16,13 6-16,-5 0 15,-5 1-15,-9-4 16,3 8-16,-7-1 15,-21 8-15,-5-4 16,-3-1-16,3-1 0,5 1 16,18-9-16,-10 3 15,5 2 1,5-8-16,7-3 0</inkml:trace>
  <inkml:trace contextRef="#ctx0" brushRef="#br0" timeOffset="13833.43">10036 6835 0,'2'0'0,"-1"0"16,2 1-16,-1-1 16,2 0-16,7 0 0,-6 2 15,11-2 1,-6 0 0,75 3-16,-41 0 15,3-4-15,0 1 16,2-2-16,6 5 0,7-1 15,3 0 1,3-4-16,0 1 16,2 3-16,2 2 15,1-2-15,-5 1 0,-4 1 16,-3 0-16,-5-1 16,-2-2-1,-6-1-15,-3 0 16,-9-1-16,-7 2 0,-23-1 15,9 0-15,-9 0 16,1 0-16,-3 2 16,3-2-16,-7 0 15,0 0 1</inkml:trace>
  <inkml:trace contextRef="#ctx0" brushRef="#br0" timeOffset="20976.55">5658 7664 0,'0'0'0,"-2"-2"15,5-1-15,3-2 16,0 3-16,8-4 15,3 1-15,31-3 0,39 3 32,-38 5-32,7-1 15,2-2-15,7 3 0,4-4 16,10 4-16,4-1 16,5 1-16,4-1 15,9 0-15,2 1 16,4 0-16,0 1 15,2 0-15,2 2 16,-1 0-16,-5 0 0,1 0 16,0-1-16,-3 3 15,1-2-15,0 2 16,-9-4-16,-4 0 16,-4 1-16,0 0 15,-8-1 1,-1 0-16,-3 1 15,-5-1-15,0-1 16,-4 1-16,1-1 16,-5 3-16,-4-2 0,-7 1 15,-4 1-15,-4 1 16,-4-1-16,-5 0 16,-5-2-16,-24 0 15,10-1-15,-1 0 16,-9 0-16,3 0 15,-2-1-15,-4 1 0,-1 0 16,-3-1 0,0 1-16,-2-1 0,1-1 15,1-3 1,-4 1-16,-4-3 16,-7-1-16,-1 1 15,-1 0-15,0 2 0,1 1 16,11 4-16,-11-2 15,12 1-15,-11 1 16,16 0-16,2 1 16,5-1-16,2 0 15,21 4-15,2 0 16,6 3-16,0 0 16,-3-1-16,-28-5 0,10 4 15,-3 1-15,-4 1 16,-6 4-1,-28 13-15,-6-1 16,-10-2-16,-2 0 16,-1-3-16,2 1 15,8 1-15,8 0 16,20-17-16,-4 7 16,7-7-16,3-3 0</inkml:trace>
  <inkml:trace contextRef="#ctx0" brushRef="#br0" timeOffset="24461.96">4858 8751 0,'0'0'0,"0"0"15,0 0-15,0 0 16,0-1-1,0 1-15,0-1 0,1-1 16,1 0 0,0 2-16,3 0 15,2-3-15,-2 3 0,10 0 16,-7 0-16,12-4 16,3 3-16,25-1 15,-9-1-15,5 1 16,0-2-16,7-1 15,0-2-15,9 0 16,3 1-16,8 0 0,1 0 16,7 0-16,-2 2 15,4-1 1,1 1-16,1-2 16,0 2-16,6 0 0,-1 1 15,1 0-15,-6 0 16,7-1-16,-4 3 15,3-1-15,-3 1 16,4 1-16,-4 0 16,3 0-16,-3 0 15,3 0-15,-2 0 16,1 0-16,-5 1 16,-3-1-16,-3 2 15,3-2-15,-2 0 16,1 0-16,1 1 15,-3 1-15,-2-2 0,-3 2 16,-2 1-16,-1 1 16,-2 3-16,-2-5 15,2 0-15,-4 0 16,-2 2 0,-1-1-16,-2 1 15,-3 1-15,-5 0 16,-3-1-16,-2 1 15,-1 2-15,-6-1 0,-5-2 16,-4-1 0,-24-3-16,11 2 0,-4-2 15,-12 0-15,5 0 16,2 0-16,-1 0 0,-6-2 16,0 2-16,-5-1 15,2-2 1,1-3-16,-4 3 15,-3-6-15,-6 1 0,-2-1 16,-1 0 0,-3-3-16,1 0 15,-3 0-15,0 1 16,1-1-16,1 3 0,2 0 16,3 2-16,11 5 15,-4-3-15,4 3 16,4 1-1,2 1-15,1 2 16,3 2-16,0-4 0,30 9 16,4 2-16,0 2 15,2 2-15,-9 1 16,-7-3-16,-19-7 16,5 4-16,-5 4 15,-3 1-15,-4 3 16,-5 3-16,-25 14 15,-1-9-15,-1-2 0,4-3 16,5-1 0,19-16-16,-5 7 15,4-1-15,1-1 16,5-9-16,0 0 0</inkml:trace>
  <inkml:trace contextRef="#ctx0" brushRef="#br0" timeOffset="31631.08">19691 4361 0,'0'-2'0,"1"-2"0,3-3 15,0 4-15,5-5 16,-4 6-16,10-5 16,3 2-16,3-2 15,25 1-15,-6 2 16,4 0-16,2 1 15,3-1-15,6 0 16,6 0-16,5 3 0,3 0 16,5 1-16,1 0 15,4-1 1,1-2-16,5-1 16,0 0-16,3 2 15,1 3-15,-2-1 16,0 1-16,-2-1 0,0 0 15,0 1-15,-3 1 16,-1-1 0,-4 2-16,-3-1 0,-3 2 15,-2-3-15,1 2 16,-2 2-16,-1-1 16,0 0-16,-3 3 15,-4-1-15,-3-2 16,-4 1-16,-3-3 0,-5 1 15,-1-1 1,-7 1-16,1-1 16,-5 1-16,-4-2 15,-23-1-15,3 1 16,-1-1-16,-1-1 16,10 2-16,-14-1 0,-2-1 15,-1 1-15,0-1 16,-3 0-16,-1-2 15,-3 1-15,5-5 16,-10-1-16,-4 0 16,-8-1-16,-1-2 15,-21-9-15,12 2 16,0 3-16,23 13 16,-8-5-16,2-1 15,-4 1-15,2 3 16,0 1-16,19 3 15,-6 0-15,-10 0 16,17 1-16,7 1 16,15 5-16,4 0 0,7 0 15,6 0-15,0 1 16,1 2-16,-1-2 16,-4 2-16,-4 1 15,-6 0-15,-21-5 16,6 3-16,-3 4 15,-7 2-15,-6 2 16,-24 18-16,1-10 16,-7-4-16,-2 0 15,0-5-15,1 2 16,3 1-16,0 0 16,2-2-16,2-2 15,14-6-15,15-9 0</inkml:trace>
  <inkml:trace contextRef="#ctx0" brushRef="#br0" timeOffset="33399.54">20030 5431 0,'5'0'15,"16"-7"1,-2 3-16,2 0 16,24 2-16,-11-1 15,5 1-15,-1-1 0,5 1 16,-3 2-16,9-1 16,0-2-16,9 1 15,1-2-15,4 1 16,2 3-1,6 1-15,1 1 0,2-2 16,1 0-16,2-1 16,3 3-16,0 1 15,0-2-15,2 0 16,0 3-16,0-2 16,-1 1-16,0 2 15,-2-2-15,2 1 16,-1-2-16,-2 2 15,-3-2-15,-2 1 0,-2 0 16,-5 1-16,-2 1 16,-4 1-16,-4-1 15,-4 0-15,-6 0 16,-6-2 0,-7 0-16,-6-1 15,-20-2-15,2 0 16,-1-1-16,-3 1 0,14-1 15,-16 0-15,-1 1 16,9-2 0,-11 2-16,2-1 0,-2 0 15,0-1-15,0 1 16,7-5-16,-7 4 16,-2 1-16,0 0 15,0-5-15,-3 4 16,-1 1-16,-7-7 15,-6 1-15,-22-7 16,4-2-16,-5 1 0,0-2 16,-6 3-16,4 3 15,-3 3-15,4 0 16,-1 2-16,8 3 16,4 1-16,27 2 15,-9 0-15,6 1 16,-1 3-16,11 0 15,1 3-15,27 10 16,4-5-16,8 2 16,8-4-16,1 1 15,3-1-15,2 0 16,-4-2-16,2 0 16,-7 5-16,-3 2 15,-9 1-15,-7 0 16,-10-2-16,-15-8 15,3 6-15,-6 1 16,-5 3-16,-21 14 0,-6-8 16,-6 1-1,-10-1-15,-2-4 0,-1-3 16,-3 1-16,-1-1 16,-1-6-16,29-3 15,27-6 1</inkml:trace>
  <inkml:trace contextRef="#ctx0" brushRef="#br0" timeOffset="36651.6899">20275 7635 0,'4'0'0,"13"-7"16,21-2-1,1 1-15,3-2 0,5-1 16,3 0-16,4 0 16,2-1-16,6-6 15,3 1-15,2-3 16,142-56 0,-132 47-1,4 1-15,-1 3 16,2 0-16,0-1 15,0 2-15,-2-2 16,1 2-16,-4 2 0,5 0 16,2 2-16,-2 0 15,0-1-15,-3-1 16,4 2-16,-5 2 16,1-1-16,-1-2 15,-2 0-15,-4 1 16,-4 0-16,0-1 15,-4-1-15,-2 1 16,-4 4-16,-2 2 16,-3-1-16,-5 3 15,-4-1-15,-1 0 16,-6 3-16,-2 2 16,-6 2-16,-23 5 0,10-1 15,-4 0 1,-12 3-16,0 0 15,0 0-15,5 0 16,5-4-16,-11 4 0,-2 0 16,-4-1-1,-1-1-15,-3 1 0,-7-4 16,-5 1-16,-2 2 16,-2 0-16,-22 1 15,11 0-15,23 1 16,-31-2-16,35 1 15,-10-2-15,1-1 16,1 1-16,11 2 16,-3-1-16,7 0 15,3 1-15,2 0 0,3 1 16,2 0 0,4 1-16,-2-1 15,9 3-15,29 5 16,-31-6-16,33 8 15,-36-6-15,9 3 16,-2-2-16,-2 4 16,-4-1-16,-11-3 0,6 7 15,-7 1-15,-6 2 16,-6 2-16,-22 20 16,4-8-16,-2 4 15,3 1-15,3-3 16,12-15-16,13-16 15</inkml:trace>
</inkml:ink>
</file>

<file path=ppt/ink/ink16.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1-04T08:27:47.857"/>
    </inkml:context>
    <inkml:brush xml:id="br0">
      <inkml:brushProperty name="width" value="0.05292" units="cm"/>
      <inkml:brushProperty name="height" value="0.05292" units="cm"/>
      <inkml:brushProperty name="color" value="#FF0000"/>
    </inkml:brush>
  </inkml:definitions>
  <inkml:trace contextRef="#ctx0" brushRef="#br0">15454 3938 0,'0'-2'15,"0"0"-15,3-1 16,1-3-16,1 3 15,6-5-15,-3 7 16,10-5-16,3 1 16,2 2-16,23 0 15,-6 6-15,3-1 0,2 0 16,6 1-16,56 3 16,-50-4-1,8 2 1,3-1-16,6-2 15,3 0-15,2-2 0,2 3 16,2-3-16,2 2 16,2-3-16,2 2 15,-1-1-15,0-1 16,-1 2-16,1 2 16,1-1-16,-5-1 15,-4 0-15,-6-1 0,-4 1 16,-5-2-1,-7 2-15,-6 0 16,-4 0-16,-7 0 16,-6-1-16,0 1 15,-3 0-15,-27 0 0,12 1 16,-1 1-16,1 0 16,-12 2-16,9 4 15,-14-5 1,9 4-16,-9-7 0</inkml:trace>
  <inkml:trace contextRef="#ctx0" brushRef="#br0" timeOffset="14369.98">13824 5439 0,'2'-2'0,"-2"-1"0,1-1 0,2-1 0,2 0 31,0 2-31,5-4 0,-3 6 16,12-4-16,0 1 16,-10 4-16,35 3 15,-8-2-15,-20-1 16,34 4-16,-12-2 16,6 1-16,4-5 15,3 2-15,6-2 16,3 0-16,6 1 15,0-1-15,2-2 16,7 2-16,4 3 16,3 0-16,-1 4 0,-3-4 15,1-4-15,1 0 16,5 2-16,2 1 16,-1 0-16,1 0 15,-2 0-15,0 1 0,1 1 16,1-1-16,-5 2 15,1 0 1,-3 1-16,-2-2 16,-3-1-16,-4 3 15,-3-1-15,-1-1 16,-1 1-16,-1-1 0,-5 0 16,-3 0-16,-4 0 15,-4 1-15,-7-1 16,-3-2-16,-6 1 15,-6 0-15,-12 0 16,-24-1-16,25 0 16,-5 0-1,-5 1-15,5 1 16,-11-1-16,0 1 16,-5 2-16,10-2 0,-5-2 15</inkml:trace>
  <inkml:trace contextRef="#ctx0" brushRef="#br0" timeOffset="41844.47">18263 8381 0,'0'0'0,"1"-1"16,1 0-16,3 1 0,4-2 15,-2 4 1,9-1-16,4 2 15,3 0-15,26 4 16,-6-1-16,1-3 16,5 1-16,3-1 15,3 0-15,6 0 0,7-2 16,5 0-16,5-1 16,5-1-16,5 0 15,1 0 1,3 1-16,-1 0 0,4 1 0,1-1 15,-4 1 1,-4-1-16,-4 0 16,4 1-16,-2-1 0,-1-1 15,-6 1 1,-2-1-16,-6 1 16,-3-4-16,-6-1 0,-3 0 15,-6 3 1,-5 0-16,-4 2 0,-4-1 15,-2 1-15,-6 0 16,-26 1-16,11-1 16,-1 3-16,-10 0 15,4 3-15,-12-3 16,9 2-16,-7-5 16</inkml:trace>
  <inkml:trace contextRef="#ctx0" brushRef="#br0" timeOffset="45318.13">22664 8402 0,'0'-1'0,"0"0"16,2 0-16,0-1 16,4-3-16,-1 3 15,11-5 1,-2 3-16,-5 4 0,10-1 15,-9 2-15,15 2 16,66 4 0,-43-4-16,3 5 15,5-1-15,6 1 16,11-2-16,5-1 16,4 0-16,6 0 0,2 1 15,5-2 1,3-1-16,2-1 15,1 1-15,-5 0 16,0-2-16,-7-1 16,-4-1-16,-9-2 0,-1 0 15,-10 1-15,-6-4 16,-8 2-16,-5-4 16,-4 2-16,-3 2 15,-4 2-15,-7 3 16,-37-1-16,31 1 15,-5 5-15,-3 1 16,-6 2-16,-6 2 16,-4 1-16,0-6 0,2-6 15</inkml:trace>
  <inkml:trace contextRef="#ctx0" brushRef="#br0" timeOffset="62817.37">17642 10007 0,'-1'0'0,"-2"4"0,1-4 0,-4 2 16,13-4 15,10 1-15,24-2-16,-3 1 15,5-2-15,1 0 0,5 2 16,4-1-16,2 1 16,3-2-16,3 0 15,7 1-15,-1-1 16,6 1-16,0-1 15,3 1-15,1 1 16,-2-1-16,3 1 16,-2 1-16,0 1 15,-5-1-15,-4 0 16,-2 1-16,-5-2 16,-3 2-16,-6 2 0,-4-1 15,0-1 1,-5-3-16,-4 3 15,-5 0-15,-4 0 0,-22 0 16,9 2-16,2-1 16,-1-1-1,-9 1-15,11-1 0,-12 1 16,11-1-16,-16 0 16,-2 0-16,0 0 15,0 0-15,2 0 16,-2 0-16,1 0 15,-1 0-15,-1 0 0,-5 2 16,-19-4 0,13 2-16,12 0 15</inkml:trace>
  <inkml:trace contextRef="#ctx0" brushRef="#br0" timeOffset="81454">10371 11464 0,'-1'1'15,"-3"0"-15,0 0 16,-8 1-1,7-2-15,-13 2 16,-23 3 0,0 1-16,1-1 15,2 1-15,2 0 0,-2 1 16,3-1-16,-6-1 16,2 0-16,-4 1 15,-3-1-15,-1 3 16,-3 0-16,0 1 15,-1-2-15,-1 2 16,-6 1 0,3-1-16,-6 1 0,7-3 15,-11 1-15,10 0 16,-8 2-16,6 0 16,-8 1-16,5-3 15,-3 0-15,2-1 16,-4 1-16,3 0 0,-4-1 15,7 1 1,-5-3-16,5 1 16,-7 0-16,5-2 15,-2 0-15,2-1 0,-1 2 16,4-2 0,-2 2-16,4-1 15,-6-1-15,6-2 16,-6-1-16,8-1 15,-5-1-15,5 2 16,-1 0-16,1 2 0,3-4 16,0 2-16,2-2 15,-2 1 1,2 0-16,0 0 0,2 1 16,-1 0-16,1-1 15,-1-2-15,4 1 16,-3-3-16,4 0 15,-1-2-15,1 0 16,0 0-16,1-1 0,4-2 16,0 0-16,-1-2 15,4-2 1,1 0-16,1-3 16,1 1-16,3-2 15,1 0-15,0-1 0,0-2 16,2-1-16,1-3 15,3 1 1,2-1-16,6-1 0,-1-1 16,13 19-16,-14-32 15,4 9-15,-2-1 16,2-2-16,1 4 16,2-2-16,3 2 15,1-1-15,1-1 16,-1-1-16,-1 0 15,3 1-15,0-1 16,4 0-16,2 1 0,0-1 16,0-1-16,4 2 15,5-1-15,2 0 16,-1 1-16,5-1 16,5 0-16,4 2 15,1 1 1,-5-1-16,5 1 0,3 3 15,5 1 1,3-1-16,1 3 16,0 1-16,5 3 15,4-2-15,-3 2 0,-1 2 16,6 2-16,-2 0 16,2 3-16,1 1 15,0-1-15,0 3 16,3-1-16,4 4 15,2 0-15,2 0 0,0 3 16,0-1-16,1 0 16,-2 2-16,0 0 15,5 1 1,-2 1-16,3 1 16,-1 1-16,1 1 15,-2 0-15,-2 0 16,2 0-16,-5-1 15,2 1-15,0 0 16,-1 3-16,-1 0 0,-2 2 16,-1 0-16,0-1 15,0-1-15,-1 1 16,1 2-16,0-1 16,0 0-16,-2 0 15,-1 1-15,2 3 16,-5-2-16,-3 2 15,3-1-15,-2 2 0,-1 0 16,0 1-16,2-1 16,-5 1-1,-1-1-15,0 1 16,1 2-16,-2-2 16,-3 3-16,-1 0 0,2 0 15,-3 0 1,-2-2-16,-2 1 15,-1 1-15,1-1 16,-4 1-16,-2-1 0,-7 0 16,3 0-16,-16-11 15,29 19-15,-10-7 16,0 0-16,-21-10 16,9 8-16,0-1 15,-1 1-15,1 2 16,1 2-16,1-2 0,1 2 15,0-1 1,0-1-16,-1 2 16,-2 0-16,-3 1 15,0 0-15,-5 1 16,-2 3-16,-3 0 16,-4 1-16,-5 27 15,3-12-15,-2 2 16,-6 0-16,-5 2 15,-3 2-15,-3 3 16,-5 5-16,-8 1 16,-4 2-16,-8-3 0,-4-3 15,25-25-15,26-25 16</inkml:trace>
  <inkml:trace contextRef="#ctx0" brushRef="#br0" timeOffset="85514.61">27067 9950 0,'2'0'0,"4"5"16,6-3-16,14-2 16,-4 1-1,1 1-15,23-2 16,-11 0-16,7 1 15,-2-1-15,4 0 16,0 2-16,5-1 16,3 0-16,4 1 0,8 0 15,4 1 1,6-1-16,2-1 0,7 2 16,4-3-16,8 3 15,5-2-15,4 2 16,2-1-1,2 0-15,2-1 0,6 2 16,0-2-16,2 0 16,1 1-16,0-2 0,-1 0 15,-4 0-15,-2-2 16,0 2-16,0 3 16,-2-1-1,-1-1-15,-7 1 16,-4 0-16,-2 0 15,-4-1-15,-1 3 16,-3-3-16,-3 3 16,-4 0-16,-5 0 0,-5-1 15,-4-2-15,-4 1 16,-6-2 0,-6 1-16,-8-2 0,-4 2 15,-8 0-15,-28-2 16,9 1-16,-12 0 15,0 0-15</inkml:trace>
  <inkml:trace contextRef="#ctx0" brushRef="#br0" timeOffset="107996.67">24642 11473 0,'10'1'16,"1"-1"-16,-3 0 0,10-1 31,14 0-31,-23 1 16,17-1-16,-2-1 15,0 1-15,-2 0 16,3 0-16,22-1 0,-6-1 15,2 3 1,3 1-16,4 1 16,2-1-16,7 0 15,3 1-15,7 1 16,2-1-16,6 1 0,-1 2 16,4 0-16,0-2 15,0-2 1,4 3-16,0 0 15,-1 0-15,-2 0 0,-2-1 16,-8-1-16,-1 1 16,-6-2-16,-3-1 15,-5 0-15,-3 1 16,-5 0-16,-6-1 16,-2 0-16,-4 1 15,-3 0-15,-5 0 16,-1 0-16,-20-1 15,3 1-15,-1 0 0,9 2 16,-18-3-16,6 0 16,8 3-16,-14-3 15,0 0-15,0 0 16,1 1-16,-1-1 16,-3 0-16,-5-1 15,8 1-15,0 0 16</inkml:trace>
  <inkml:trace contextRef="#ctx0" brushRef="#br0" timeOffset="121666.86">31513 12930 0,'9'2'0,"3"0"0,-6-1 16,12 1 0,-12-2-16,13 2 15,-13-1-15,10 2 0,-15-3 16,-1 1-1,-3 0-15,-1 0 0,-4 0 16,2 3 0,-10 0-16,-7 0 15,-26 2-15,8-3 0,3 0 16,-1 0-16,2 0 16,1 0-16,-4 1 0,1 1 15,-4 0 1,-2 1-16,-3-3 15,-2 1-15,-2-1 0,2-1 16,-5 1 0,-1-2-16,-3 0 15,-1 1-15,-2 1 0,-2-2 16,1 1-16,-2 0 16,-1-2-1,-2 0-15,-1 1 0,1 1 16,-1 0-1,-2 1-15,3 3 16,-1 0-16,3 0 0,-1-1 16,1 1-16,-5-2 15,0 1-15,1-1 16,0-1-16,2 1 16,2 0-16,-1 1 15,-1-1-15,-2 1 16,1-1-16,2-1 15,-2 2-15,1-1 16,-2-3-16,-1 1 16,-2 0-16,0 0 15,1-1-15,-1 0 16,1 1-16,2-1 16,1-1-16,1 0 0,-1 0 15,2 0-15,-1 2 16,2 0-16,1 0 15,0 1-15,1-1 16,1 0-16,1-2 16,0 0-16,0 1 15,1-1-15,0 0 16,3 0-16,-3-1 0,4 2 16,1-1-16,1 0 15,1 0 1,2-1-16,-2 0 15,0-1-15,-1-1 16,2 0-16,-3 1 0,3-1 16,-2 2-16,2 0 15,-2-1-15,0-2 16,1 1-16,-1-3 16,4 1-1,-3 1-15,4 3 16,-2-1-16,-1 0 15,-1 1-15,3-1 0,0 0 16,2 1-16,0-1 16,1 1-16,1-1 15,1-1-15,0-1 16,-2 1-16,4-1 16,1 2-16,2-3 15,2 1-15,0-1 16,3-1-16,0 1 15,2-4-15,3 0 16,0 0-16,2 1 0,22 6 16,-32-11-16,11 1 15,19 8-15,-8-5 16,-20-14 0,26 18-16,-6-10 0,-2-1 15,-10-16-15,19 23 16,-5-9-16,1-3 15,0 1-15,1-1 16,-1-3 0,1-2-16,1 2 0,-10-21 15,4 8-15,2 3 16,0 0-16,5 2 16,3 0-16,2 1 15,-3 0-15,1 0 16,-1-1-16,-1 0 0,2 1 15,1-1 1,1 0-16,2 0 0,2-1 16,0 2-1,0 1-15,-1-1 16,1 25-16,0-14 16,0-1-16,1-1 15,2-2-15,0-2 16,2 2-16,2 3 0,4 1 15,1 1 1,1 1-16,6 4 0,20-13 16,-1 9-16,3 3 15,2 6-15,3 1 16,4 2-16,4 0 16,1 1-16,6 0 15,2-1-15,2 1 16,-1 3-16,4-2 15,3 1-15,4-1 16,2 3-16,1 1 0,1-3 16,3 1-16,-1 2 15,0 0 1,2 0-16,0-1 0,0 2 16,3-1-1,1-1-15,0 1 0,3-3 16,-1 3-16,1 0 15,1 2-15,3-1 16,1 0-16,2 1 16,-1-2-16,-1 0 15,-1 1-15,1-2 16,1 1-16,1 1 16,0 3-16,2-1 15,0 0-15,-3 0 16,2 0-16,-3 1 15,1 0-15,1 0 16,-1-1-16,-2 2 16,-1-1-16,1 2 15,0 0-15,2 1 16,-1 0-16,-2 2 0,-1 0 16,-5-1-16,0 2 15,-2-1-15,-3 1 16,1-2-1,-1 1-15,-2 2 0,0-2 16,-3 1-16,2 0 16,-1 0-16,-1 1 15,0 0-15,-4 0 16,1-1-16,-4 0 0,-4-2 16,-2-3-16,-2 1 15,-4-1 1,0 2-16,-6 2 15,3-2-15,-1 1 16,-3 1-16,3 0 0,-5-1 16,-2 1-1,-5 0-15,-2 1 16,1 0-16,-5 0 16,1 1-16,-2 0 0,-2 3 15,0 1-15,-2 3 16,0 1-16,-1 1 15,-2 2-15,-2-1 16,-2 2 0,-1 1-16,3 3 15,-5 0-15,0 4 0,-4-1 16,0 2-16,-4 2 16,-4 0-16,-2 5 15,-7 2 1,-5 4-16,-7 3 0,-12 1 15,-14-2-15,-13-4 16,27-21-16,26-22 16</inkml:trace>
  <inkml:trace contextRef="#ctx0" brushRef="#br0" timeOffset="124300.47">16415 13000 0,'2'0'15,"17"0"-15,-19 0 16,0 0-16,5 0 15,5 1-15,-10-1 16,-3 0 0,-7 2-16,-23 2 0,-4-3 15,-7 0-15,-9-1 16,-4 0-16,-2 2 0,-7-2 16,-2 1-16,-5 1 15,-3 0 1,-2-1-16,-5 4 0,-5 0 15,-4 2-15,-4 1 16,-2 0-16,-2-1 16,-3 1-1,1 3-15,-4 0 16,0-3-16,2-2 16,-3-2-16,-1 2 0,-3 2 15,5 1 1,1-5-16,5-1 0,2 1 15,-1-2-15,6 2 16,7-3-16,7 0 0,5-2 16,7 0-16,5-1 15,7 0 1,4 0-16,11-1 16,4 0-16,9 2 0,35 1 15,-17 0-15,-13-2 16,16 1-1,-10 1-15,12 0 16,3-2-16,1 2 0,0 0 16</inkml:trace>
  <inkml:trace contextRef="#ctx0" brushRef="#br0" timeOffset="144801.59">21581 14513 0,'12'3'15,"1"1"1,-4-4-16,10 1 0,-11-2 16,14 0-1,-16 0-15,29-6 16,-33 4-16,-2 3 16,-1-1-16,-1 2 15,-6 0 1,-1 1-16,-1 0 15,-34 4-15,7-2 0,-5 0 16,-3 2-16,0 0 16,-1-4-16,-5 1 15,-4-1-15,-4 0 16,-3 0-16,-1-1 16,-3 1-16,1 3 0,-6 1 15,-1 1 1,-2 1-16,-4 1 0,-1 1 15,-4 0-15,0 1 16,0-1-16,-2 1 16,-5-3-16,-2 1 15,-1-2 1,2-1-16,0 2 0,3-3 16,0 1-16,0-4 15,2 2-15,0-1 16,3-3-16,2 0 15,0 2-15,0-1 16,0 2-16,2 0 16,4-2-16,3-2 15,3-2-15,1 0 0,5 0 16,4-2 0,4 1-16,2 1 0,8 1 31,5 0-31,3 0 0,8 1 15,24 1-15,-4-1 16,1 1-16,8 0 16,-5 0-16,-13-1 15,16 1-15,1 0 16,1 0-16,-2 0 16,2 0-16,0 0 0,0 0 15,0 0-15,1 0 16,0 0-16,-1 0 15,1 0-15,1-1 16,-1 0-16,0-4 16,-9 3-16,8 2 15</inkml:trace>
  <inkml:trace contextRef="#ctx0" brushRef="#br0" timeOffset="154766.84">6183 15987 0,'1'1'0,"1"4"0,6 1 15,6-1 17,-8-5-32,-4 0 15,4 3-15,-9-3 16,-3 1-16,0 2 0,-8-1 16,-37 3-1,5-1-15,-11 1 16,-3 2-16,-8 0 0,-2 1 15,-5-3 1,-5 0-16,-6-1 16,-4 0-16,-3 1 15,-3 0-15,-2 1 0,-4 2 16,-2 0 0,-4 0-16,-1 1 15,-2 2-15,2-1 0,-2 0 16,1-1-16,-3 2 15,2 0-15,-1 1 0,1-1 16,-2-1-16,6 1 16,-1-4-1,5 1-15,3-2 0,6-2 16,4 1-16,6-1 16,8 0-1,7-2-15,5 1 0,6-1 16,6 1-1,4 2-15,8 0 0,3 1 16,5 1-16,26-6 16,-12 4-1,1 0-15,-1-1 0,2 2 16,11-3-16,-14 2 16,18-3-16,-1-1 15,-8 4-15,11-5 16,-1 0-16,0 0 0</inkml:trace>
  <inkml:trace contextRef="#ctx0" brushRef="#br0" timeOffset="177053.24">29917 16099 0,'1'1'15,"-4"5"-15,-2 1 0,2-2 16,-6 4-16,4-6 16,-11 7-16,-2-4 15,-26 3-15,6-4 16,-6-1-16,-2 0 0,-5-2 16,-3 1-16,-5 1 15,-4-1-15,-3 1 16,-4 2-16,-3-1 15,-5 1 1,-1 0-16,-4-1 0,-3 1 16,-4-2-16,-4 1 15,-1 0-15,-1 1 16,-3 1 0,-2 0-16,-3 1 0,0 0 15,-1-1-15,0 2 16,0 2-1,-3-1-15,-2 0 16,-1 0-16,-1-1 0,1-2 16,2-1-16,1-2 15,2-1-15,2-2 16,4 0-16,1-1 16,5-2-16,3-3 15,2-3-15,3 1 0,2-2 16,3 0-1,2 0-15,0 1 0,3 0 16,-1-2 0,6-1-16,4-2 0,7 2 15,2-1 1,6 2-16,5 1 16,8 1-16,8 1 15,25 6-15,6 1 0,-9-3 16,3 1-16,2 1 15,-9-2-15,15 4 16,3 1-16,4-1 16,-10-1-16,1 0 0</inkml:trace>
</inkml:ink>
</file>

<file path=ppt/ink/ink17.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1-04T08:34:15.539"/>
    </inkml:context>
    <inkml:brush xml:id="br0">
      <inkml:brushProperty name="width" value="0.05292" units="cm"/>
      <inkml:brushProperty name="height" value="0.05292" units="cm"/>
      <inkml:brushProperty name="color" value="#FF0000"/>
    </inkml:brush>
  </inkml:definitions>
  <inkml:trace contextRef="#ctx0" brushRef="#br0">9677 12266 0,'1'-1'0,"30"8"32,-31-7-17</inkml:trace>
  <inkml:trace contextRef="#ctx0" brushRef="#br0" timeOffset="16119.74">24421 14921 0,'1'2'0,"0"2"15,-1 6 1,-1 1-16,-2-5 16,-2 8-16,-7 0 15,-22 12-15,2-8 16,-6-1-16,-2-2 0,-4-3 16,-1-1-16,-3 1 15,-1-1-15,0-2 16,-2 2-16,2 2 15,-2 1-15,-2 1 16,-2-4-16,-3-2 16,-2 0-16,-3 2 15,-1-1-15,-1 1 0,0-2 16,1-2-16,-1-3 16,1-2-16,-3-1 15,0-2-15,0-2 16,-1-4-16,0-1 15,2-5 1,2-1-16,1-3 16,2 0-16,3-2 0,2-4 15,3-1-15,3-6 16,3-3-16,7-3 16,3 0-16,3-4 15,6-3-15,3-4 16,4-3-16,1 0 15,4 1-15,4-2 16,5 2-16,5-1 0,3-1 16,3 1-16,4-1 15,4 1-15,7 1 16,4 0-16,2 1 16,5 3-16,6 2 15,6 3-15,4 2 16,5 2-1,7 3-15,4 2 16,4 3-16,4 2 0,1 6 16,4 2-16,5 2 15,3 0-15,1 5 16,0 2-16,1 4 0,-4 2 16,3 1-1,1 4-15,0 2 0,-3 1 16,-2 4-16,-2 1 15,-1 6-15,-3 0 16,-7 4-16,-2 6 16,-5 7-16,-3 1 15,-3 8-15,-4 1 16,-2 11 0,-3 2-16,-6 9 15,-3 5-15,-2 4 16,-4 4-16,-5 2 0,-10 0 15,-14 1-15,-17-1 16,-15-5-16,-21-12 16,27-30-16,25-33 0</inkml:trace>
  <inkml:trace contextRef="#ctx0" brushRef="#br0" timeOffset="42969.85">25240 13421 0,'-1'1'0,"-14"10"15,6-1 1,-1 0-16,2 1 15,6-6-15,-4 8 16,6-8-16,-3 8 0,4-10 16,2 10-1,3-9-15,6 6 0,5-3 16,28-10-16,-8-4 16,0-6-16,41-26 15,-44 16 1,-7 1-16,-4 4 15,-20 15-15,7-6 16,-7-1-16,-4 0 16,-6 7-16,-24-14 15,0 9-15,-6 6 16,-1 3-16,0 4 0,2 4 16,4 3-1,4 2-15,22-9 16,-18 22-16,15-2 15,6 4-15,11 2 16,5 3-16,9-1 16,8 2-16,2-2 0,6 1 15,-1-3 1,2 0-16,-2-4 0,-1-2 16,0-8-1,-3-7-15,-2-6 0,-2-4 16,0-3-16,-15 2 15,-14 1-15</inkml:trace>
  <inkml:trace contextRef="#ctx0" brushRef="#br0" timeOffset="43651.48">26048 13497 0,'0'1'15,"1"1"-15,-1-2 16,-1 1-16,-1-1 0,-2-1 16,-2-1-16,-5 2 15,3 0-15,-12 2 16,-5 0-16,1 2 15,-24 10-15,11-1 16,0 5-16,5 1 16,7 1-16,8 1 15,13-16-15,-3 9 16,3 3-16,2 0 0,2 1 16,4-2-16,5-1 15,4-4-15,25-2 16,-4-5-16,-1-8 15,1-6-15,-1-4 16,-1-2 0,-6-2-16,-3-2 0,-1 1 15,-15 16 1,6-12-16,0 2 16,0-1-16,-3-1 0,-2 1 15,-3 0-15,-5 5 16,-1 6-16,-3-4 15,1 8-15,0 1 16,-1 3-16,-3 2 16,1 5-16,3 7 0,4 3 15,10 26 1,0-11-16,3-4 16,1-1-16,3-2 15,-2-6-15,-11-20 16,8 9-16,3-4 0,0 0 15,2-7-15,17-14 16,-7-9-16,-2-8 16,-4-10-16,1-8 15,-13 23-15,-10 24 16</inkml:trace>
  <inkml:trace contextRef="#ctx0" brushRef="#br0" timeOffset="43983.93">26555 13014 0,'2'2'0,"0"1"0,3 10 16,-2 0 0,4 29-16,-5 0 15,-4 2-15,-4 5 16,-2 4-16,3 2 0,3-1 15,0 0 1,0-1-16,1 3 0,0-3 16,-1-2-16,0-4 15,0-5-15,2-5 16,0-6-16,0-23 16,1 9-16,0-3 15,2-4-15,-1-10 16,0-3-16,4-1 0,5-28 15,-6-6 1,-1 19-16,-4 19 16</inkml:trace>
  <inkml:trace contextRef="#ctx0" brushRef="#br0" timeOffset="44183.31">26288 13228 0,'-2'-4'0,"3"3"0,-2 0 16,20-1-16,15 5 16,13 3-16,11 4 0,9 4 15,14 7 1,6 1-16,2 0 16,-43-10-16,-46-12 15</inkml:trace>
  <inkml:trace contextRef="#ctx0" brushRef="#br0" timeOffset="71498.06">28460 16570 0,'-1'2'0,"-1"0"15,-4 4-15,4-4 16,-3 4-16,4-4 0,-2-1 15,-1 1 1,-9 4-16,-5-1 0,-27-8 16,4-3-16,-6-3 15,-3-1 1,-1 0-16,-1-2 16,-1 1-16,2 1 0,-1 0 15,-4 1-15,-2 2 16,-3 4-16,0 0 15,-2 0-15,-73-2 16,62 3 0,1-1-16,-3 1 15,-1 0-15,0-1 16,-2 1-16,2 0 16,-4 0-16,-2 2 15,2 2-15,-4 2 0,1 1 16,-3 2-16,0 1 15,-2 1-15,0 0 16,0 1-16,1 1 16,-1 0-16,-1 1 15,1 0-15,1 1 16,1-2-16,0 1 16,0 1-1,0 0-15,-1-1 0,0-3 16,1 1-16,-2 0 15,1-1-15,0-2 16,0-1-16,0 0 16,0-2-16,1-2 15,-1-1-15,3 4 16,0-1-16,-1-2 16,-1-2-16,1-1 0,1-2 15,2 1-15,1 0 16,-2-2-16,-1-2 15,-1-2 1,2 0-16,0-2 0,0 2 16,4-2-16,0 0 15,5 2-15,-1-1 16,4 0-16,-1 1 16,5-2-1,-2 0-15,6 2 16,2 1-16,8 3 15,3 0-15,6 2 0,4 2 16,5 1-16,4 2 16,25-3-16,-10 3 15,0 0-15,-1 1 16,1 2-16,9-3 0,-11 3 16,13-3-16,-13 4 15,19-7-15,-3 3 16,-10 4-16,12-3 15,-8 5 1,11-8-16,4-1 16,-8 5-16,2-5 0</inkml:trace>
  <inkml:trace contextRef="#ctx0" brushRef="#br0" timeOffset="72469.39">21423 16581 0,'-2'1'15,"-21"10"1,-15 4 0,-3-3-1,-20 0 1,-13-4-16,-13-1 0,3-3 15,-3-3-15,-3-1 16,-5-4-16,-1 1 16,-2 1-16,-2 3 15,-4 2-15,-3 5 16,-2 1-16,-1 0 0,-3 2 16,-1 0-16,0 1 15,-2 1-15,-1-1 16,0-1-16,-1-2 15,1-2-15,-2 1 16,-3 0-16,1 4 16,0-1-16,2-2 15,3-1-15,1-3 16,2-1-16,-1 0 16,3-1-16,0-1 0,4 1 15,0-2 1,3 2-16,3-2 15,2 2-15,4-1 16,5 0-16,5 1 16,4-4-16,4-1 0,4 0 15,8 0 1,6 1-16,7-2 0,7 0 16,6 2-16,7 0 15,24 1-15,-10 0 16,1-3-16,10 2 15,7 1-15</inkml:trace>
</inkml:ink>
</file>

<file path=ppt/ink/ink18.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1-04T08:36:31.521"/>
    </inkml:context>
    <inkml:brush xml:id="br0">
      <inkml:brushProperty name="width" value="0.05292" units="cm"/>
      <inkml:brushProperty name="height" value="0.05292" units="cm"/>
      <inkml:brushProperty name="color" value="#FF0000"/>
    </inkml:brush>
  </inkml:definitions>
  <inkml:trace contextRef="#ctx0" brushRef="#br0">19403 5909 0,'-2'4'15,"-7"5"-15,1 0 16,-5 2-16,-4 2 0,-55 27 31,36-26-31,-3-5 16,-5-1-16,0-1 15,1-1-15,-4-4 16,-2-2-16,-2-2 0,-4-1 16,2 1-1,-1-1-15,0-1 0,-3-2 16,2-4-16,3-4 15,1 0-15,0-3 16,4 1-16,3 1 16,5-7-16,7-2 15,8-2-15,3-3 16,6-1-16,0-3 16,5-3-16,3 0 0,6-6 15,4 1 1,2-3-16,2 0 0,1-2 15,4 1-15,3-1 16,3 2 0,-1-1-16,3 0 0,5 1 15,5 1 1,4 2-16,4 1 0,2 1 16,5 1-16,7 3 15,5 3-15,5 5 16,6 5-16,4 5 15,4 4-15,0 5 0,6 9 16,-1 6 0,0 7-16,-4 4 15,-2 6-15,-5 7 16,-1 6-16,-9 7 16,-3 6-16,-12 5 15,-5 5-15,-12 4 16,-11 9-16,-10 8 15,-17 5-15,-17 9 16,-17 7-16,21-52 16,23-50-16</inkml:trace>
  <inkml:trace contextRef="#ctx0" brushRef="#br0" timeOffset="58780.9">12791 10440 0,'2'0'16,"5"-1"-16,2 1 0,-2-2 16,10 1-16,1 0 15,3-1-15,3 1 16,24-1-16,-5 2 15,-3-1-15,3 0 16,-2 1-16,4-3 16,-1 0-16,4 2 15,5 1-15,5 1 16,4 1-16,3-1 0,2 2 16,2-3-16,-3 1 15,1 2-15,-4-2 16,2 0-16,-5-1 15,-2 1-15,-4-1 16,-4 0-16,-7-1 16,-3 0-16,-8-1 15,-26 1 1,13 0-16,-2 0 0,0 1 16,-9 0-16,11-2 15,-14 2-15,13-1 16,-16 1-16,-2 0 15,0 0-15,2-1 16,-1 1-16,-2 0 0,-3 1 16,-2 0-16,-3-1 15,13 0 1,-4 0-16</inkml:trace>
  <inkml:trace contextRef="#ctx0" brushRef="#br0" timeOffset="62317.42">8149 10281 0,'4'0'0,"6"2"16,0 2-16,-2-4 15,7 2-15,-9-3 16,9 2 0,-16-1-16,-6 0 15,-1 0-15,-22 1 16,0-1-16,-8 0 16,-6 0-16,-4 2 15,-1-1-15,-4 0 0,-3 1 16,-4-1-16,-1-1 15,0 0 1,-3 2-16,1 0 16,-5 2-16,-2-4 15,-1 2-15,5 1 16,-2 0-16,3-1 0,-2 1 16,3 1-16,1-1 15,5 0-15,0-1 16,5-1-16,1 1 15,7-1-15,2 1 16,5-1-16,5-1 16,27 0-16,-13 0 15,3 1-15,0 0 16,16-1-16,-4 0 16,-9 0-16,13 0 0,-2 1 15,2 1-15,0-1 16,2-1-1,-2 1-15,-9 4 0,9-5 16,2 0-16,-1 2 16,2-1-1,-7 5-15,4-6 0,0 0 16,-2-1-16,2-1 0,0 2 16,0 0-1</inkml:trace>
  <inkml:trace contextRef="#ctx0" brushRef="#br0" timeOffset="108398.9399">24047 13443 0,'0'-1'15,"-3"3"-15,-2 5 0,0-2 16,-5 5-16,4-8 15,-13 5 1,-2 0-16,-33 2 16,4-2-16,-5-3 15,-5-1-15,-73-2 16,-11-5 0,66 3-1,-7 2-15,-2-1 0,0 4 16,-4-2-16,0 4 15,0-2-15,-1 1 16,3 1 0,2-2-16,2 0 0,8 0 15,2 0-15,8 1 16,2 2-16,8 0 16,8 0-16,5-1 15,10 0-15,10 1 0,29-8 16,-23 7-16,2 1 15,11-2-15,-7 4 16,9-3-16,-5 6 16,13-9-1,-9 6-15,4-9 16</inkml:trace>
  <inkml:trace contextRef="#ctx0" brushRef="#br0" timeOffset="133588.07">17419 15047 0,'0'0'16,"2"0"-16,-1-2 15,-1 2 1,0 0-16,0 0 16,1-1-16,-1 1 15,-2-1-15,-2 1 16,-4-1-16,-5-2 16,-25 0-16,5 0 0,-5 2 15,1 0-15,-1-2 16,-2 2-1,-2 0-15,-1 0 16,-2-1-16,2 0 0,-4 1 16,2 0-16,-5 1 15,1 1 1,-2 0-16,-4 2 16,5 0-16,-4 0 0,0 3 15,-2-3-15,0 1 16,-3 0-16,-1 0 0,0 2 15,-2 0-15,-4 2 16,-1-1 0,-1-2-16,1-1 15,-2-3-15,3 0 0,-1-1 16,1 2-16,-1 1 16,2 3-16,4-1 15,3-1 1,5 0-16,2 1 0,4 0 15,2 1-15,1-1 16,5-1-16,4-1 16,3-1-16,4-1 15,22 0-15,-11 1 16,1-1-16,-1 1 16,10-1-16,-10 0 15,17-1-15,-4 2 16,-8-2-16,10 0 0,2 0 15,0 0 1,-1 1-16,0-1 0,1 0 16,0 0-16,0 0 15,0 0 1,0 0-16,0 0 16,0 0-16,0 0 0,0 0 15,0 0 1,0 0-16,0 0 15,0 0-15,0 0 16,0 0-16,0 0 0,0 0 16,0 0-16,0 0 15,0 0-15,0 0 0,0 0 16,0 0 0,0 0-16,0 0 15,0 0-15,0 0 0,0 0 16,0 0-16,0-1 15,0 1-15,0 0 16,0 0-16,0 0 16,0 0-1,0 0-15,0 0 0,0 0 16,0 0 0,0 0-16,0 0 0,0 0 15,0 0-15,0 0 16,0 0-16,0 0 15,0 0-15,0 0 16,0 0-16,0 0 16,0 0-1,0 0-15,0 0 0,0 0 16,0 0-16,0 0 16,0 0-16,0 0 15,0 0-15,0 0 16,0 0-16,0 1 15,0-1-15,0 1 16,0-1-16,0 0 0,0 0 16,1 0-16,-1 0 15,0 0 1,1 0-16,-1 0 0,0-1 16,2 0-16,-2 1 15,3-4-15,-3 4 16,0 0-16</inkml:trace>
</inkml:ink>
</file>

<file path=ppt/ink/ink2.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1-04T07:54:17.734"/>
    </inkml:context>
    <inkml:brush xml:id="br0">
      <inkml:brushProperty name="width" value="0.05292" units="cm"/>
      <inkml:brushProperty name="height" value="0.05292" units="cm"/>
      <inkml:brushProperty name="color" value="#FF0000"/>
    </inkml:brush>
  </inkml:definitions>
  <inkml:trace contextRef="#ctx0" brushRef="#br0">16333 9211 0,'0'0'16,"0"0"-16,1 0 15,1 0 1,1-1-16,0-1 15,0 0-15,8-1 16,-4 0-16,17-4 16,-4 2-1,-11 4-15,16-4 0,-16 5 16,20-2-16,-1 1 16,2 1-16,21 0 15,-10 3-15,2 2 16,0 1-16,2-1 0,-2-3 15,4 1 1,0-5-16,-1 4 0,4-2 16,-1 0-1,3-2-15,-2-2 16,4 0-16,-2-1 0,-1 2 16,0 2-1,-2 1-15,2 3 16,-3-2-16,0 0 0,-5-1 15,0-1 1,-3 1-16,0 0 0,-3 1 16,-1 0-16,-3 2 15,-3-1-15,1-2 16,-24 0-16,12 0 16,2 0-16,0-1 15,-2 1-15,-10 1 16,12-1-16,-14 0 15,13 2-15,-15-2 16,14 2-16,-15-2 16,-4 0-16,0 0 0,0 0 15,0 0 1,0 0-16,1 0 16,10 0-16,-15 0 15,-3 0-15,9 0 0,-2 0 16</inkml:trace>
  <inkml:trace contextRef="#ctx0" brushRef="#br0" timeOffset="27049.28">21889 10765 0,'1'1'15,"0"0"-15,2-1 16,-1 0-16,2 0 0,6 1 15,-4 0 1,8 1-16,-8-1 16,13 2-16,-11-2 15,14 3-15,-13-3 0,17 3 16,0 1-16,-1-3 16,0 0-16,25 0 15,-12 1-15,1-1 16,3 2-16,2-1 0,-1-3 15,-1-2-15,6 1 16,-2-1 0,6 3-16,-3 0 15,7 0-15,-1-1 16,2-1-16,0-4 0,-1 4 16,1 1-16,1 1 15,0 0 1,3-1-16,-3 0 0,5-2 15,-4-1 1,6-1-16,-4 2 0,2-2 16,-2 3-16,0-1 15,-1 2 1,-2 0-16,1 2 0,-2-1 16,-2 0-16,-5-1 15,0 2-15,-1-1 16,-1 1-16,-2 0 0,3 0 15,-2-1-15,-3-1 16,-4-3 0,2 0-16,-3 1 15,1 0-15,-5 2 16,-1-3-16,2 2 16,-2-1-16,-3 3 15,-4 0-15,-2 0 16,-16 0-16,7-1 15,2 1-15,2-1 0,1 0 16,0 0-16,-14 0 16,15 0-1,-17 0-15,15 0 0,-17-1 16,1 0-16,12 0 16,-16 1-16,2-1 15,0 0-15,-2 1 16,3 0-16,-3-2 15,10-1-15,-14 1 16,-1-2-16,8 0 0,-3 4 16</inkml:trace>
  <inkml:trace contextRef="#ctx0" brushRef="#br0" timeOffset="28201.05">22184 9553 0,'1'5'31,"0"2"-31,-3 6 0,-2 1 15,-8 27-15,1-6 16,2 2-16,5-2 16,3-5-1,3-25-15,2 12 0,4-2 16,3-2-16,4-4 16,25-9-16,-7-12 15,3-9-15,0-4 0,2-4 16,-4 0-1,-5 3-15,-6 7 16,-12 9-16,-11 10 16,-2 3-16,6-8 15,-3 5-15,-3 4 16,-2 3-16,-3 4 16,1 0-16,0 3 0,2-2 15,4-9 1,1 7-16,6-10 0,5 7 15,30-6 1,-5-2-16,2-8 16,-1-2-16,-3-1 0,-5 3 15,-1 1-15,-22 4 16,9-3-16,0-2 16,-4-2-16,-1-4 15,-2-3-15,-4-5 0,-3-2 16,-1-1-16,-1 0 15,1 1-15,-1 2 16,0 4 0,-2 4-16,-1 15 15,-3-7-15,6 7 16,0 0-16</inkml:trace>
  <inkml:trace contextRef="#ctx0" brushRef="#br0" timeOffset="29015.79">23026 9575 0,'-1'1'0,"-2"5"15,0 1 1,-1 3-16,-1 1 15,2-7-15,-1 8 0,-2 4 32,7-13-32,-1 9 15,5-8-15,4 3 0,6-3 16,4-2 0,28-8-16,-10-1 0,-4-6 15,-3-2-15,-2-1 16,-4-1-16,-20 15 0,7-9 15,-1 0-15,-3 2 16,-10 5 0,-2-4-16,-7 1 15,-34 7-15,6 5 0,-1 4 16,0 4 0,2 4-16,11-1 15,3 4-15,20-16 0,-6 9 16,2 2-16,6 0 15,3 2-15,5 1 16,27 15-16,0-9 16,6-4-1,4-3-15,3-5 16,-1 0-16,0-3 0,-2 0 16,-4-6-16,-6-3 15,0-7-15,-3-3 16,-2-2-16,-3-3 15,-12 7-15,-12 8 16</inkml:trace>
  <inkml:trace contextRef="#ctx0" brushRef="#br0" timeOffset="29376.08">23640 9344 0,'0'0'16,"0"0"-16,0 1 15,0 2-15,0 2 0,0 4 16,0 7-16,-2 1 16,-5 33-16,2-8 0,0 0 31,4 1-31,3-1 0,2-3 15,1-2-15,2-1 0,1-4 16,0-3 0,3-3-16,-10-18 15,6 7-15,0 0 0,1-2 16,0-1-16,-4-10 16,4 2-1,1-8-15,-1-7 0,-3 5 16,-5 6-16</inkml:trace>
  <inkml:trace contextRef="#ctx0" brushRef="#br0" timeOffset="29665.73">23848 9315 0,'0'2'0,"1"6"16,0 1-16,0 6 16,-1 31-16,-2-4 15,0 3-15,-1 2 0,2-2 16,2-2-16,0 1 16,4 0-1,3-2-15,3 1 0,1-1 16,2-1-1,1 3-15,-1-6 16,-5-5-16,-4-16 0,-5-17 16</inkml:trace>
  <inkml:trace contextRef="#ctx0" brushRef="#br0" timeOffset="66249.07">12379 13684 0,'1'0'0,"2"0"0,2 1 16,5-1-16,-4-1 31,9 0-31,-8 1 0,13-1 0,2-1 16,-1-1-16,-1 1 16,4 0-16,2 0 15,0 0 1,-2 1-16,25 5 15,-10 0-15,4 0 16,-2-1-16,0-2 0,3 0 16,-4 2-16,6 1 15,-2 1-15,5-2 16,-1-1-16,3 0 16,-2 1-16,1 2 0,5 1 15,-1-1 1,4 0-16,-4-3 15,6 5-15,-4-4 0,4 3 16,-2-2-16,4 1 16,-1-2-1,0 0-15,-1-1 16,1 0-16,0 1 0,1 0 16,-1 0-16,0 2 15,-2-1 1,-1 0-16,2-1 0,2 2 15,-3-3-15,-2 2 16,-3-2-16,2 1 16,-6-1-16,0 0 0,-2 0 15,-2-1-15,1 1 16,-5-1 0,3-1-16,-1 0 15,0-2-15,-2 3 16,-1-2-16,-1 0 0,1 1 15,0-2-15,-3-1 16,0 0-16,-5-1 16,2 1-1,-1 2-15,-3-1 16,-4 2-16,-1 1 16,-18-1-16,2 0 15,-2 1-15,14-2 0,-22 1 16,0 0-16</inkml:trace>
  <inkml:trace contextRef="#ctx0" brushRef="#br0" timeOffset="92964.86">29280 13718 0,'-1'0'16,"-3"-3"-1,1 2-15,0 0 16,-5-3-16,4 2 0,1 2 16,-8-5-16,6 5 15,1-1-15,-9-3 16,9 3-1,1 0-15,-10-3 16,12 3-16,0 0 16,1 1-16,0 0 15,1 0-15,1 0 0,0 0 16,2 1-16,2 0 16,-2-3-16,4 2 15,4-2 1,-1 1-16,11 0 0,3 0 0,0 1 15,24 0 1,-8 0-16,0 1 16,4 1-16,-1 1 15,3 1-15,5-1 16,3 1-16,2 0 16,2 1-16,5 1 0,-1 1 15,2-1-15,0-1 16,0 2-16,-2-1 15,1-1 1,-2-1-16,-2 1 16,-4-1-16,1-1 0,-2 0 15,-1-1 1,-1 1-16,-1-2 0,-1 0 16,-3 0-1,1 0-15,-2-1 0,0 0 0,0-1 16,-3-1-1,-3 2-15,1 0 16,-3 0-16,2 0 16,-3 0-16,3 0 15,-4 0-15,0-1 0,-3 0 16,0 1-16,-2 1 16,1 1-16,-6 0 15,-19-3 1,9 1-16,2 0 0,0 0 15,1-1-15,-11 1 16,14-1-16,-23 1 16,0 0-16,6 2 15,11-3-15,-20-1 16,3 2-16,0 0 16</inkml:trace>
  <inkml:trace contextRef="#ctx0" brushRef="#br0" timeOffset="114281.23">11399 4663 0,'4'-2'16,"1"-3"-1,-2 4 1,-1 0-16,-3 2 16,-3 0-16,-2 2 15,-4-2-15,-30 3 16,-1 3-1,0-1-15,-11 2 0,3-1 16,-7 3 0,-1 1-16,-5-3 15,-1-1-15,0 0 0,-4 1 16,-4 1-16,-6-1 16,1 2-16,0-2 15,-2 1-15,-1 0 16,-2-1-16,2-1 0,-2 2 15,-2 0 1,-4-2-16,-2-1 0,-1 2 16,1 0-16,-1 0 15,1-3-15,0 3 16,-3-1-16,0 0 16,-4 0-16,1 0 15,-2 0 1,0 3-16,1-3 0,-2 2 15,2-1-15,1-1 16,1 0-16,-1-1 16,1 1-16,3-2 15,1 1-15,0-1 16,1-1-16,2 0 16,2-1-16,5 0 15,5-2-15,1-2 16,3-1-16,-1 1 15,2-4-15,1 0 16,5-1-16,-2-1 16,4 1-16,-1 0 15,3-1-15,-1-1 16,5-3-16,-2 1 0,4 0 16,-1-4-16,3-1 15,2-3-15,7-1 16,0-4-1,1-1-15,2-3 0,5 0 16,3-4-16,2-2 16,4-1-16,0 2 15,3-3-15,1-1 16,0-3-16,5-2 0,2-1 16,1 0-16,4 1 15,1-4-15,2 1 16,3-2-1,1 1-15,4 4 16,5-6-16,3-1 16,7 0-16,2-2 0,7 0 15,1 0-15,5 0 16,1 0-16,5 1 16,2 3-16,1 0 15,3 2-15,3 2 16,1 1-16,4 0 15,7 4-15,0-1 16,5 4-16,2-2 16,4 2-16,2 0 15,1 3-15,8-1 16,-1 3-16,10 3 16,-1 1-16,5 4 15,0 1-15,4 1 16,-2 1-16,3 1 0,1 4 15,0 1-15,3 1 16,0 4-16,2 1 16,-1 1-16,4 1 15,-4 4-15,5 0 16,-5 3-16,4-2 16,-1 4-16,-2 0 15,2 1-15,-2 2 16,1 2-1,-4 2-15,0-1 0,-2 0 16,-1 1-16,-3 2 16,-3 0-16,-1 3 15,-7 0-15,0-1 16,-3 2-16,-3 0 16,-5 0-16,-3 1 15,-2 3-15,-2 0 16,-2-1-16,-3 0 0,-3 3 15,-3-1-15,-2-5 16,-4 3-16,1 0 16,-6 2-16,2 0 15,-5 1-15,1 1 16,-3 0-16,-4-2 16,-1 1-16,-2 2 15,0 1 1,0 1-16,-3-1 0,-1 4 15,-3 1-15,0 2 16,-3-1-16,-1 3 16,-2 2-16,-6 1 15,0 4-15,1 1 16,0 5-16,-7 1 16,-6 4-16,-5 1 15,-2 1-15,-2 4 16,-9 3-16,-7 5 15,-8 5-15,-14 2 16,24-36-16,22-39 0</inkml:trace>
  <inkml:trace contextRef="#ctx0" brushRef="#br0" timeOffset="120548.88">13578 6113 0,'0'0'0,"0"0"16,-1 0-16,0 0 15,-5 0 1,-3 3-1,-31 6-15,5 1 0,-7-1 16,-6 2-16,-5 0 0,-4-2 16,-3 1-16,-74 12 15,59-13 1,-4 1 0,0 0-16,-7 1 0,-4-1 15,-5 1-15,-3-1 16,-3 1-16,-1 0 15,1 0-15,-3 0 16,-2 1-16,-4-4 0,3 0 16,-2-1-16,0 0 15,-1-3 1,4-1-16,3 2 0,2-1 16,-5-1-16,2-2 15,1-1-15,2-1 16,-4-2-16,5 3 15,0 0-15,3 1 16,0-2-16,3 1 16,0-3-16,-1-2 15,2-2-15,1 1 0,4-3 16,2-1 0,3-1-16,5-2 15,5-3-15,6 1 16,0-3-16,6-1 15,3-2-15,7-2 16,3-1-16,6-2 16,5-1-16,5-2 0,1-1 15,4-2-15,1-2 16,8-1-16,2-1 16,7-1-16,2 1 15,4-2-15,0-1 16,4 0-16,4 1 15,0 0-15,4 0 0,5 0 16,1 2 0,3 0-16,2 4 15,6-2-15,7 2 16,9-3-16,1 3 16,9-1-16,1 1 15,10 1-15,6 1 0,4 2 16,6-3-16,4 2 15,4-2-15,5 4 16,4 0-16,4 3 16,4 1-16,3 1 15,2 1 1,2 4-16,1 1 16,6 2-16,2-1 0,2 1 15,-3 0-15,-2 6 16,-2-1-16,1 2 15,1 3-15,2 1 16,1 2-16,1 0 16,-4 1-16,-3 2 0,-1 2 15,-5 1-15,1 1 16,-5-1 0,-1 2-16,-1 2 0,-2 0 15,1 3-15,-2 1 16,0 0-1,-6-1-15,-4 2 16,-7 0-16,-1 0 16,-3 1-16,-4 1 15,-5 1-15,-6-1 16,-4 3-16,-7 0 16,-2 1-16,-6 1 0,-1 1 15,-4 1 1,-3-2-16,-8 2 0,-5 1 15,-2 3-15,-6 2 16,-4 3-16,-4 0 16,-2 4-16,-2 4 15,1 6-15,-1 3 16,0 5-16,-10 4 16,-4 6-16,-7 4 15,-6 4-15,-11 2 0,-11 2 16,-15 1-1,-21 3-15,-23 2 16,-20-2-16,62-39 0,63-41 16</inkml:trace>
</inkml:ink>
</file>

<file path=ppt/ink/ink3.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1-04T07:56:55.865"/>
    </inkml:context>
    <inkml:brush xml:id="br0">
      <inkml:brushProperty name="width" value="0.05292" units="cm"/>
      <inkml:brushProperty name="height" value="0.05292" units="cm"/>
      <inkml:brushProperty name="color" value="#FF0000"/>
    </inkml:brush>
  </inkml:definitions>
  <inkml:trace contextRef="#ctx0" brushRef="#br0">2230 5868 0,'-3'0'0,"-1"0"16,-1 0-16,-4 2 15,5-2-15,-1 0 16,-10-2 0,9 2-16,-14 2 15,4-1-15,9 0 0,-9 0 16,11-1-1,-12 1-15,13-1 16,-13-1-16,11 1 16,-7 0-16,13 0 15,-3 0-15,3 0 16,-3 0-16,0 1 0,-10-1 16,13 1-16,0 1 15,3-1 1,0 2-16,-6 1 15,9-3-15,5 5 0,-4-5 16,12 4-16,3 0 16,1 0-16,25 2 15,-11-2 1,2-2-16,1-1 0,0-1 16,2 0-16,-1 0 0,3-2 15,0 2-15,2 0 16,2-1-1,1 2-15,3 2 16,0-1-16,1 0 16,1 2-16,-3-1 0,2 1 15,1 0-15,0 1 16,2-1 0,-1 1-16,1-2 0,-4 0 15,0-3 1,2 1-16,-1-2 15,2 0-15,-1 0 16,4 0-16,-5 0 0,5 1 16,-6 1-16,2-1 15,-5 0-15,2-2 16,-4-1-16,5 1 16,-4 0-16,1 1 15,0 0-15,-4 0 16,2 1-16,-4 0 15,0 0-15,0-2 16,1 2-16,-5-1 16,1-1-16,-4 1 15,2 0-15,-3 1 16,0-1-16,-6 2 0,0 0 16,-21-2-1,6 2-15,4 0 0,-4-1 16,-6-1-16,9 3 15,-11-2 1,12 1-16,-13-2 0,-2 1 16,11 1-16,-12-2 15,-2 0-15,0 0 16,0 0-16,1 0 16,2 0-16,-3 0 0,0 0 15,0 0 1,-3 0-16,3 0 0,0-2 15,0 1 1,-1 1-16,1 0 16,0 0-16,-2-1 15,2 0-15,-1 1 16,1 0-16,0-1 16,0 1-16,0 0 15,0 0-15,0 0 0,0 0 16,0 0-16,0 0 15,0 0 1,0 0-16,0 0 0,0 0 16,0 0-16,0 0 15,0 0-15,0 0 16,0 0-16,0 0 16,0 0-16,0 0 0,0 0 15,0 0 1,0 0-16,0 0 0,0 0 15,0 0 1,0 0-16,0 0 0,0 0 16,0 0-1,0 0-15,0 0 16,0 0-16,0 0 16,0 0-16,0 0 15,0 0-15,0 0 0,0 0 16,0 0-16,0 0 15,0 0-15,0 0 16,0 0-16,0 0 16,0 0-1,0 0-15,0 0 0,0 0 0,0 0 16,0 0 0,0 0-16,0 0 0,0 1 15,0-1 1,0-1-16,0 2 15,1 0-15,1-1 16,2 1-16,-1-1 0,13 0 16,-10 0-16,-1 0 15,13-1 1,-11 0-16,18 1 16,-2-1-16,23 1 0,-32-1 15,33-1-15,-7 2 16,1 0-16,-1-1 15,5-2-15,-4 2 16,2-1-16,2 0 16,0 2-1,4-2-15,0 1 0,-1 1 16,4-2-16,0 2 0,-2 0 16,4-2-16,1 1 15,0-3 1,1 3-16,1 2 15,-1-1-15,1-1 16,2 0-16,0 2 16,2-2-16,0 2 0,-2 0 15,-2-1-15,2 0 16,-1 1-16,2-2 16,-1 3-16,4-2 15,-3 2 1,1-2-16,-3 0 15,3 0-15,-4-2 0,4-1 16,-2 1-16,4-1 16,-9 1-16,3-1 15,0 2-15,-3 0 16,1-1-16,-3 0 16,4 2-16,-4 0 0,-2 2 15,-1-1-15,1 1 16,-1-1-1,-1 1-15,-1-1 16,-1 0-16,-1 2 16,2-2-16,-4 1 15,2 1-15,2 0 16,-2 1-16,-3-1 16,-2 2-16,2-1 15,-3 1-15,-3 0 0,-2-2 16,1 1-16,-27-3 15,10 1-15,2 0 16,3 1-16,-2-1 16,2 1-16,-1 0 0,-14-3 15,15 1 1,-17 0-16,11 0 16,-14 1-16,-3-1 0,0-1 15,0 0-15,0 0 16</inkml:trace>
  <inkml:trace contextRef="#ctx0" brushRef="#br0" timeOffset="26579.95">22539 6054 0,'3'0'0,"7"2"0,27 3 16,12 0-1,-8-1 1,2-2-16,2-2 0,-2 0 15,1-1-15,7-2 16,2 2-16,7 0 16,-3 0-1,3 0-15,-2 1 0,2-1 0,-3-1 32,1 2-32,-2 2 0,0 0 0,-4-3 15,0 0-15,-4-3 16,0 4-1,-4 1-15,2 4 0,-6-2 16,1 0 0,-3-2-16,-4 1 15,-3 0-15,-2 0 0,-21-1 16,11 0-16,-1 0 16,2 1-16,-2-1 15,-9-2-15,10 1 16,-12-2-16,11 1 15,-14 1-15,-4 0 16,4 0-16,12-2 16,-14 2-16,-1-1 15,-1 0-15,1 1 16,-1 0-16,0-1 0,0 1 16,0-1-16,0 0 15,0 1 1,0 0-16,0 0 15,10-3-15,-10 3 0,0 0 16,0 0 0,0 1-16,0 0 15,-2-2-15,1 0 0,1 1 16,0 0 0</inkml:trace>
  <inkml:trace contextRef="#ctx0" brushRef="#br0" timeOffset="28299.93">23869 5164 0,'0'-1'0,"2"1"15,1-3 1,5-4-16,5 1 15,26-6-15,-5 2 0,6 1 16,4-2-16,6-1 16,-1-1-16,4-1 15,4 0 1,3-2-16,5 0 0,77-14 16,-68 14-1,3-3-15,6 2 0,2 0 16,2 1-16,-3 0 15,4 0-15,0 0 16,0 0 0,-1-1-16,-4 2 0,0-1 15,-3 2-15,-1-2 16,-2 1-16,-3 1 16,-2 1-16,0-1 15,-3 4 1,-3-2-16,-5 2 0,0-1 15,-4 2-15,-4 0 16,-5 0-16,-1 2 16,-2-1-16,-1-2 15,-4 3-15,-1-2 0,-4 3 16,3 1-16,-4-1 16,-2 0-1,-2 1-15,-1 0 16,-21 4-16,11-2 0,1 1 15,3-2-15,-1 1 16,4-1-16,-4 0 16,-1 3-16,-12-2 15,16 0-15,-17 3 16,16-1-16,-16-2 16,16 1-16,-19 0 15,11-1-15,-10 2 16,-6 1-16,3 0 15,1-1-15,10-2 16,-14 3-16,0 0 16,2 0-16,0 0 15,-1-1-15,-1 1 16,0 0-16,0 0 16,-1 1-16,-1-1 15,1 0-15,-1 0 0,-1 2 16,-1-1-16,1-1 15,1 1 1,-5 0-16,-6 0 16,-7 1-16,-4 0 0,-1-4 15,0 2 1,-24-6-16,35 4 0,-12-1 16,2-3-16,0 2 15,5-2-15,11 5 16,-11-4-16,19 5 15,-3-1-15,-12-3 16,17 4-16,2 0 0,2 2 16,0-2-1,8 0-15,8 2 16,25 0-16,-6 1 16,-3-2-16,0 0 15,-3 1-15,-2-1 16,-26 1-16,32 2 15,-31-3-15,1 0 16,-2 4-16,12 1 0,-16-2 16,10 7-16,-7 1 15,-7 2-15,-6 0 16,-5 1 0,-1 0-16,-2 0 0,1 0 15,1 0-15,-1-4 16,3 1-16,0-2 0,3 3 15,0-4-15,7-6 16,-3 7 0,4-10-16,0 0 15</inkml:trace>
  <inkml:trace contextRef="#ctx0" brushRef="#br0" timeOffset="45700.45">19003 7518 0,'27'3'16,"34"3"-16,-20-5 15,4 3-15,3-1 16,4 0-16,3-2 16,7-1-16,0-3 15,8 3-15,-3-3 16,10 2-16,-1-1 0,8 0 15,-2 2-15,2-1 16,2-1 0,6 2-16,1 2 0,1 0 15,-4 1-15,0 0 16,0 0 0,2 2-16,0 1 0,-2-3 15,-1 1 1,-4-2-16,2 0 15,-1 2-15,-4 0 0,-2 2 16,2-3-16,-2 1 16,-4-3-16,-7 0 15,1 1-15,-5-1 16,-2 1-16,-4-2 0,-6 1 16,-4 2-16,-7 3 15,-4-2 1,-4-2-16,-28 0 0,10-1 15,-1 0-15,-10-1 16,6 4-16,-14-3 16,-4-1-16,-21 0 15,17 0-15,11 0 16</inkml:trace>
  <inkml:trace contextRef="#ctx0" brushRef="#br0" timeOffset="46849.98">18801 6360 0,'4'1'0,"0"-1"16,0-1-16,6 1 16,-4-3-16,29-9 15,-17 0 1,2-3-16,15-21 0,-11 3 15,-5-3-15,-3 0 16,-7 3 0,-5 5-16,-4 22 15,-1-9-15,-1 3 0,-3-1 16,-3 2 0,-5 1-16,-3 4 0,-3 4 15,-3 3-15,-1 6 16,0 1-16,0 3 15,4 4-15,2-1 16,3 4-16,4 1 16,4 2-16,6 24 15,2-6-15,5 3 0,2-2 16,2 3 0,-2-3-16,-1 1 0,-1 0 15,-3-2 1,0-1-16,-3-2 15,-2-1-15,-3-4 0,-2-1 16,5-23-16,-2 11 16,-3 1-1,3-2-15,-1-1 0,1 0 16,2-14-16,-1 5 16,2-11-16,-1 6 15,1-2-15</inkml:trace>
  <inkml:trace contextRef="#ctx0" brushRef="#br0" timeOffset="47098">18632 6478 0,'1'1'0,"2"-1"15,2 0-15,3 2 16,7 1-16,28 6 16,-5-2-16,0 0 0,-3-3 15,-3-1-15,-2-5 16,-1-7-16,-6-4 16,-11 6-16,-12 7 15</inkml:trace>
  <inkml:trace contextRef="#ctx0" brushRef="#br0" timeOffset="47567.11">19066 6444 0,'2'8'0,"10"28"15,-2-9 1,5 1-16,2-4 16,-12-18-16,9 4 15,1-3-15,4-2 16,0-4-16,3-6 15,-2-2-15,-2-6 16,0-4-16,-5-4 16,-2 0-16,-4 0 15,-8 5-15,-6 4 16,-4 10-16,-32 2 16,5 5-16,-4 3 0,8 3 15,3 1-15,25-10 16,-11 5-16,2-3 15,2 0-15,10-4 16,3-2-16,3-1 16,-3 3-16,0 0 0</inkml:trace>
  <inkml:trace contextRef="#ctx0" brushRef="#br0" timeOffset="47929.95">19398 6368 0,'6'7'0,"16"17"0,-4 7 15,-11-8 1,1 5-16,-5 0 0,-5-22 15,-1 11-15,-1-4 16,-3 0-16,0 0 16,4-12-16,-4 6 15,6-10-15,2-2 0,-4-1 16,5-9 0,10-25-16,-3 5 15,-1-1-15,-1 3 0,3 3 16,-9 24-1,6-11-15,-1 2 16,1 0-16,0 2 16,0 0-16,3 2 15,-6 6-15,-4 5 0</inkml:trace>
  <inkml:trace contextRef="#ctx0" brushRef="#br0" timeOffset="48750.05">19754 6356 0,'0'0'0,"-3"3"16,2-2-16,-5 5 15,4-4-15,-2 7 16,4-3-16,0 3 16,4-6-1,3 4-15,3-9 16,9 4-16,28-16 0,-10-2 16,0-6-16,-1-1 0,-5-2 15,-5 2 1,-4 2-16,-18 17 0,5-5 15,-4 0 1,-5 7-16,-4-1 0,-27 10 16,-2 5-16,-4 6 15,-5 2-15,4 2 16,5-1-16,10-2 16,4-1-1,16-13-15,-3 8 16,3 0-16,4-1 0,4 3 15,21 11 1,-1-8-16,9-2 0,-1-2 16,1-3-16,0-2 15,-2-2-15,-4-3 0,-21-4 16,13-2 0,0 0-16,22-17 0,-12-4 15,0-5 1,-14 13-16,-16 15 15</inkml:trace>
  <inkml:trace contextRef="#ctx0" brushRef="#br0" timeOffset="48980.0899">20483 6211 0,'2'4'0,"-2"-2"16,1 9-1,0 3-15,-9 36 0,-5-6 16,-5 6-16,1-3 15,3-2-15,2-8 16,2-2-16,9-28 16,-3 11-16,0 0 15,0 0-15,1-4 0,0-1 16,1-15 0,-2-3-16,4 5 15,0 0-15</inkml:trace>
  <inkml:trace contextRef="#ctx0" brushRef="#br0" timeOffset="49779.38">20269 6335 0,'0'-1'0,"-2"-4"0,1-1 16,3 8-16,2 2 16,2 2-16,6 5 15,17 23 1,-5-5-16,-4 0 15,-15-21-15,8 9 0,-3-2 16,0-2-16,4 0 16,2-2-16,2-3 0,2-4 15,0-3-15,2-1 16,-1-4 0,-1 0-16,1-1 0,-1-2 15,-3 1 1,-11 1-16,12-3 15,-13 3-15,10-7 16,-12 8-16,10-11 0,-1 1 16,-2-3-16,0 1 15,1 0-15,0-2 16,3 0 0,2 0-16,1 2 0,2-1 15,0 0-15,1-1 16,-1 3-1,0 1-15,-3 1 0,-2 3 16,-10 10-16,5-5 16,-13 10-16,-13 17 15,-8 6-15,-8 6 16,-6 7-16,-3-1 16,6-3-16,6 1 0,7-8 15,7-2-15,14-24 16,-1 9-1,3-3-15,5-3 0,22-7 16,2-10-16,4-10 16,2-4-1,4-5-15,-6-2 16,-1 3-16,-6 2 0,-4 6 16,-19 16-16,6-6 15,-7 7-15,2 0 16,-4 2-16,-2 4 15,-3 1-15,1 3 16,-4 6-16,0 5 16,0 1-16,2 2 15,1 2-15,4 0 16,4-2-16,2 0 16,2-2-16,3-4 15,4-2-15,-2-5 16,-4-8-16,12 1 15,-2-4-15,-1-6 0,9-26 16,-15 21-16,-11 14 16</inkml:trace>
  <inkml:trace contextRef="#ctx0" brushRef="#br0" timeOffset="50450.56">21092 6309 0,'2'6'0,"-1"1"0,1 11 16,-1-2-16,4 30 15,-5-13-15,0-21 16,0 9-16,-1-3 16,0-2-16,0-3 15,0 0-15,1-10 16,0 4-16,0-10 0,2 0 15,2-4 1,3-7-16,9-27 0,0 3 16,5 1-16,4 2 15,2 8-15,-1 1 16,-1 7 0,-19 16-16,7-4 0,2 2 15,-4 6-15,2 6 16,-2 4-16,-2 30 15,-10-4-15,-6-1 0,-1-2 16,-3-6 0,8-21-16,-6 9 0,1-1 15,3-10-15,0 5 16,1-2-16,6-9 16,0-2-16,24-23 15,-2-3 1,8-2-16,0-2 15,0 5-15,-1 2 16,-4 5-16,-4 6 16,-19 14-16,7-4 0,-5 4 15,6 3-15,-5 4 16,-1 6-16,-2 5 16,-6 29-16,-1-11 15,-1-1-15,0-1 16,3-24-16,-1 8 15,2 1-15,1 1 16,0-3-16,0-3 16,0-11-16,3 3 15,1-7-15,11-26 0,-9 15 16,-7 13 0</inkml:trace>
  <inkml:trace contextRef="#ctx0" brushRef="#br0" timeOffset="50717.1">21797 6300 0,'0'0'0,"2"3"0,-1 3 15,1 6-15,-1 27 16,-7 0-16,-4 3 16,-3 5-16,0-3 15,0-2-15,3-2 16,1-2-16,0-4 15,3-4-15,4-24 16,-2 13-16,1-3 16,-1 0-16,2-3 15,2-11-15,-3 4 16,3-9-16,0 2 0,0 1 16</inkml:trace>
  <inkml:trace contextRef="#ctx0" brushRef="#br0" timeOffset="51033.93">21757 6361 0,'13'-26'0,"-2"1"15,5-6-15,0 11 16,9-4-16,2 7 16,-3 7-16,-19 9 15,11 1-15,-1 3 16,-1 3-16,-1 3 0,-4 7 15,-3 2 1,-4 1-16,-2 5 0,-11 23 16,0-11-16,-4-1 15,3-1-15,1-5 16,7-24 0,-3 9-16,0-1 15,0 0-15,2-7 0,2-2 16,0-4-16,4-3 15,-5 2-15,2 1 16,2 0-16</inkml:trace>
  <inkml:trace contextRef="#ctx0" brushRef="#br0" timeOffset="51350.54">22119 6035 0,'2'1'0,"-1"3"0,2 10 16,6 25-1,-6 6-15,-2 5 16,-9 3-16,-4 1 0,1-6 16,-3-1-1,1-6-15,0-1 16,1-4-16,4-5 0,4-4 15,5-22-15,0 8 16,2-1-16,3-3 16,-1-6-16,6 3 15,-5-7-15,8 2 16,2-5-16,-1-5 16,0-2-16,-2-4 0,-6 8 15,-7 7-15</inkml:trace>
  <inkml:trace contextRef="#ctx0" brushRef="#br0" timeOffset="51752.05">22193 6473 0,'0'0'0,"0"-2"16,3 2-16,3-3 0,6-4 15,31-16 1,-3-1-16,4-4 15,3-1-15,-1-1 16,-2 2-16,-5 4 0,-6 6 16,-9 3-16,-22 12 15,4-2-15,-8 4 16,-25 3-16,-12 4 16,-10 1-16,-1 4 15,0 4-15,5 4 16,4 3-16,7-2 0,8-2 15,22-14-15,-6 7 16,4 4-16,4-1 16,6 2-16,4 0 15,27 14-15,0-8 16,6 0 0,6-5-16,2-2 15,3-3-15,-1-3 0,3-5 16,-28-2-16,-26-2 15</inkml:trace>
  <inkml:trace contextRef="#ctx0" brushRef="#br0" timeOffset="94816.9">19364 10562 0,'3'0'0,"11"1"16,-14-1-1,4-1-15,1 0 0,3 1 16,-5 1-1,-1-1-15,-2 5 16,6-1 0,-6 3-16,-6 2 0,-3 3 15,-7-1 1,-1 2-16,-3 0 16,-20 13-16,2-9 0,-1 0 15,1-3-15,2-3 16,0-1-1,-6-1-15,-1 0 16,2-1-16,-5 1 0,1-2 16,-4-2-16,1-2 15,1-1-15,-6-2 16,4 0 0,-4 1-16,1-3 0,3-2 15,-3-1-15,2-3 16,1-1-16,3-1 15,-2-1-15,2-1 16,1-3-16,1-1 16,-2-4-16,2-3 15,1-2-15,1 1 0,-2 3 16,3-3-16,3 0 16,-1-2-16,1 1 15,1 2-15,-1 0 16,4 0-16,1 1 15,0-5 1,4-4-16,4-1 0,5 2 16,2 1-1,5-3-15,2-2 0,4-3 0,3 3 16,3-3 0,1 0-16,5-2 15,3 6-15,1-1 16,-1 0-16,4-1 15,4 2-15,8 2 16,1 1-16,5 2 16,2-2-16,3 2 15,-1-1-15,7 5 16,2 0-16,4-1 0,-2 3 16,6 1-16,0 3 15,4 0-15,-1 1 16,0 2-1,1 3-15,-2 2 16,2 2-16,1 1 0,1 1 16,0 4-16,-2 2 15,-1 1-15,-1 3 16,-3 1-16,1 3 16,-5 1-16,6 1 15,-7 2-15,1 1 16,-6-1-16,-1 5 15,1 2-15,-4 2 16,-2 1-16,-2 1 0,0-3 16,-1 1-16,-1 1 15,1 1 1,-2 1-16,-3 2 16,0 1-16,-2-3 15,-3 2-15,-2 2 0,-5 2 16,0 0-16,-2 1 15,2 2-15,0-1 16,-4 2-16,-1-1 16,-2 0-16,-2 3 15,-2 0-15,-3 0 16,1 2-16,-1 1 16,0 1-16,-2-1 15,-1 1-15,-2 2 16,-5-1-16,-3 0 0,-5 0 15,-4 1 1,-7 0-16,-7 0 16,-10-2-16,-7-4 15,26-17-15,27-19 16</inkml:trace>
  <inkml:trace contextRef="#ctx0" brushRef="#br0" timeOffset="101568.7899">3858 10505 0,'0'0'0</inkml:trace>
  <inkml:trace contextRef="#ctx0" brushRef="#br0" timeOffset="124850.11">30025 12007 0,'-1'1'0,"-1"1"16,2-2-16,-3 4 16,3-4-16,-2 0 15,2-3-15,1 2 16,1-1-1,1 0-15,1 0 16,2 0-16,6-2 0,-4 4 16,11-4-1,2 1-15,2 1 16,1 1-16,22 1 0,-8 2 16,3-1-16,1 1 15,3 2-15,1 1 16,6 2-16,2-2 15,2-1-15,5 1 16,2 1-16,6 0 16,2-1-16,0 1 15,2-1-15,1 1 16,2-1-16,3-2 0,2 1 16,-1-2-16,2 0 15,1 1 1,0 0-16,-2 1 0,-2 0 15,1 2-15,-1-1 16,-3 2-16,-1-2 16,-1 0-16,-2-2 15,-4 1 1,0-1-16,-4 0 16,0 1-16,-5 1 0,-4 1 15,-4-1-15,-3-1 16,-5-1-1,-3-1-15,-4 0 0,-5-1 16,-25-1-16,12 1 16,0 0-16,-3 1 15,-8-1-15,9 0 16,-15 1-16,-4-3 0,-3 0 16,6 1-16,0 0 15</inkml:trace>
  <inkml:trace contextRef="#ctx0" brushRef="#br0" timeOffset="125799">29634 10886 0,'-1'-2'15,"-2"-2"-15,-2-4 16,3 3 0,-4-7-16,1 0 15,0-1-15,3-2 0,1 3 16,1 0-16,1 7 15,0-5 1,1 9-16,2 4 0,-2 1 16,3 0-16,1 7 15,-1 7-15,3 27 16,-6-9-16,-1-3 16,-1-1-16,2-24 0,-2 9 15,0-2 1,1 1-16,1-3 0,0-2 15,-1-9-15,1-4 16,-1-3 0,2 2-16,0 1 0,-3 2 15</inkml:trace>
  <inkml:trace contextRef="#ctx0" brushRef="#br0" timeOffset="125969.92">29544 10663 0,'1'0'0,"-3"-1"0,2-1 15,3 2-15,-1 0 16,2-5 0,-4 5-16,0 0 15</inkml:trace>
  <inkml:trace contextRef="#ctx0" brushRef="#br0" timeOffset="126433.43">29740 10551 0,'0'-1'0,"2"-5"0,2-2 15,-2 6 1,6-4-16,3 8 15,2 1-15,0 7 16,5 28 0,-9 0-16,-5 7 0,-2-1 15,0-1-15,-2-2 16,1-3-16,3-4 16,4-2-16,1-2 0,-7-23 15,3 10-15,2 1 16,1-2-16,-1-3 15,-5-11 1,8 4-16,-7-11 16,6-2-16,-3 3 15,-6 4-15</inkml:trace>
  <inkml:trace contextRef="#ctx0" brushRef="#br0" timeOffset="126733.48">29954 10512 0,'3'0'0,"-3"0"15,5-1-15,-2 1 16,5 1-16,-4 2 16,8 3-1,-3 5-15,0 7 0,4 31 0,-8-7 16,-2 4-1,-1 0-15,-1 2 16,1-5-16,2-3 16,3-3-16,1-4 15,2-5-15,-9-23 16,7 9-16,1-1 16,1-4-16,-5-7 0,1 5 15,-6-7-15</inkml:trace>
  <inkml:trace contextRef="#ctx0" brushRef="#br0" timeOffset="127400.05">30269 10707 0,'0'1'0,"2"-1"15,-1 3-15,1-1 0,2 6 16,1 4-16,0 4 16,0 3-1,2 28-15,-7-8 0,0-4 16,0-3-16,1-24 16,0 9-16,0-2 15,1-1-15,1-1 16,-2-10-16,3 5 15,-2-9-15,2-5 16,5 0-16,10-29 16,-2 2-16,5 1 15,-3 3-15,1 4 16,-17 19-16,8-5 16,2 1-16,1 1 15,1 4 1,-6 7-16,12-1 0,-2 8 15,0 6-15,-4 4 16,-2 4-16,-4 2 16,-1 0-16,-2 0 15,-2-2-15,-1-1 16,1-3-16,1-4 0,-1-4 16,-1-10-16,3-4 15,5 4-15,1-8 16,20-24-16,-9 5 15,-9 10-15,-14 16 16</inkml:trace>
  <inkml:trace contextRef="#ctx0" brushRef="#br0" timeOffset="128365.14">30683 10846 0,'0'2'0,"-1"4"15,5 0-15,4-4 16,5 4-16,27-3 16,-3-7-16,2-3 15,0-6-15,0-3 16,-7 0-16,-3 0 0,-9 1 15,-17 13 1,5-6-16,-6 0 16,-5 4-16,-6-3 0,-29 0 15,3 5-15,-3 2 16,1 5-16,1 1 16,6 2-16,5 2 0,23-9 15,-8 9 1,3 0-16,4 4 15,3 1-15,3 3 0,16 18 16,5-10-16,4-1 16,2-1-1,1-5-15,0-3 16,-1-4-16,-1-1 16,-22-9-16,12 2 15,1 0-15,2-2 0,1-3 16,2-3-16,-1-1 15,22-15-15,-12 2 16,-1-1-16,-2-1 16,-3 1-16,1 0 15,-2-1-15,-1-1 16,-1 2-16,-1 1 16,1 1-16,-2 3 15,-17 11-15,10-3 0,-3 1 16,-6 4-1,8-1-15,-13 2 0,-1-1 16,-2 1-16,-4-1 16,-3 1-16,-1 1 15,-27 3 1,4 3-16,-3 1 16,-3 0-16,6 0 15,29-7-15,-11 6 0,2-2 16,10-1-16,2 3 15,6 2 1,28 6-16,0-3 0,3-1 16,1 1-1,-2 1-15,-5-1 0,-3 1 16,-24-10-16,9 8 16,-5 1-16,-4 2 15,-7 1-15,-3 1 0,-9-3 16,-24 6-1,29-12-15,-13 1 16,-1-2-16,1-3 16,1-1-16,3-2 15,12-3-15,-8-2 0,15-1 16,-7-4 0,10-2-16,8-4 0,25-13 15,-20 17-15,-16 12 16</inkml:trace>
  <inkml:trace contextRef="#ctx0" brushRef="#br0" timeOffset="128768.01">31842 10728 0,'-4'1'0,"-4"2"0,-50 19 32,24-8-32,-1 0 0,26-10 15,-8 6 1,2-2-16,7 2 0,8-6 16,18 14-16,6-4 15,11 0-15,7-2 16,0 1-16,-1 1 15,-5 2-15,-8 0 16,-10-1-16,-17-10 16,2 6-16,-7 1 15,-6 1-15,-25 13 16,3-8-16,-6-2 16,2-3-16,1-5 0,2-4 15,3-4 1,25 0-16,1 0 0,4 0 15</inkml:trace>
  <inkml:trace contextRef="#ctx0" brushRef="#br0" timeOffset="130236.04">30344 12144 0,'0'0'0,"1"-2"16,0 1-16,-1 0 15,2-2-15,-1 3 16,0 0-16,-1 0 15,2 0-15,2 0 16,-2-2 0,4-3-1,-3 2-15,4-5 16,-5 3-16,5-5 16,-7 4-16,3-5 15,-9 9-15,-2-8 0,0 11 16,-30 0-1,3 7-15,-1 3 0,7 4 16,7-1-16,17-11 16,-5 7-16,4 0 15,3-1-15,7-4 16,4 5-16,30 2 16,0-6-16,4-2 15,4-1-15,-4 1 16,0 1-16,-4 4 15,-6 2-15,-9 3 16,-18-10-16,3 7 16,-3 4-16,-5 2 0,-3 1 15,-5 1 1,-6-2-16,-3 1 16,-3-5-16,-1-2 15,-2-4-15,1-1 0,16-5 16,-13 2-16,16-6 15,4-1-15,-8-2 16,10-4-16,26-17 16,2 2-16,5-1 15,3-2-15,-1 3 16,1 7-16,-4 6 16,-4 8-16,-5 9 15,-22-3-15,9 4 0,-2 5 16,-2 3-16,-2 2 15,-1 5-15,-2 0 16,-2 0-16,-2 0 16,-2-2-1,-1-1-15,0-5 16,3-11-16,-2 6 16,2-13-16,0 5 0,0 0 15</inkml:trace>
  <inkml:trace contextRef="#ctx0" brushRef="#br0" timeOffset="130380.39">30696 12044 0,'-2'0'0,"1"2"15,0-1-15,0 6 16,1-7-1</inkml:trace>
  <inkml:trace contextRef="#ctx0" brushRef="#br0" timeOffset="130784">31004 12140 0,'3'0'0,"15"2"15,-3 0-15,-9 0 0,10 2 16,-15-1 0,4 5-16,-8 0 15,-33 13-15,1-3 16,0-1-16,2 1 15,5 0-15,23-14 0,-7 8 16,3 0 0,5 1-16,5 1 15,8 2-15,27 5 0,-3-7 16,7-3 0,3-6-16,2-3 0,-3-5 15,-1-4-15,-5-4 16,-4-3-16,-6-3 15,-7-4-15,-15 14 16,-4 7-16,0 0 0</inkml:trace>
  <inkml:trace contextRef="#ctx0" brushRef="#br0" timeOffset="131100.07">31306 11905 0,'0'1'0,"3"3"16,4 5 0,0 5-16,9 27 15,-10-1-15,-4 0 16,-7 4-16,-7 1 16,1-3-16,1-2 0,1-4 15,4-3-15,1-2 16,4-24-16,-2 11 15,0-1-15,0 0 16,0-3-16,0-1 16,1-12-16,2-2 0,1-3 15,-2 2 1,3-5-16,1-4 0,0-4 16,-1 8-1,-3 7-15</inkml:trace>
  <inkml:trace contextRef="#ctx0" brushRef="#br0" timeOffset="131548.71">31478 12053 0,'6'-1'0,"-4"2"16,8-1-16,2 2 0,-7 3 15,9 4-15,-6 4 16,-5 2-16,-7 2 15,-24 15-15,-4-8 16,-6-4 0,-4-2-16,2-9 15,5-1-15,7-5 16,23-3-16,-5-2 0,3-1 16,7 0-16,-9-3 15,13 2-15,2-5 16,9 4-16,4 3 15,28 13-15,-15 5 16,0 6 0,-8 1-16,-1 3 0,-6-1 15,-2 0-15,-12-19 16,5 8-16,0 1 16,-1 0-16,4-2 15,0 0-15,1-3 0,-5-9 16,10 3-1,0-5-15,-1-7 16,0-4-16,-8 7 0,-8 5 16</inkml:trace>
  <inkml:trace contextRef="#ctx0" brushRef="#br0" timeOffset="132102.01">31728 12094 0,'0'3'0,"1"-1"16,3 10-16,1 0 15,-1 5-15,4 25 16,-7-31-16,-2 35 16,-1-12-16,2-24 15,-4 10-15,1-1 0,-1-5 16,2-7-1,0-2-15,1-2 16,0 6-16,3-14 16,3 0-16,16-33 15,3 0-15,5-4 16,3-1-16,0 3 16,6 7-16,-5 4 15,-1 10-15,-13 8 16,-16 15-16,-6-1 15,16-2-15,-4 9 16,-5 6-16,-3 5 16,-4 2-1,-8 25-15,2-11 0,6-25 16,-2 9-16,1 1 16,2-1-16,2 0 15,2 1-15,2-1 16,3-3-16,1-2 15,3-2-15,-2-3 16,-5-9-16,6 6 0,-7-9 16,-1 0-1,-1-4-15,7 0 0,-1-5 16,-1-7 0,-3 9-16,-3 8 0</inkml:trace>
  <inkml:trace contextRef="#ctx0" brushRef="#br0" timeOffset="132546">32096 12182 0,'-5'7'0,"4"-5"0,-7 13 16,4-1-16,3 1 16,6-1-16,25-2 0,2-9 15,3-7 1,5-5-16,3-7 0,-1-4 15,-4-2 1,-6 1-16,-7 4 16,-22 13-16,1-6 0,-5 3 15,-8 5-15,-34-5 16,2 7 0,-3 1-16,0 6 15,4 7-15,8 3 0,5-1 16,9 0-16,14-11 15,0 9-15,4 1 16,5 2-16,19 19 16,2-10-16,6-3 15,2-3-15,1-3 16,2-3-16,-2-1 16,-2-4-16,-1-3 15,-25-5-15,12-1 16,0 0-16,1-2 0,-2-3 15,1-2-15,-1-3 16,-3-3 0,-1-2-16,-8 8 15,-6 7-15</inkml:trace>
  <inkml:trace contextRef="#ctx0" brushRef="#br0" timeOffset="133100.3499">32663 12123 0,'1'-1'0,"-1"0"0,2-1 0,0-1 15,3-3-15,-2 3 16,5-5-16,-4 6 15,7-6-15,-8 6 0,4-5 16,-7 6-16,-4 1 16,-3 3-1,-3-3-15,-4 5 0,-24 17 16,4-1 0,3 3-16,9-1 15,14-4 1,7-15-16,5 8 0,5-2 15,32 6-15,-1-6 16,2 1 0,-5-4-16,-10 2 15,-35-11-15,25 11 16,-7 1-16,-7 2 16,-8 3-16,-23 16 0,1-10 15,-2-2-15,2 1 16,1-5-16,20-12 15,-8 5-15,8-5 16,0 1 0,3-3-16,-4 6 0,10-10 15,4-1-15,1 0 16,7-6 0,22-17-16,-6 4 15,-14 10-15,-17 13 0</inkml:trace>
  <inkml:trace contextRef="#ctx0" brushRef="#br0" timeOffset="133397.1">32953 12451 0,'-50'36'0,"50"-36"0,0 0 16,-50 38-1,48-33-15,-10 4 0,5-6 16,-2 3-16,13-3 16,-4 2-16,-5 1 15,8 4-15,3 1 16,4 2-16,23 12 16,-2-5-16,4 3 15,-11 1-15,-11-3 16,-7-2-16,-5-15 15,-6 7-15,2-7 0,3-4 16</inkml:trace>
  <inkml:trace contextRef="#ctx0" brushRef="#br0" timeOffset="134235.51">32932 12103 0,'-1'1'16,"2"-1"0,-3 0-16,2 0 15,0-1 1,-1-1-16,0 0 15,0-1-15,-3-2 16,3 2-16,-3-3 16,3 3-16,1 1 15,-3-7-15,3 6 16,0 0-16,-1-6 16,2 6-16,-1 3 0,2-2 15,-1-5-15,-1 7 16</inkml:trace>
  <inkml:trace contextRef="#ctx0" brushRef="#br0" timeOffset="134779.8199">32911 12022 0,'-2'0'16,"3"-1"-1,-2 1-15,3 0 16,-2 0-16,0 0 16,0 0-16,0 0 0,2 0 15,-2 0-15,3-2 31,-2 2-31,0 0 0,2 0 0,3-1 16,-4 0-16,1 0 16,0 0-16,7-3 15,-7 3-15,0-3 16,9-4-16,-8 4 16,10-5-1,-9 6-15,4-4 0,-4 5 16,-3 0-16,-2 2 15,-2 3-15,-4 1 16,3-2-16,-6 6 16,-26 18-16,9-3 0,3 1 15,17-18-15,-6 9 16,5-3-16,4 4 16,3-3-16,5 2 15,8-1-15,25 8 16,-8-5-16,-2 2 15,-21-13 1,8 7-16,-5 1 16,-5 2-16,-14 19 15,-11-2-15,-8-3 16,-3-4-16,-5-6 16,2-2-16,0-4 0,5-5 15,4-2-15,33-10 16,-15 5-16,3-2 15,-10 1-15,14-1 16,0 0-16</inkml:trace>
  <inkml:trace contextRef="#ctx0" brushRef="#br0" timeOffset="135517.51">32991 12082 0,'0'3'15,"1"6"-15,4 0 0,3-7 16,7 7-16,4-4 16,4-3-1,24-11-15,-12 0 0,0-4 16,-5-1-1,-22 11-15,6-6 16,-3 1-16,-1 0 16,-11 6-16,-1-6 15,-7 8-15,-27-2 16,2 5-16,-2 6 0,1 4 16,6 2-16,5 3 15,20-13 1,-7 10-16,3 3 15,5 0-15,3 3 16,3-1-16,6 1 0,4-3 16,4-1-16,0-2 15,4 0-15,0-3 0,1-1 16,-3-2 0,-2-2-16,-10-6 0,8 1 15,-13-5-15,11-1 16,-13 4-16,0 0 15</inkml:trace>
  <inkml:trace contextRef="#ctx0" brushRef="#br0" timeOffset="135916.72">33375 11998 0,'-2'0'16,"3"0"-16,-2 0 0,0 2 16,-1 1-16,-4 5 15,-4 2-15,-1 3 0,-3 3 16,2 2-16,-1 1 15,7 3-15,17 16 16,-10-26 0,28 22-16,-5-7 0,2-3 15,0 0-15,-7-2 16,-7-4-16,-9-14 16,-1 8-1,-5 0-15,-6 0 0,-4 1 16,-28 6-16,8-8 15,-5-6-15,5-4 16,15 0-16,18-1 16</inkml:trace>
  <inkml:trace contextRef="#ctx0" brushRef="#br0" timeOffset="136993.6">32050 10831 0,'0'0'15,"1"2"-15,0 0 16,-1-2-16,0 1 0,2 4 16,-2-5-16,0 1 15,0 0-15,0 2 16,0-3-1,0 1-15,2 7 16,-2-5-16,1 10 16,-1-9-16,1 10 0,0-10 15,5 8 1,-1-12-16,28 6 16,0-7-16,4-5 0,-5-5 15,-2-3-15,-3-3 16,-22 13-16,8-6 15,0 1-15,-4-1 0,-9 6 16,1-4 0,-9 8-16,-5-3 15,-31 12-15,7 2 16,1 5-16,7 4 0,12 3 16,8 1-16,8-19 15,1 12-15,13 20 16,8-9-1,6-1-15,3-1 0,5-3 16,2-4-16,1-2 16,1-4-1,-3-1-15,-3-4 16,-4-1-16,-3-5 0,-19-2 16,2-1-16,0-1 15,12-5-15,-10 3 16,-11 4-16</inkml:trace>
  <inkml:trace contextRef="#ctx0" brushRef="#br0" timeOffset="137432.01">32648 10901 0,'2'-1'0,"0"1"16,3-2 0,0 0-16,6-2 15,-5 1-15,9-4 16,-15 7-16,3-3 0,10-5 16,-13 7-16,-5 1 15,-4 1-15,-23 3 16,2 2-16,-4 4 15,3 2-15,24-10 0,-6 7 16,3 0 0,4 3-16,7 1 0,27 14 15,3-6-15,9-3 16,-1-3-16,3 0 16,-5-1-1,-3-1-15,-9 2 0,-9 2 16,-17-12-16,-11 23 15,-11-7-15,-16-4 16,-4-4-16,20-4 16,23-9-1</inkml:trace>
  <inkml:trace contextRef="#ctx0" brushRef="#br0" timeOffset="140612.29">4932 13580 0,'-3'2'16,"-17"4"-16,-21 1 15,0-4-15,-8-1 16,-3-2 0,-3 1-16,-66-4 0,51 1 15,-1 2-15,-2 0 16,-2 1 0,-4 0-16,0-1 15,1 0-15,-2 0 16,-1-2-16,-4 2 0,1-1 15,-3-1-15,2-1 16,-2 2-16,-1 1 16,1 2-1,2 0-15,-1 0 0,-2 0 16,0 1-16,2-1 16,3 2-16,3 2 0,5 0 15,4-2-15,1-2 16,6-1-1,5-2-15,8-1 16,3 1-16,7-1 16,5-1-16,6 2 15,22 1-15,-10-2 16,-1 0-16,3-1 16,10 1-16,-11-3 0,14 0 15,-9-5-15,5 4 16,7 6-16</inkml:trace>
  <inkml:trace contextRef="#ctx0" brushRef="#br0" timeOffset="141683.3799">2557 12429 0,'0'-1'16,"4"1"-16,-1-1 15,0 0-15,4-3 16,-3 0-16,6-3 16,1-2-16,3-2 0,-5-1 15,1 1 1,-2-2-16,-3-1 0,-4 0 16,-2-2-16,-4 1 15,-4 3 1,-3 0-16,-3 5 15,-5 4-15,0 7 16,-5 3-16,-18 16 0,8-3 16,5 4-16,5 0 15,8-1-15,13-17 16,-5 10-16,6 0 16,0 0-16,3 0 15,3-1-15,6-3 16,5-3-16,4-5 0,25-4 15,-6-7-15,0-1 16,-1-8-16,0-2 16,-3 0-16,-4 2 15,-4 0-15,-18 14 16,6-5-16,-1 1 16,-4 5-16,2-2 15,-7 3-15,-1 1 16,-2 2-16,7 2 15,-10 0-15,7 6 16,-2 3-16,-5 3 0,3 4 16,0 2-16,7 23 15,-1-6 1,-3-1-16,-2 0 16,1-4-16,-5-1 15,-2-5-15,2-23 16,-4 12-16,-1-1 15,-4-3-15,-2-3 16,-2-2-16,-3-6 16,0-5-16,0-6 0,4-3 15,0-5-15,5-4 16,3-3-16,4-1 16,6 0-16,5-1 15,2 2-15,2 1 16,4 4-16,-2 0 15,4 5-15,2 1 16,-4 3-16,4 2 16,-4 0-16,-16 7 15,0 0-15</inkml:trace>
  <inkml:trace contextRef="#ctx0" brushRef="#br0" timeOffset="142160.04">2969 12330 0,'4'3'15,"-3"1"-15,7 10 0,-1-1 16,12 26-1,-9-5-15,-3 2 0,-4 0 16,-4-4 0,1-26-16,0 12 0,-3-1 15,3-10-15,0 4 16,0-1 0,0-9-16,0-3 15,3 0-15,0-8 0,0-7 16,8-28-16,-4 10 15,-4 24 1,2-11-16,2-1 16,-2 5-16,3-2 0,2 0 15,0 0-15,2 2 16,1 2-16,2 1 16,2 2-16,0 2 0,1 2 15,0 2-15,1 2 16,-12 4-1,10-2-15,-10 4 16,13 0-16,-20-1 0,0 0 16</inkml:trace>
  <inkml:trace contextRef="#ctx0" brushRef="#br0" timeOffset="142688.41">3378 12266 0,'-1'3'0,"-1"2"0,-3 11 16,-4 22-16,-1 0 15,1 3-15,2-1 16,4-5-1,3-6-15,1-23 16,4 10-16,5-3 16,1-2-16,8-4 15,23-9-15,-6-6 0,-1-6 16,-2-6 0,-2-3-16,-5-3 0,-3 1 15,-9 2-15,-11 18 16,0-9-16,-5 2 15,-7 2-15,-5 1 16,-30 1-16,5 4 16,-1 3-16,3 2 15,-1 0-15,33-1 16,-13 2-16,-2 0 16,1 0-16,5 2 15,9-3-15,-8 6 16,15-4-16,-4 6 15,11-5-15,3 5 16,6 3-16,29 6 16,-10-6-16,1 0 15,-5-4-15,-17-3 16,-16-5-16</inkml:trace>
  <inkml:trace contextRef="#ctx0" brushRef="#br0" timeOffset="143332.18">3795 12228 0,'1'4'16,"1"-1"-1,1 6-15,2 3 0,1 6 16,0 1-1,3 4-15,-4 2 16,2 0-16,1 0 16,-1-2-16,6-2 0,0-3 15,4-4-15,4-3 16,2-6-16,1-6 16,20-13-16,-12-3 15,2-5-15,-6-2 16,-8 2-16,-17 17 15,6-11-15,-5 2 16,0-2-16,-3 0 16,-2 1-16,-3 3 0,1 9 15,0-4 1,2 7-16,-2 1 0,3 2 16,1 1-1,-1 0-15,5 5 16,5 1-16,6 3 15,2-1-15,3 0 16,23 10-16,-30-15 16,9 5-16,1 0 0,-1-1 15,1-1-15,-1-2 16,-3 0 0,-14-6-16,11 2 0,-13-7 15,6-2-15,-5-3 16,-7-7-16,-2-5 15,-10-29-15,5 9 16,-1-1-16,0 4 16,-2 2-16,-2 3 0,-2 0 15,8 16 1,8 16-16</inkml:trace>
  <inkml:trace contextRef="#ctx0" brushRef="#br0" timeOffset="165197.3799">28308 13557 0,'-1'4'15,"1"1"1,0-5 0,0 2-16,0-2 0,1 1 0,1-1 15,1 0 1,4 3-16,-3-3 0,2 0 15,7 1 1,-4-1-16,10 0 16,3 0-16,1 0 0,23 0 15,-8 1-15,4 0 16,2 0-16,2 2 16,0 0-16,6 1 15,3 0-15,3 0 0,1-1 16,6 1-16,2-1 15,4 2 1,5-1-16,2 1 0,2 0 16,-2-1-1,3 2-15,0-5 16,3 1-16,2 0 16,0 1-16,2 2 0,-3-1 15,2-3-15,-1 1 16,1 2-16,1-2 15,0 2-15,0-1 16,1-1-16,-3 0 16,-2-3-16,-3 3 15,0-2-15,0 0 16,-2-2-16,1 1 16,-1 1-16,-1-2 15,-6 1-15,-1-1 16,-2 0-16,0 0 15,-1 1-15,2 0 0,-4-1 16,-1 0-16,-3 0 16,2 1-16,-2 1 15,-1 0-15,1 0 16,-2 0-16,0 2 16,-4-1-16,-2 1 15,2 0-15,-9-1 16,2 1-1,-7 1-15,1-1 16,-7 1-16,-2 0 0,-28-2 16,26 3-16,-25-4 15,-2-1-15,-5 1 16,0 0-16</inkml:trace>
  <inkml:trace contextRef="#ctx0" brushRef="#br0" timeOffset="193478.9">10244 4424 0,'-2'0'0,"-8"1"16,-2 2-1,5-1-15,-11 3 16,-3 2-16,-18 10 16,6-4-16,-3-1 15,1-1-15,-6 0 16,3 1-16,-4 1 15,-4 2-15,-4-3 0,-2 2 16,-4 1-16,-3 0 16,-6-3-16,-3 0 15,-3 0-15,-2 2 16,0-3-16,-3 3 16,-3-2-16,-5-1 15,-2-1-15,-3 3 0,2-4 16,-2 2-1,2 0-15,-2-1 16,0-2-16,-2-1 16,0 0-16,0 1 0,-2 0 15,0-2 1,0-3-16,3 2 16,0-3-16,1-2 15,4 2-15,0-5 16,3-2-16,0-3 15,7-2-15,5-3 16,3 0-16,3-2 16,3-3-16,4-1 0,3 1 15,2-3-15,5-1 16,0-2-16,4-2 16,-2-2-16,7 1 0,1-1 15,1-1-15,2-4 16,2 1-1,1-4-15,2 1 16,3-2-16,1-1 16,1 1-16,3-3 0,3-2 15,3 1 1,3 0-16,4-2 16,1-3-16,3 0 15,3-4-15,6 0 16,3-2-16,5-1 15,5 2-15,0-2 16,6 1-16,2-1 0,6 1 16,4 2-1,6 1-15,3 3 0,8 0 16,0 2-16,3 1 16,4 3-16,0 0 15,5 3-15,4 1 0,0 4 16,2 2-16,4 0 15,-1 3-15,4 2 16,-1 2-16,3 3 16,1 4-16,2 1 15,1 2-15,0 1 16,-1 1 0,1 4-16,1 2 0,-2 3 15,-1 2-15,0 1 16,-1 2-16,1 5 15,-6-1-15,1 3 16,-1 2-16,1 1 16,-3 2-16,-2 2 15,-1 2 1,-3 0-16,0 1 0,-3 1 16,-6 0-16,-1 3 15,-2-1-15,-4 1 16,-2 4-16,0-1 15,-1 0-15,-3-1 16,1 1-16,-3 0 0,1-1 16,-3 3-16,2-2 15,0 2-15,-6-2 16,1 1-16,-3 1 16,2 3-16,-4-2 15,-3 5 1,-3 3-16,-6 3 15,2 4-15,-5 5 0,-2 7 16,-2 4-16,-4 4 16,-4 7-16,-5 5 15,-6 6-15,-2 5 16,-13 10-16,-8 10 16,-18 3-16,24-54 0,21-57 15</inkml:trace>
  <inkml:trace contextRef="#ctx0" brushRef="#br0" timeOffset="197449.05">13011 5996 0,'-1'1'0,"-6"1"15,-4 2-15,-28 8 0,-1-4 32,-5 3-32,-8-2 0,-5 3 0,-3-1 15,-4 2-15,-2-1 16,-7 1-16,-5-1 16,-6 2-16,-96 11 15,85-12 1,-4-2-1,-3 2-15,-3-3 16,4-1-16,-4 1 16,1-4-16,0 2 15,1-1-15,1-4 0,0-3 16,3-2-16,0 0 16,0-3-1,-6 0-15,4-2 0,4 1 0,4-3 31,1-2-31,3-1 0,1-1 16,2-2-16,3 0 16,1-1-16,0 0 15,3 0-15,2-1 16,2-1-16,5-1 0,3-1 16,3-1-16,1-2 15,5-2-15,5-3 16,9-2-1,5-3-15,7-3 0,2-1 16,7-4-16,7-1 16,9 0-16,6-1 15,8 0-15,2-2 16,2-1-16,1 1 16,1 1-1,8-1-15,5 2 0,7-1 16,2-1-16,2 2 15,2-3-15,5 4 16,6-2-16,7 1 0,4 1 16,5-1-1,3 6-15,2 0 16,3 2-16,1 2 0,8 5 16,4 1-1,3-2-15,1 5 0,0 2 16,1 4-1,4 0-15,3 2 0,2 4 16,0 2 0,4 2-16,-2 3 0,1 2 15,0 0 1,-2 4-16,0-1 0,0 5 16,2-2-16,-1 2 15,-3 3-15,0 5 16,1 2-16,-3-1 15,-7 2-15,-5 0 0,-4 0 16,2 0-16,-5 2 16,0 1-16,-1 0 15,-2 2 1,-5 0-16,-3 1 16,2 0-16,-7 0 15,1 4-15,-7 0 0,0-1 16,-8 2-16,-3-1 15,-5 2-15,-3 2 16,-4 2 0,-4 2-16,-5 0 0,-3 4 15,0-1-15,-6 2 16,-2 3-16,-1 4 16,-1 4-16,-5 1 15,-5 6-15,-6 1 16,-3 5-16,0 2 15,-6 4-15,-11 4 16,-12 3-16,-17 3 16,-21 2-16,-25 2 15,-26 2-15,63-42 0,63-43 16</inkml:trace>
</inkml:ink>
</file>

<file path=ppt/ink/ink4.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1-04T08:00:50.033"/>
    </inkml:context>
    <inkml:brush xml:id="br0">
      <inkml:brushProperty name="width" value="0.05292" units="cm"/>
      <inkml:brushProperty name="height" value="0.05292" units="cm"/>
      <inkml:brushProperty name="color" value="#FF0000"/>
    </inkml:brush>
  </inkml:definitions>
  <inkml:trace contextRef="#ctx0" brushRef="#br0">5971 6367 0,'-3'1'0,"-12"6"16,-18 9-1,-4 4-15,-3 5 0,-8 4 16,2 0-16,4-2 15,6-1-15,4-2 0,6-4 16,21-16-16,-3 7 16,2-3-16,9-5 15,4 3 1,37-4-16,5-4 0,9-3 16,7-1-1,3 0-15,0 3 0,1 4 16,-4 4-16,-4 4 15,-13 4-15,-8 6 16,-15 4-16,-15 4 16,-19 3-16,-11 0 15,-16 1-15,-6-1 16,-6-2-16,-4-5 16,0-4-16,3-3 15,1-5-15,7-3 16,8-6-16,11-5 15,30 3-15,-21-9 16,10-4-16,0 7 16,3 6-16</inkml:trace>
  <inkml:trace contextRef="#ctx0" brushRef="#br0" timeOffset="697.0599">6474 6517 0,'-7'32'0,"2"8"16,5-12-1,0 11-15,3-5 0,17 27 32,-9-44-32,0-5 15,6-6-15,0-3 16,28-14-16,-14-8 15,2-6-15,-1-7 16,0 0-16,-4 3 16,-3 3-16,-6 6 15,-15 16-15,6-3 16,-1 1-16,-8 6 0,-1 5 16,2 1-1,-4 7-15,-9 28 16,1-7-16,3 2 15,3-4-15,3-23 0,4 8 16,1 0-16,2-1 0,4-2 16,1 0-16,-4-11 15,11 6-15,-10-10 16,16 2-16,17-16 16,-11-5-1,-13 9-15,-17 11 0</inkml:trace>
  <inkml:trace contextRef="#ctx0" brushRef="#br0" timeOffset="1309.6399">7149 6003 0,'3'0'0,"-2"1"0,4 2 16,3 4-16,12 25 15,-2 1-15,-4 6 0,1 9 16,-5 4 0,-6 5-16,-2 4 15,-1 3-15,1-1 16,-5-1-16,-1-2 15,0-3-15,2-4 0,-3-4 16,2-4 0,-3-7-16,1-7 15,5-25-15,-2 9 16,1-9-16,0 5 0,1-4 16,2-7-16,1-2 15,4-2-15,11-28 16,0 0-16,3-6 15,2-3-15,0 1 16,2 4-16,1 5 16,1 6-16,0 7 15,-2 9-15,3 6 16,-1 9-16,1 8 16,-5 5-16,-7 7 0,-9 3 15,-8 3-15,-7-1 16,-9 0-16,-9-1 15,-8-1-15,-6-3 16,1-2 0,-2-4-16,1-4 0,0-2 15,2-2-15,5-4 16,4-6 0,3-7-16,21 2 0,5 3 15,0 0-15</inkml:trace>
  <inkml:trace contextRef="#ctx0" brushRef="#br0" timeOffset="1798.59">7644 6548 0,'4'-1'15,"9"-8"-15,-3 3 16,-1 7 0,9-1-16,0 7 15,4 31-15,-10-3 0,-6 6 16,-7 2-16,-2 2 16,-7-3-16,3-1 15,-1 2-15,1-2 0,0 2 16,3-3-16,-1-1 15,-1-3-15,-1-4 16,1-2-16,6-25 16,-5 12-16,3-5 15,1 0-15,1-3 16,1-10-16,1 0 16,-2 1-16,0 0 15</inkml:trace>
  <inkml:trace contextRef="#ctx0" brushRef="#br0" timeOffset="2014.51">7766 6179 0,'0'0'0,"2"0"16,0 0-16,2 2 15,-4-2-15,0 0 0</inkml:trace>
  <inkml:trace contextRef="#ctx0" brushRef="#br0" timeOffset="2732.12">7876 6760 0,'2'5'0,"0"-4"16,4 11 0,1-4-16,1-4 0,4 5 15,-5-9 1,15 4-16,23-17 0,-3-7 15,-4-5-15,2-5 16,-3 0-16,-2 2 16,-10 5-16,-4 6 15,-18 15-15,3-4 16,-6 6-16,-5 4 0,-30 15 16,-3 5-1,-11 5-15,1 1 16,1 1-16,11-1 15,6-2-15,5-1 16,5 0-16,8-2 16,11-4-16,3-15 0,3 9 15,27 13 1,0-9-16,9-2 0,5-3 16,6-4-16,2-3 15,-3-5-15,3 0 16,-5-8-16,-5-2 15,-5-6-15,-19 6 16,-20 8-16</inkml:trace>
  <inkml:trace contextRef="#ctx0" brushRef="#br0" timeOffset="2998.58">8711 6634 0,'0'-5'0,"-1"5"16,-1-3-16,-3 2 15,-3 4-15,-26 23 16,4 6 0,-2 9-16,2 5 15,0 2-15,5-4 0,6-1 16,8-6-16,13-5 0,7-7 16,8-5-16,-13-17 15,37 8-15,-4-12 16,10-14-16,3-8 15,8-13-15,1-13 16,-30 23-16,-29 26 16</inkml:trace>
  <inkml:trace contextRef="#ctx0" brushRef="#br0" timeOffset="3349.59">9204 6076 0,'-1'3'15,"-2"2"-15,-9 21 0,1 8 16,1 8 0,-2 7-16,0 7 15,2 3-15,-1 6 16,0-1-16,2 2 15,-1-3-15,3-1 0,1-5 16,4-1-16,2-6 16,1-8-1,3-4-15,7-8 0,1-2 16,-10-23 0,7 5-16,2 0 0,-1-2 15,-6-10 1,5-2-16,-1-4 0,0-34 15,-5 23-15,-3 19 16</inkml:trace>
  <inkml:trace contextRef="#ctx0" brushRef="#br0" timeOffset="3579.37">8804 6447 0,'-1'-2'0,"2"2"15,6-4-15,22-2 16,13 2-16,8 2 16,9 0-16,5 3 15,4 3-15,6 2 16,-39-4-16,-35-2 0</inkml:trace>
  <inkml:trace contextRef="#ctx0" brushRef="#br0" timeOffset="8067.62">18376 11337 0,'-33'4'0,"-12"2"16,7 1-16,-14 0 0,-7-4 15,-4 2-15,-6 0 16,-75 12 0,68-11-1,-5-5-15,-5 0 0,-3-1 16,-1-1 0,-1-1-16,-1-4 0,-4-3 15,-5 0 1,-2-4-16,0-3 15,-4-1-15,-1 0 0,-5 0 16,1-3 0,-2-2-16,-3 0 0,-5-3 15,-2 2 1,-1-4-16,5-1 0,1-4 16,0 3-16,-4-5 15,-1 1-15,0-4 16,2 0-16,-1-1 15,1-1-15,0-1 16,4-1-16,0-3 16,2-1-16,-2-1 0,1-1 15,2-2-15,5 0 16,4-3 0,4-2-16,4-2 15,1-2-15,4 0 16,1-3-16,3 1 15,3-1-15,4-3 0,1 2 16,1-2-16,3 0 16,0-2-16,0 0 15,2 1-15,4 1 16,5-2-16,0 3 16,9-3-16,0 2 0,9-5 15,1 3-15,9 0 16,5 2-1,10-3-15,3 2 16,9 0-16,4-2 16,5 5-16,4-1 15,7 1-15,5-1 0,9 4 16,3 0 0,5 3-16,8 1 0,7 4 15,4-1 1,8 5-16,6 0 15,6 4-15,3 1 16,5 3-16,6 2 0,2 5 16,5 1-16,5 6 15,7 4-15,5 4 16,0 2-16,2 4 16,2 4-16,0 2 15,4 4-15,3 3 16,5 5-16,2 3 0,-1 3 15,2 2-15,-2 4 16,2-1 0,-1 6-16,5 0 0,1 3 15,-4 2 1,1 3-16,-4 2 16,2 0-16,-3 2 0,1 1 15,-2 2-15,-2 2 16,-3 1-16,-2 3 15,0 0-15,-1 5 16,-4-1-16,1-1 16,-3-1-16,1 0 15,-6 1-15,1 2 0,-5 0 16,0 1 0,-8-2-16,0 4 15,-4-4-15,-1 2 16,-5 1-16,-5-1 15,0 1-15,-5-3 16,-1 0-16,-4-2 16,-1 1-16,-4 1 15,-4 0-15,0-1 0,-2 1 16,-2-1-16,-2 0 16,-4-1-1,-4-3-15,-5-1 0,-1 0 16,0 2-16,-3-2 15,-1 1-15,-2-2 16,-3 1 0,-1 0-16,-4-1 0,-1 1 15,1 1 1,0-3-16,-2 1 0,-1-2 16,-7 0-16,2 1 15,-3 0-15,0 0 16,-4 0-16,-3 0 15,-5-2-15,-4 0 0,-2-1 16,-5 2 0,-3-2-16,-2 2 0,0 1 15,-3 1-15,-1 0 16,-5 3-16,-2 0 16,0 1-16,0 0 15,0 1-15,-5-2 16,-4 1-16,-8 1 15,-2-2-15,-6 1 16,-6-2-16,-8 1 16,-9-5-1,-13-2-15,-7-2 0,-12-8 16,-10-2-16,-11-9 16,-11-7-16,69-5 15,69-5-15</inkml:trace>
  <inkml:trace contextRef="#ctx0" brushRef="#br0" timeOffset="10277.25">15153 12575 0,'0'2'0,"2"3"15,-3 0 1,0-1-16,-1 6 0,-2-7 16,-7 9-16,-2 0 15,-25 8 1,3-8-16,-5 0 0,-2 1 16,-6 2-16,-1-1 15,-4 1-15,-4 0 16,-1 0-16,-3-1 0,0 2 15,-6-1-15,-2-3 16,-3-1 0,-2-2-16,-5 0 15,-4-4-15,-4 2 16,-4-4-16,-4-2 16,-2-3-16,-3 0 15,-2-1-15,0-1 16,1-5-16,-1 1 0,-4-3 15,4-3-15,-1-1 16,4-2-16,0-2 16,3-1-16,4-5 15,1-2 1,6-1-16,3-4 16,10 0-16,4-6 0,9 0 15,3-3-15,12 0 16,6-4-16,9-1 15,6 0-15,4-2 16,8 2-16,4-4 16,6 3-16,3-3 15,3-2-15,6 0 16,7-2-16,0 2 0,2-3 16,1 1-16,5-1 15,7 0 1,8 0-16,4-1 0,9 0 15,1 1-15,10-2 16,4 1-16,10-2 16,4 3-16,4-2 15,6 2-15,6-3 16,3 2-16,3 1 16,6 2-16,6 0 15,4 0-15,-3 4 0,2-3 16,9 2-1,0 2-15,1 0 16,-1 4-16,7-1 16,2 4-16,-2 0 15,-4 0-15,-1 3 16,3 5-16,3 2 0,-3-1 16,4 2-16,1 3 15,-1 4-15,-2 2 16,-3-1-16,0 5 15,0 2-15,-2 4 16,-1-4-16,-3 7 16,0 5-1,-4 4-15,0 0 0,-2-2 16,1 2-16,-2 2 16,-3 5-16,-4 0 15,-6 3-15,-5 1 16,-3 1-16,-5 3 15,-5-1-15,-4 3 16,-3 2-16,-2 0 16,-3 4-16,-5 0 0,-4 2 15,-6 3-15,-5 1 16,-6 3-16,-6-2 16,-7 2-1,-9 3-15,-7 0 16,-4 1-16,-8-1 15,-3 2-15,-7 1 16,-5 2-16,-3 1 16,-8 0-16,-5 4 0,-4-1 15,-3 3-15,-3-1 16,-6 0-16,-3 3 16,-2 1-16,2 2 15,-3 1-15,-1 3 16,-5 2-16,-3 2 0,-1-1 15,-1-2-15,-4 3 16,-5-5 0,-4 6-16,-8-4 15,-4 7-15,-7-3 16,-5 6-16,-3-4 0,-6 5 16,-9-2-16,-4 1 15,-11-4-15,-10 2 16,-14 0-16,-12-3 15,-13 2-15,-14-1 16,-14-1-16,-19-1 16,-17-5-16,-17 3 15,-12-2 1,-17-7-16,143-25 0,140-26 16</inkml:trace>
  <inkml:trace contextRef="#ctx0" brushRef="#br0" timeOffset="13796.38">13709 7068 0,'2'8'16,"22"61"-1,11 11 1,-15-39-16,0-6 16,2-3-16,-1-7 15,-3-3-15,-12-17 16,9 3-1,1-1-15,25-5 0,-8-7 0,1-6 16,-6-8 0,2-5-16,-2-6 15,-5-2-15,-6 1 0,4-1 16,-3 0 0,-1 2-16,-6 2 0,-1-4 15,-9 26-15,0-14 16,1-1-16,-1-2 15,1-1-15,1 0 16,2 2-16,1 2 16,4 4-16,1 2 15,0 1-15,-5 10 16,2-3-16,-8 6 16</inkml:trace>
  <inkml:trace contextRef="#ctx0" brushRef="#br0" timeOffset="14426.38">14512 7218 0,'2'0'0,"10"2"16,28-1-1,-1-4-15,9-4 0,-3-2 16,-2-7-16,-5-2 16,-4-4-16,-5 1 15,-5 2-15,-21 15 16,6-9-16,-3 1 15,-4 1-15,-8 1 16,-25-2-16,-5 10 0,-6 3 16,-6 8-16,-2 3 15,3 7-15,5 0 16,3 3 0,6-1-16,3 2 15,8 3-15,6-2 16,14 1-16,8-1 15,14 0-15,7-1 16,11-1-16,2-2 0,8-2 16,0-4-16,5-1 15,0-1-15,0-4 16,-5-5-16,-4-5 16,-6-5-16,-20 3 0,-18 4 15</inkml:trace>
  <inkml:trace contextRef="#ctx0" brushRef="#br0" timeOffset="14914.46">15172 7067 0,'3'1'15,"0"1"-15,4 2 0,4 3 16,5 3-16,16 23 0,-9-1 31,-5 5-31,-1-1 0,-7-3 16,-4 1-16,-3 1 0,-1-4 15,-4-7-15,2-19 16,-1 10-16,0-4 16,0 0-1,1-8-15,-1 4 0,1-9 16,1-3-1,-2-1-15,4-33 0,-5 2 16,2-6-16,-3-4 16,2 3-16,-1 7 15,1 2-15,-1 0 16,2 27-16,1-9 16,1-3-1,3-2-15,4 3 0,3 3 16,4 2-1,25-1-15,-30 10 0,40 4 0,-16 1 16,0 1 0,-10 2-16,1 1 15,-20-2-15,2 0 16,-8-2-16,0 0 16</inkml:trace>
  <inkml:trace contextRef="#ctx0" brushRef="#br0" timeOffset="15495.47">15828 6710 0,'3'8'16,"10"42"-16,-8-11 15,-3 15-15,-2 1 16,-3 3-16,-5-3 16,-1 0-16,0 0 0,0-4 15,2-2-15,3-7 16,0-2-1,-1-2-15,-1-6 0,-1-10 16,6-19-16,0 1 16,-1 3-1,0-2-15,2-5 0,2-2 16,3-4-16,14-26 16,-1-3-16,5-5 15,3-2-15,1 3 0,2 7 16,1 7-16,1 4 15,0 6 1,0 11-16,-2 11 0,4 8 16,-1 6-1,-3 4-15,-12 3 16,-12 3-16,-8-1 16,-10-6-16,-5-5 15,-8-2-15,-9-7 16,-7-2-16,-8-2 0,-8 2 15,-6-4 1,-5-5-16,-4-11 16,37 7-16,36 5 0</inkml:trace>
  <inkml:trace contextRef="#ctx0" brushRef="#br0" timeOffset="24514.54">21797 11111 0,'4'1'15,"53"4"1,-17-4-16,4 0 0,7 1 16,3-2-16,7 2 15,4-4-15,2 0 16,10 1-16,2 0 15,3-1-15,2 1 16,2 4-16,7 3 16,7-1-16,1-1 15,6 1-15,8 0 16,8 2-16,5 4 0,3 1 16,1-1-1,-1 0-15,4-1 16,2 0-16,0-2 0,1-1 15,-4-1 1,-1 0-16,-5-1 16,-2 2-16,-5 1 15,-5-1-15,-7 0 16,-6-1-16,-7-1 0,-9 0 16,-7-2-16,-10 2 15,-12 0-15,-10 0 16,-9-3-16,-8 1 15,-16-3-15,-18 0 16,7-2-16,-4-1 16,-23-13-16,12 8 0,11 8 15</inkml:trace>
  <inkml:trace contextRef="#ctx0" brushRef="#br0" timeOffset="25480.42">22031 7132 0,'12'-2'16,"-26"11"-16,-14 17 16,2 2-16,-1 4 0,5 2 15,4 0 1,5-1-1,4-2-15,7-2 0,3-23 16,16 28-16,9-15 0,7-7 16,6-10-16,6-7 15,3-9-15,0-8 16,-2-3-16,-3-5 16,-8-3-16,-8 4 0,-11 3 15,-9 4 1,-8 16-16,-5-7 15,-4 3-15,-33-12 16,5 10-16,-7 7 16,2 8-16,0 2 0,10 4 15,8-1 1,33-10-16,-26 11 16,8-2-16,11-3 15,-1 4-15,6-3 16,7 4-16,26-3 0,-4-10 15,-16 3-15,-19 1 16</inkml:trace>
  <inkml:trace contextRef="#ctx0" brushRef="#br0" timeOffset="26100.95">22511 6554 0,'-3'6'0,"9"-6"16,0 1-16,13 22 0,-5 6 15,-4 14 1,-2 10-16,-7 8 0,-1 3 15,0 0-15,1-1 16,3-2-16,1 0 16,0-4-16,-3-2 0,-2-4 15,0-4 1,2-2-16,-4-8 16,0-6-16,1-24 15,-1 7-15,-1-1 0,-1-4 31,2-9-31,2-4 0,-4 1 0,3-7 16,5-34-16,13 3 16,5 0-16,7 2 15,1 5 1,3 5-16,4 8 16,2 6-16,1 11 0,-2 7 15,-2 8-15,-6 7 16,-8 7-16,-13 3 15,-10 2 1,-10 0-16,-10-4 0,-7-5 16,-6-1-16,-5-3 15,0-2-15,-4-5 16,3-1-16,1-6 16,5-2-16,4-2 15,24-1-15,-10-4 16,4-3-16,4-4 15,5 6-15,3 7 0</inkml:trace>
  <inkml:trace contextRef="#ctx0" brushRef="#br0" timeOffset="26533.48">23053 7086 0,'1'0'0,"11"-7"0,1 3 16,23 6-1,-2 23 1,-15 1-16,-5 11 16,-7 2-16,-5 6 15,-5-2-15,-1 6 16,-2-4-16,-2 5 0,0-6 16,0 4-16,1-2 15,-1-5-15,-1 0 16,2-2-16,-2-8 15,0-7-15,7-20 16,-3 8-16,0-6 16,1-4-16,1-5 0,-5-1 15,-2-27 1,5 19-16,5 12 0</inkml:trace>
  <inkml:trace contextRef="#ctx0" brushRef="#br0" timeOffset="26731.19">23197 6690 0,'0'0'0,"0"0"0,1-2 15,-1 2-15,2 0 16,-1 4-16,1 3 15,0-4-15,-2-3 0</inkml:trace>
  <inkml:trace contextRef="#ctx0" brushRef="#br0" timeOffset="27297.39">23334 7322 0,'-1'3'0,"-7"5"0,4-3 16,6-3-16,3 0 15,21 2-15,6-8 0,13-10 16,2-8 0,4-7-16,-1-2 0,-3-2 15,-3 3-15,-6 4 16,-8 7-16,-12 5 15,-18 11-15,0 0 16,-30 10-16,-6 9 16,-9 8-1,-6 9-15,0 3 0,4 4 16,2 0-16,6-1 16,9 0-16,11-1 15,10-2-15,10-1 16,10-7-16,5-3 0,10-2 15,6-7 1,6-5-16,8-6 0,3-5 16,5-6-16,1-7 15,5-10-15,0-8 16,3-8 0,-32 20-16,-31 19 0</inkml:trace>
  <inkml:trace contextRef="#ctx0" brushRef="#br0" timeOffset="27581.39">24272 7153 0,'-9'-10'16,"5"10"0,-5-3-16,-31 2 15,1 8 1,-10 7-16,-2 9 0,4 5 16,5 8-16,7-1 15,7 4-15,9-3 16,9 2-16,9-4 15,8-6-15,10-5 16,11-8-16,11-6 0,8-7 16,11-9-1,4-7-15,7-8 16,3-11-16,2-6 0,-2-7 16,-2-2-16,-7-4 15,-32 25-15,-31 27 16</inkml:trace>
  <inkml:trace contextRef="#ctx0" brushRef="#br0" timeOffset="27951.1">24852 6436 0,'1'-2'0,"-1"3"15,0 0-15,1 3 16,-1 6-16,0 35 16,-3 0-16,-4 7 15,-4 6-15,-2 2 16,-3 2-16,-2 1 0,1 3 16,2-3-1,1 2-15,1-1 0,2-1 16,1-8-1,2-3-15,2-7 16,-1-2-16,1-8 0,2-5 16,3-25-16,-3 9 15,1-3-15,1-4 16,2-8-16,1-5 16,0 0-16,9-28 15,-6 19-15,-4 15 16</inkml:trace>
  <inkml:trace contextRef="#ctx0" brushRef="#br0" timeOffset="28146.34">24469 6886 0,'3'-2'0,"17"-7"16,66-6-1,-18 9-15,13 5 16,11 6 0,5 4-16,1 1 0,-47-4 15,-51-6-15</inkml:trace>
  <inkml:trace contextRef="#ctx0" brushRef="#br0" timeOffset="51097.97">9112 13038 0,'62'31'0,"-27"-14"15,-6-5-15,6 4 16,-2-2 0,-3 1-16,2 0 15,-2 1-15,1 0 16,-1 1-16,2 0 16,0 2-16,-1-1 0,-2 1 15,1 2-15,-15-10 16,-15-11-1</inkml:trace>
  <inkml:trace contextRef="#ctx0" brushRef="#br0" timeOffset="58481.7">5605 7293 0,'1'-1'0,"2"-2"15,4-3-15,-4 4 16,5-5-16,-4 7 0,1 0 16,8-2-1,-7 4-15,8 2 16,-9 1-16,9 7 0,-5 2 15,-4 5 1,-3 24-16,-3-6 0,-2 1 16,-6 4-16,-3-1 15,1 2-15,-2-2 16,3-1 0,-5-1-16,-2-4 15,-5-1-15,-1-3 16,-5-4-16,0-6 15,0-2-15,2-7 16,2-4-16,19-6 0,-4 0 16,3-3-16,1-3 15,-11 1-15,14 0 16,-9-4-16,11 5 16,-5-3-16,7 7 0,-1 2 15,1 3 1,1 5-16,11 27 0,1 0 15,-2 3-15,2 5 16,0 0 0,-1 2-16,2 0 15,-1 3-15,0 1 0,0 0 16,3 2-16,-1 0 16,1 0-1,0-1-15,-2 2 0,0-5 16,-4-1-16,-4-2 15,-4-3-15,-2 0 16,-2-6-16,-2-2 16,-1-2-16,-2-3 15,1-3-15,4-22 16,-5 12-16,4-1 16,-2 2-16,3-2 15,0 1-15,1-2 16,1-3-16,-2-3 15,1-11-15,-1 0 16,0 0-16</inkml:trace>
  <inkml:trace contextRef="#ctx0" brushRef="#br0" timeOffset="60161.94">5221 7406 0,'-3'2'16,"-7"11"-16,-13 15 16,-9 5-16,2-5 15,-2-2-15,-4 1 16,2-4-1,-2 0-15,0-4 16,-6 0-16,3-3 0,-2 0 16,0-3-16,4-4 0,3-2 15,0-2 1,0-1-16,2-1 16,3 1-16,0-3 15,23-1-15,-13-1 16,0-2-16,-2-1 0,-1-1 15,1-3-15,2-1 16,6-3-16,3-2 16,7-2-1,3-1-15,8 2 16,7 2-16,-2 6 16,-6 9-16,12 2 15,-3 5-15,-3 31 0,-13-4 16,-11 3-1,-7-1-15,-10-5 0,-2-5 0,-3-5 16,1-6 0,3-1-16,2-5 0,21-11 15,-6 1 1,4-3-16,2 1 0,6 1 16</inkml:trace>
  <inkml:trace contextRef="#ctx0" brushRef="#br0" timeOffset="60714.99">4126 7390 0,'0'0'0,"3"-5"15,4-2 1,6-3-16,22-19 16,-9-1-16,-6 0 0,-3 2 15,-12 24 1,1-8-16,-6 5 0,0 7 16,-6 3-16,-22 20 15,-1 6-15,-2 8 16,-4 6-16,1 3 15,3 2-15,6-1 16,8 1-16,1-2 16,3 1-16,1-4 0,4-2 15,2-2-15,-3-3 16,-4 0-16,0-5 16,-1-5-1,11-22-15,-9 6 16,8-7-16,4-3 15</inkml:trace>
  <inkml:trace contextRef="#ctx0" brushRef="#br0" timeOffset="61971.53">3912 6740 0,'-12'6'16,"-18"13"-1,-2 4-15,-8 2 16,-4 5 0,-6 1-16,-3 2 0,0-1 15,2 2-15,3-1 0,1-3 16,5-2-16,3-2 16,10-5-16,6-2 15,20-14-15,-6 5 16,5 1-16,5-3 15,8-4-15,3 3 16,30-4-16,-2-3 16,2-1-1,-1-1-15,2 2 0,-8 2 0,-2 3 16,-7 3-16,-22-4 16,8 6-16,-4 4 15,-6 26-15,-12-3 16,-11 1-1,-12 3-15,-7-5 0,-1-3 16,-3-5 0,-1-3-16,-4-3 0,4-4 15,1-2-15,1-3 16,4-4-16,4-4 16,2-3-16,4-5 15,23 3 1,-11-4-16,0-3 0,2-2 15,-1-4-15,4-3 16,2-3-16,2-3 0,5-2 16,3 0-16,16-22 15,0 16 1,-9 19-16,6-4 16,4 5-16,-2 4 0,3 8 15,0 1-15,-2 9 16,-2 27-1,-11-3-15,-13 3 0,-15-1 16,-6-1-16,-6-7 16,0-6-1,-1-7-15,2-5 0,4-8 16,3-5-16,24 1 16,-10-5-16,1 0 15,2-3-15,5 0 16,8 5-16,-1-1 15,7 5-15,4 2 0,16 24 16,-14 3-16,-13 9 16,-11 4-1,-10-3-15,-12-4 16,-3-2-16,-6 0 16,-4-6-16,-2-4 0,2-8 15,-1-3 1,3-10-16,0-6 0,6-7 15,5-7 1,6-8-16,7-9 16,5-8-16,8-4 0,7-1 15,10 2-15,6-2 16,4 0-16,9-3 16,0 0-1,6 0-15,-2-4 0,0 2 16,-2 0-16,-16 25 0,-15 27 31</inkml:trace>
  <inkml:trace contextRef="#ctx0" brushRef="#br0" timeOffset="62163.64">2878 6867 0,'0'1'0,"7"3"0,2 1 15,-2-4 1,-1 3-16,-6-4 0</inkml:trace>
  <inkml:trace contextRef="#ctx0" brushRef="#br0" timeOffset="62464.4">3549 6418 0,'24'-23'0,"4"-6"15,-15 9-15,1-5 16,-14 19-16,0-7 15,-7 3-15,-7 4 0,-28 10 16,8 8-16,1 6 16,3 4-16,4 1 15,8-2-15,16-15 16,-3 9-16,2 0 16,5 2-16,2 0 15,3-1-15,5-2 16,-6-6-16,-6-8 0</inkml:trace>
  <inkml:trace contextRef="#ctx0" brushRef="#br0" timeOffset="63715.18">2175 7153 0,'-6'18'0,"2"-5"15,-2 2-15,2 4 0,-1-4 16,4-1 0,1-13-16,4-3 0,2 2 15,17-28 1,-2-5-16,2-8 0,1-2 16,2 2-1,-3 7-15,-4 5 0,-5 8 16,-12 17-16,4-6 0,-3 4 15,-5 4 1,-1 2-16,-1 5 16,-4-2-16,-4 5 0,0 3 15,-5 4 1,-1 4-16,-15 18 16,10-3-16,-3 4 15,1 1-15,1 2 0,-1-1 16,-1 0-16,-3 0 15,3-3-15,-1-5 16,1-3-16,0-4 16,2-4-1,19-18-15,-10 6 0,-1-3 16,2-4-16,8-5 16,-13-4-16,2-28 15,8-2-15,6-10 16,8 2-16,2 5 15,3 5-15,0 6 16,-8 23-16,6-8 16,-1 2-16,1 4 0,-4 8 15,1 5-15,4 2 16,5 31 0,-10 3-16,-7 6 15,-4 2-15,-6-4 16,-6-7-16,-4 0 15,1-8-15,0-2 16,-1-6-16,17-20 0,-9 7 16,1-4-16,6-7 15,-11-3 1,2-2-16,4-2 16,2-3-16,3 1 0,4 7 0,-2-5 15,3 12-15,-6-2 16,-2 8-1,-11 30-15,3-2 16,-2 4-16,-7-1 16,-1 1-16,-1-2 0,-2-2 15,-1-4-15,-1-1 16,3-4-16,-1-5 16,6-8-16,5-10 15,16-8 1,0 1-16,5 2 15</inkml:trace>
  <inkml:trace contextRef="#ctx0" brushRef="#br0" timeOffset="63912.41">1806 6865 0,'-6'5'0,"5"-2"15,-6 8 1,-2-2-16,6-3 0,3-6 16</inkml:trace>
  <inkml:trace contextRef="#ctx0" brushRef="#br0" timeOffset="64227.96">1418 7096 0,'5'8'16,"15"28"-16,-4-8 16,-2 3-16,-6 4 0,-13 1 15,-9 0 1,-7-3-16,-6 0 0,-3 1 16,-4-5-16,1-3 15,3-1 1,1-3-16,4-5 0,19-14 15,2-1-15,4-2 16</inkml:trace>
  <inkml:trace contextRef="#ctx0" brushRef="#br0" timeOffset="95445.1">5748 15993 0,'1'1'16,"2"3"-16,2 2 16,-2-3-16,6 5 15,-6-5-15,8 5 16,-8-8-16,2 1 16,7 6-16,-11-5 0,1-1 15,-2 0-15,8 6 16,-11-4-1,0-1-15,-2 5 0,-2-4 16,-4 5-16,-11-2 16,-23 1-1,6-5-15,0-2 16,-3-2-16,-2 1 0,-4-3 16,-3-2-16,-4 1 15,0 0 1,-3 1-16,-2-1 0,-1 0 15,-1 0-15,2 1 16,-2-1-16,0 2 16,0 1-16,-3 1 15,2-1-15,-3 1 16,2 0-16,1 1 16,1 0-16,4 2 15,2 0-15,2-1 16,2 0-16,4 2 15,2 0-15,6 1 0,4 0 16,3 0 0,1 0-16,3 0 0,24-4 15,-11 2-15,-2 0 16,2 0-16,10-2 16,-12 1-16,13-1 15,-10 0-15,12 0 16,0 0-16,3 0 15,0 0-15,0 0 0,0 0 16,0 1-16,0-1 16,1 0-1,1 0-15,1 1 16,0-1-16,2-1 0,0-1 16,-1-1-1,-4 3-15,0 0 16</inkml:trace>
  <inkml:trace contextRef="#ctx0" brushRef="#br0" timeOffset="97033.01">7069 15993 0,'1'0'0,"5"0"16,-3 0 0,6 0-16,-4 1 15,-1-1-15,10 1 16,-8-1-16,11 0 15,-12 0-15,12 1 16,-10 0-16,11 1 16,-13 0-16,13 2 15,-12 0-15,14 4 0,-16-5 16,11 7-16,-12-6 16,11 6-16,-13-5 15,8 7-15,-9-8 16,4 8-16,-6-6 15,-3 8-15,1-10 16,-7 10-16,-3-3 0,-2 1 16,-2-3-1,0 0-15,-3 1 16,0-2-16,-2-1 0,1 2 16,-2-3-16,-22 3 15,10-5-15,1 0 16,0 0-1,2-2-15,1-1 0,-3-4 16,3-2-16,-2-2 16,-1-1-16,-2-1 15,0-2 1,-1-1-16,-1-1 0,0-2 16,1 0-16,0-3 0,-1-2 31,0 1-31,-3-2 0,1-1 15,0-1-15,4-1 16,4 0-16,-2 0 16,3 1-16,2-2 0,3 0 15,3-3-15,4-1 16,3-2-16,1 1 16,6 1-16,1-2 15,0-1 1,-1-1-16,3 1 15,3-2-15,3 0 16,1-1-16,0 0 0,1 1 16,0 0-16,2-1 15,0 1 1,3-2-16,2 1 16,2 2-16,2-1 0,4 1 15,-1 2-15,5 2 16,5 4-16,1 0 15,5 3-15,2 3 16,6 3-16,2 1 16,4 2-16,-2 2 0,6 3 15,1 2-15,2 4 16,2 2-16,-3 2 16,3 0-16,-4 3 15,3 4 1,-4 1-16,0 5 15,-2 1-15,-3 3 16,-1 1-16,-3 4 0,2 1 16,-2 3-16,-4 2 15,-1 3-15,-4 2 16,-2 3-16,-3 3 16,-2 1-16,-3 4 0,-5 3 15,-3 1 1,-4 4-16,-8-1 15,-2 4-15,-6 3 16,-6 0-16,-6 1 16,-10 1-16,-8-4 15,-7-4-15,22-27 0,22-27 16</inkml:trace>
  <inkml:trace contextRef="#ctx0" brushRef="#br0" timeOffset="98497.4299">7850 16054 0,'-3'-2'16,"-38"-5"0,19-1-16,11 5 0,-7-2 15,0 0-15,1-1 16,3 1-16,6 4 16,-10-2-16,12 2 15,-10-2-15,8 2 16,-9-2-16,12 2 15,-13-1-15,14 1 16,0 2-16,-8-3 16,9 2-16,2 2 15,2-1-15,1 1 0,2-1 16,-4 3 0,8-2-16,7 3 0,33 2 15,-8 0-15,8-1 16,3 1-16,1 1 15,0 1-15,0 1 16,6-1-16,1-2 0,2 0 16,1-1-1,2 0-15,-2 2 16,-1-1-16,1-1 16,0 0-16,-1-2 15,-2-3-15,0-4 16,-1 1-16,-1 0 15,-1 4-15,-3 0 0,0-1 16,1-3 0,-3-1-16,-2 1 15,-4 0-15,-2 3 0,-2 1 16,2-2-16,-4 1 16,1-2-16,0 0 15,-3 1-15,2 2 16,-3 1-16,0 3 0,2 0 15,-3-3 1,-3-2-16,-2-1 0,-23 0 16,13-1-16,-1 1 15,3-1 1,-1 0-16,0 1 0,-12 0 16,11 0-16,-14 1 15,13 0-15,-16 0 16,-1 0-16,10 2 15,-15-3 1,-2-1-16,5 1 0,0 0 16</inkml:trace>
  <inkml:trace contextRef="#ctx0" brushRef="#br0" timeOffset="99226">8148 16402 0,'2'-1'0,"-1"-9"16,3 3-16,0 2 16,3-5-1,-3 8-15,6-7 0,-6 10 16,1 2-16,5 0 0,1 5 16,-2 7-1,2 28-15,-2-5 16,-2 0-16,1 3 15,-1 2-15,-2-2 16,2 4-16,3 1 16,-1 1-16,5 1 15,-3-4-15,4 0 16,-3-7-16,2-1 0,-1-6 16,-3-2-16,-9-22 15,3 6 1,-2-2-16,-1-5 0,-1-6 15,0 1-15,0 0 16</inkml:trace>
  <inkml:trace contextRef="#ctx0" brushRef="#br0" timeOffset="99625.9399">8116 16407 0,'-2'-7'0,"2"-2"16,-4-8-16,4 2 15,4-3-15,4 0 16,3 2-16,6 4 16,4 1-16,29 4 15,-8 10-15,4 7 0,-1 6 16,-4 5-16,-4 1 15,-9 5-15,-7-1 16,-7 1-16,-6-4 16,-4 2-1,-4-19-15,-1 8 16,-2 0-16,-3 0 16,-2-1-16,-4-2 15,-3-2-15,-2-3 16,-2-2-16,-3-5 0,-1-1 15,1-3-15,3-3 16,2 1-16,14 3 16,-6-3-16,9 7 0</inkml:trace>
  <inkml:trace contextRef="#ctx0" brushRef="#br0" timeOffset="99864.9399">8814 16660 0,'0'2'16,"-2"10"-1,1-2-15,-1 1 0,1 1 16,0-2-1,2-10-15,2-1 0,-3 1 16,0 0-16</inkml:trace>
  <inkml:trace contextRef="#ctx0" brushRef="#br0" timeOffset="100232.4299">8931 16399 0,'0'0'0,"0"3"16,0 0-16,3 7 0,1 2 16,4 6-16,10 27 15,-2-8-15,-3 3 16,0-1-1,1-1-15,0-1 0,0 1 0,0 0 16,-1 0 0,1 0-16,1-1 15,-1 1-15,-3-5 16,1-2-16,-5-4 16,-5-22-16,3 9 15,-2 0-15,-2-8 16,0-1-16,-2-3 0,0 5 15,-1-11 1,2 4-16,0 0 0</inkml:trace>
  <inkml:trace contextRef="#ctx0" brushRef="#br0" timeOffset="100597.64">8842 16433 0,'-8'-21'0,"6"0"16,7-6-16,5 7 16,6-7-1,4 3-15,10 7 16,6 6-16,4 9 16,1 8-16,4 7 15,-2 7-15,-3 2 0,-7 4 16,-5-2-1,-13 0-15,-12-20 16,3 9-16,-5 1 16,-3-1-16,-4 0 0,-1 1 15,-7 0 1,-1-2-16,-4-2 0,2 0 16,-4-2-16,0-2 15,4-1-15,11-3 16,-10 0-16,14-2 0,2 0 15,0 0-15</inkml:trace>
  <inkml:trace contextRef="#ctx0" brushRef="#br0" timeOffset="100865.64">9450 16701 0,'0'1'0,"-2"5"16,1 1-16,2-4 15,1 4-15,0-8 16,-2 1-16,0 0 16</inkml:trace>
  <inkml:trace contextRef="#ctx0" brushRef="#br0" timeOffset="107098.14">16191 2471 0,'0'-4'0,"0"-1"16,-2 1-1,-1 9-15,-26 51 32,11-22-32,-1 7 0,3-2 15,1 1-15,4-6 16,3-1-16,6-3 16,3-23-16,2 10 15,4-2-15,7-1 0,3-4 16,31-6-16,-7-11 15,1-13 1,1-2-16,-3-7 16,-3 0-16,-8 2 0,-3 2 15,-8 7 1,-14 14-16,3-4 0,-2 1 16,-4 5-16,-2-2 15,-2 5-15,0 2 16,-3 3-1,-1 5-15,-1 6 0,4 2 16,4 5-16,3-2 16,4-2-16,5-3 15,2-3-15,5-4 16,2-4-16,24-8 16,-9-6-16,1 0 0,1-2 15,-4-1-15,-5 0 16,-3-2-16,-21 9 15,9-7 1,-1-3-16,-3-1 16,-2-3-16,-4 0 0,-3-4 15,-6 1-15,-2-2 16,-5 2-16,-1 1 16,-1 1-1,-1 3-15,2 4 16,6 11-16,-8-8 15,15 9-15,0 0 0</inkml:trace>
  <inkml:trace contextRef="#ctx0" brushRef="#br0" timeOffset="107765.11">16950 2514 0,'2'5'15,"12"4"-15,-3 1 16,3 7-16,-1 1 16,-4 4-16,0 0 15,2 27 1,-9-23-16,1 0 15,-2 0-15,1 1 16,1-3-16,1-2 16,-1-2-16,-1-4 0,1-5 15,-2-9-15,-1-2 16,2-3-16,2 3 16,0-7-1,1-6-15,2-7 0,2-26 16,-2 7-16,-1 1 0,2 6 15,-1 3-15,-6 21 16,3-9-16,0-1 16,0 0-1,1 0-15,2 4 16,-3 11-16,7-8 16,-5 10-16,12-4 15,0 5-15,3 4 0,1 1 16,-3 4-16,2 0 15,-1 1-15,-4 2 16,0-2-16,-4 0 16,-8-6-16,5 2 15,-9-6-15</inkml:trace>
  <inkml:trace contextRef="#ctx0" brushRef="#br0" timeOffset="108448.11">17596 2581 0,'0'5'15,"1"10"-15,0 0 16,0 4-16,-1 5 15,0-1-15,0 4 16,0-2-16,-1 1 16,0-2-16,0-1 15,0 0-15,0-5 0,0 1 16,1-3-16,0-1 16,1-4-16,0-8 15,1 6-15,-2-9 16,0 0-16</inkml:trace>
  <inkml:trace contextRef="#ctx0" brushRef="#br0" timeOffset="108747.45">17533 2402 0,'0'0'0,"-1"-1"0,1 2 16,0-1-16,0 2 15,-2 2 1,0 4-16,2-8 0,0 0 16</inkml:trace>
  <inkml:trace contextRef="#ctx0" brushRef="#br0" timeOffset="109081.69">17906 2273 0,'2'2'16,"8"6"-16,7 22 15,-1 2-15,-6 10 16,-6 5-16,-8 6 15,-6-3-15,-3 0 16,-2-1-16,3-4 0,1-3 16,7-3-16,2-3 15,3-4-15,2-6 16,-2-20-16,3 10 16,0-4-16,2-1 15,-4-11-15,1 6 16,-3-6-16</inkml:trace>
  <inkml:trace contextRef="#ctx0" brushRef="#br0" timeOffset="109345.47">17757 2590 0,'0'-1'0,"2"1"15,1 0-15,1 0 0,4 0 16,12 1-16,31-1 16,-6-3-16,2-3 0,2-2 15,-2-5-15,-5 1 16,-3 0-16,-2 1 15,-18 6-15,-19 5 0</inkml:trace>
  <inkml:trace contextRef="#ctx0" brushRef="#br0" timeOffset="109679.48">18100 2739 0,'10'0'0,"25"0"15,12-6-15,-9-2 0,14-7 16,2-6 0,-2-6-16,-5 1 15,-11 6-15,-12 7 16,-22 11-16,1-3 16,-24 4-16,-14 6 15,-13 5-15,-4 10 0,-4 6 16,5 2-16,8 0 15,11-3-15,12-3 16,12 3-16,12-2 16,14-3-16,11-6 15,11-4-15,7-3 0,10-5 16,5-2 0,-1-3-16,1 2 15,-31 0-15,-31 1 0</inkml:trace>
  <inkml:trace contextRef="#ctx0" brushRef="#br0" timeOffset="110566.07">18992 2792 0,'3'1'15,"25"1"1,2 1-16,16-5 0,56-1 15,-45-2 1,5 1-16,4-2 16,5 3-16,1-2 15,3 3-15,-2 1 0,-2 0 16,-4 2-16,-5 0 16,-5 1-16,-9 3 15,-9-3 1,-9-1-16,-25-1 0,2 0 15,-2 0-15,-7 0 16,-4-1-16,1-1 16,-37-5-16,-1 1 15,-7-1-15,-3 0 16,-3-2-16,7 3 16,1-2-1,9 0-15,4-2 0,4 2 16,26 7-16,-10-5 15,10 4-15,-2-1 16,4 0-16,-4-1 16,11 2-16,5 2 15,3-4-15,33 3 16,-5 3-16,3 1 16,0 4-16,-3-2 15,-6 1-15,-5-2 0,-25-1 16,12 1-16,-5 3 15,-2 4-15,-2 2 16,-5 3-16,-5 2 16,-6 2-16,-2 1 15,-4-1-15,1-3 16,-2 0-16,5-3 16,10-12-16,-5 8 15,6-10-15,0 0 16</inkml:trace>
  <inkml:trace contextRef="#ctx0" brushRef="#br0" timeOffset="111897.34">20729 2516 0,'-1'1'0,"-2"3"16,-18 42-16,7-10 15,0 5 1,1 36-16,18-43 15,6-5 1,6-6-16,8-7 16,4-6-16,6-7 15,1-6-15,4-5 16,2-5-16,-1-7 16,-2-3-16,-1 0 15,-11 5-15,-5 3 0,-19 11 16,3-2-16,-6 2 15,-2-2-15,-4 6 16,-1 1-16,-8-1 16,9 2-16,-9 3 15,13 0-15,-7 7 16,9 0-16,9 2 16,27 9-16,-2-13 0,1-5 15,3-4 1,-1-6-16,0-2 15,1-2-15,-2 0 16,-2 0-16,-5-2 0,-24 9 16,12-6-1,-3-2-15,-2-3 16,-2-2-16,-5 0 0,-3-4 16,-6-1-1,-5-2-15,-2 0 0,-2-1 16,-14-18-16,18 28 15,-4-4-15,-1 2 16,0 4-16,1 6 16,7 7-16,-8 0 15,1 5-15,6-3 16,7-4-16</inkml:trace>
  <inkml:trace contextRef="#ctx0" brushRef="#br0" timeOffset="112514.77">21618 2464 0,'1'2'0,"4"-2"0,-2 1 16,8 3-16,0 6 15,8 25-15,-8-1 16,-5 7 0,-4-1-16,-4 3 0,-3-8 15,-2-3 1,3-4-16,3-22 15,-2 11-15,5-2 0,-1-1 16,1 0-16,-1-1 16,1-11-16,2 7 15,-2-11 1,2 0-16,2-5 16,-1-9-16,3-29 0,-3 6 15,-3-1-15,0 0 16,0 3-16,-1 5 15,1 0-15,-2 25 16,2-10-16,2-1 16,0-2-16,4 2 15,2 2-15,2 2 16,3 5-16,-6 9 0,11-5 16,-12 7-16,12 1 15,-6 5-15,-2 3 16,-7 0-16,-3 3 15,-3 0 1,1-1-16,-2-1 16,2-8-16,-1 4 0,1-8 15</inkml:trace>
  <inkml:trace contextRef="#ctx0" brushRef="#br0" timeOffset="112877.09">22012 2650 0,'-2'9'0,"-1"-1"0,-4 12 15,5-3-15,1 6 16,3-1-16,8-2 16,25 2-16,-1-15 15,5-7-15,-3-11 16,-1-6-16,-4-7 15,-3 2-15,-5-1 16,-12 3-16,-11 15 0,-2-5 16,-27-5-16,-3 9 15,-6 7-15,-4 4 16,-2 4-16,3 2 16,7 1-16,8-1 15,23-9-15,-7 6 16,3-2-16,11-3 0,0 1 15,6-5 1,28-16-16,-20 9 0,-18 8 16</inkml:trace>
  <inkml:trace contextRef="#ctx0" brushRef="#br0" timeOffset="113263.23">22478 2142 0,'2'3'0,"3"1"0,4 6 16,8 29-1,-11 0-15,-2 5 0,-7 3 16,-2 3-16,-4 0 15,0-1-15,1 1 16,3-2-16,0-2 16,1-3-16,1-2 0,1-3 15,-2-4-15,2-5 16,2-23 0,-1 12-16,2-3 0,1-1 15,2-2-15,0-10 16,5 5-16,-3-10 15,7 1 1,0-7-16,-2-5 16,0-26-16,-6 23 0,-5 17 15</inkml:trace>
  <inkml:trace contextRef="#ctx0" brushRef="#br0" timeOffset="113800.3">22263 2506 0,'-4'-3'16,"-3"-7"-16,-2 2 16,3-2-16,7 6 15,-1-5-15,6 6 0,5-5 16,29 0 0,-2 6-16,4 3 0,0 2 15,2 4-15,-1 0 16,-5 3-16,-3 4 15,-5 2-15,-6 4 16,-9 2-16,-5 0 16,-7-16-16,1 10 15,-1-1-15,2 1 16,2 0-16,7-2 16,24 2-16,-1-12 0,5-7 15,1-7-15,-3-4 16,-6-4-1,-7 0-15,-23 15 0,7-7 16,-6 0 0,-6 2-16,-29 3 0,-4 13 15,-11 8-15,-2 9 16,1 4-16,7 4 16,8 3-16,11-2 15,11-1-15,10-2 16,13-4-16,10-4 15,12-4-15,6-7 0,8-7 16,4-5 0,4-4-16,1-2 0,-6 1 15,-4 2 1,-7 0-16,-21 2 16,-21 1-16</inkml:trace>
  <inkml:trace contextRef="#ctx0" brushRef="#br0" timeOffset="114762.45">23385 2706 0,'0'0'0,"-1"0"16,3 0-16,3 0 15,3 0 1,32 1-16,0-1 0,10 2 16,6-1-16,4-1 15,1-1-15,6-2 16,75-4-1,-68 4-15,0 1 16,1 2-16,-5 1 16,-4 0-16,-9 2 0,-7-2 15,-9 0-15,-8 1 16,-27-1-16,9 1 16,-9-1-16,2 2 15,-11-1-15,-2-1 16,-25 2-1,-3-1-15,-8-4 0,-8-2 16,-1-7-16,-3 1 16,1-3-1,1-2-15,5-4 0,2 2 16,4 0-16,6 3 16,6-1-16,23 12 15,-10-4-15,4-2 0,3 2 16,8 3-16,-2-3 15,5 7 1,5-1-16,2-4 0,9 5 16,3 5-16,24 9 15,-11-4-15,-23-6 16,8 3-16,1 2 16,-2 0-16,-2 2 15,2 2 1,-4 2-16,-1 1 15,-4 1-15,-4 0 0,-2-1 16,-2 2-16,-4 1 16,0-3-16,-3 0 15,1-2-15,1 0 16,1 0-16,0-3 16,1-6-16,0 6 15,1-11-15,0 5 16,-1 4-16,0-6 15,1-3-15,-1-3 16,0 0-16,1 3 0,0 0 16</inkml:trace>
  <inkml:trace contextRef="#ctx0" brushRef="#br0" timeOffset="115678.45">25224 2550 0,'1'-2'0,"6"-11"15,0 3 1,-3 4-16,-2 0 0,-1 5 0,3-1 31,-3 9-31,-4 7 0,-8 31 16,2-5-16,5 0 15,3-2-15,5-5 16,3-5-16,6-5 16,-9-18-1,9 7-15,4-2 0,3-2 16,29-5 0,-10-9-16,4-6 0,-4-8 15,-3-4-15,-6 0 16,-4 1-16,-22 19 15,8-8-15,-3 1 16,-3 2-16,-5 7 16,1-3-16,-4 7 15,0 1-15,0 2 16,2 1-16,-1 7 0,5 2 16,2 2-1,25 16-15,-2-13 16,6-5-16,4-5 0,2-4 15,-2-6 1,3-6-16,-2-3 0,0-4 16,-4-2-1,-5-2-15,-10 2 0,-17 11 16,4-7 0,-3-2-16,-5-2 0,-5-2 15,-15-19-15,-4 8 16,-3 4-16,-3 1 15,0 4-15,2 3 16,1 4-16,22 9 0,-12-3 16,1 0-16,2 3 15,8 3-15,-6 0 16,10 3 0,-6 5-16,4-4 0,4-4 15</inkml:trace>
  <inkml:trace contextRef="#ctx0" brushRef="#br0" timeOffset="116432.4399">26214 2501 0,'2'0'0,"5"0"0,4 1 15,-4 3-15,9 6 16,8 25-16,-9-1 15,-5 5-15,-8-1 16,-2-1-16,-1-5 16,0-1-16,0-25 0,1 11 31,0 3-31,0-3 0,1 2 16,0-10-16,-1-9 15,0 6-15,0-4 16,2 6-16,-3-12 15,0-1-15,-1-8 16,-1-6-16,-6-28 16,3 12-16,-1-2 0,1 4 15,0 1-15,4 26 16,-1-13-16,0-1 16,0 2-16,2 0 15,2-1 1,2 3-16,2 1 0,4 6 15,-2 6-15,10-6 16,-8 9-16,14-6 16,2 4-16,0 1 15,23 2-15,-10 2 16,2 6-16,-1 5 16,-1 10-16,-4 2 15,-4 3-15,-5-1 0,-4 4 16,-4-1-1,-3 1-15,-7 1 16,-4-2-16,-2-26 16,0 13-16,-2-2 15,-1-1-15,-1-5 0,2-11 16,-2-2 0,-3 1-16,1 1 0,5 1 15</inkml:trace>
  <inkml:trace contextRef="#ctx0" brushRef="#br0" timeOffset="116595.45">26461 2376 0,'-2'0'15,"2"0"1,3 1-16,1-2 15,-4 1-15,0 0 0</inkml:trace>
  <inkml:trace contextRef="#ctx0" brushRef="#br0" timeOffset="116913.57">27062 2226 0,'10'20'0,"1"7"16,5 16-16,-5-2 15,3 15-15,-5 3 16,-3-1-16,-3-2 16,0-1-16,-2-5 15,0-3-15,2-7 16,1-1-16,2-5 15,2-3-15,-7-27 16,5 11-16,0-3 16,0-4-16,-4-9 15,-1-5-15,-1 6 16,0 0-16</inkml:trace>
  <inkml:trace contextRef="#ctx0" brushRef="#br0" timeOffset="117163.59">26855 2548 0,'-3'-2'0,"2"2"0,-4-1 15,3-1 1,8 2-16,2 1 16,34 4-16,-2 3 0,3-1 15,5 1-15,-3 0 16,0-5-16,-3-1 15,-2-2 1,-2-5-16,-1-4 16,-1-5-16,-1-2 0,-6-2 15,-1 1-15,-14 7 0,-14 10 32</inkml:trace>
  <inkml:trace contextRef="#ctx0" brushRef="#br0" timeOffset="117514.75">27700 2245 0,'0'3'16,"-3"6"-16,0 1 15,-9 29-15,-2-2 16,2 0-16,2 3 15,2 0-15,3-1 16,3 0-16,2-2 0,2 0 16,3-4-16,-1 0 15,0-2-15,-2-24 16,1 11-16,-2 2 16,1-2-16,-1 1 15,-1-2-15,-1-2 16,1-4-16,0-8 0,-2 4 15,2-9-15,0-1 16,-1-1 0,1 3-16,0 1 0</inkml:trace>
  <inkml:trace contextRef="#ctx0" brushRef="#br0" timeOffset="117796.9399">27450 2468 0,'0'-1'15,"0"1"-15,-4-3 16,-1-1-16,7 2 16,2 1-16,2-4 15,8 1-15,28 1 0,-4 4 16,4 1-1,-1 3-15,-2 0 16,-4 0-16,-4 1 0,0 0 16,-24-5-1,10-1-15,1 0 16,-11 0-16,-7 0 16</inkml:trace>
  <inkml:trace contextRef="#ctx0" brushRef="#br0" timeOffset="118165.97">27831 2610 0,'27'3'0,"-3"-2"16,15-2-16,-8-3 15,10-4-15,-3-3 0,-7-2 16,-4 0-16,-23 9 15,6-3-15,-7-1 16,-8 1-16,-26 1 16,-1 7-1,-5 10-15,-2 5 16,4 7-16,8 1 16,7 1-16,12 3 15,9 1-15,14-2 0,10 1 16,12-3-16,6-5 15,4-4-15,3-8 16,2-7-16,2-5 16,-1-6-16,-3-2 15,-7-4-15,-4 1 16,-20 7-16,-19 8 16</inkml:trace>
  <inkml:trace contextRef="#ctx0" brushRef="#br0" timeOffset="118614.74">28476 2567 0,'0'0'15,"0"2"-15,0 0 16,0 3-16,1 5 16,-1 5-16,4 28 15,-4-5-15,-1 0 16,-1-1-16,2-6 0,1-25 15,-1 9-15,2-1 16,1-4-16,-2-6 16,4 3-16,-3-8 15,2-4-15,7 0 16,13-27-16,1 0 0,7-4 16,2 2-1,3 5-15,-4 8 16,-1 5-16,-26 14 0,11-2 15,1 3 1,0 3-16,-1 6 0,14 19 16,-6-1-1,1 6-15,0 3 16,-1 1-16,-1-3 16,-1 0-16,-1-4 0,-2-2 15,-15-21-15,4 7 16,1 0-16,-3-4 15,-5-9-15,-2 0 16,0 0-16</inkml:trace>
  <inkml:trace contextRef="#ctx0" brushRef="#br0" timeOffset="119946.16">29162 3083 0,'-4'1'16,"-11"10"0,-15 11-16,2-2 0,-4 2 15,-1 3 1,-3 2-16,-4 1 16,-5 0-16,-5-1 0,-6-2 15,-6-3-15,-79 21 16,63-23-1,-8-1-15,-6 1 16,-4 0-16,-4 1 16,-5 0-16,-2 0 15,-4-1-15,-1-2 16,-7-2-16,-3-3 16,0 0-16,-4-3 0,-1 1 15,-2-1-15,0-4 16,-1-3-1,1-3-15,1-1 0,0-5 16,3-3-16,2-5 16,3-3-16,3-4 15,3-2 1,6-4-16,6-5 0,5-2 16,6-6-16,3-2 15,8-4-15,6-4 16,9-3-16,8-4 15,9 0-15,6-3 16,8-2-16,7-3 16,7-2-16,3 0 0,7 2 15,3 0 1,3-3-16,8 1 0,3 0 16,5 4-16,6 1 15,3 0-15,6 2 16,7 1-1,7 0-15,6 2 0,7-2 16,6 4-16,8 3 16,7 1-1,5 2-15,8 0 0,4 2 16,8 4-16,5 2 0,4 5 16,4 4-1,1 5-15,5 2 16,-1 4-16,5 4 15,0 6-15,1 2 16,0 4-16,0 2 16,0 5-16,-3 3 0,0 4 15,114 16 1,-120-8 0,-4 3-16,-4 4 0,-4 2 15,-2 3-15,-2 4 16,-5 1-1,-4 1-15,-7 1 0,-3 1 16,-6 1 0,-3 2-16,-5 2 0,-4 2 15,-2 1-15,-2 2 0,-4 0 16,-2 4 0,-3 1-16,-5-1 15,-1 1-15,-3 1 0,-3 0 16,-3 2-16,-5-1 15,-5 3 1,-5 2-16,-5 4 16,-6 2-16,-6 5 15,-8 2-15,-8 4 16,-9 5-16,-10 2 0,-15 0 16,-11-2-16,29-39 15,30-42-15</inkml:trace>
  <inkml:trace contextRef="#ctx0" brushRef="#br0" timeOffset="125060.95">16170 3821 0,'-26'13'16,"-7"3"-1,1 0-15,-5-1 16,-4 0-16,2 3 0,1 0 16,6 2-16,5-4 15,9 2-15,14-16 16,-3 6-1,5 0-15,6-5 0,7 2 16,31-1-16,-2-2 16,7 1-16,1-1 15,1 2-15,-5 1 16,-2 5-16,-8 2 16,-6 3-16,-25-11 15,8 10-15,-6 3 16,-6 0-16,-20 18 0,0-9 15,-6-5 1,0 0-16,-1-6 0,4-2 16,18-10-16,-9 2 15,2-2-15,8-4 16,-4-1-16,7-6 16,19-22-16,-8 17 15,-9 13-15</inkml:trace>
  <inkml:trace contextRef="#ctx0" brushRef="#br0" timeOffset="125343.36">16591 3701 0,'15'-9'0,"2"6"16,-16 8-16,6-1 15,4 3-15,2 27 0,-5 2 16,-3 6-16,-3 4 15,-2 2-15,-2-2 16,1 2-16,-1-4 16,4-4-1,2-2-15,1-6 16,2-4-16,-7-22 16,4 12-16,-1-4 0,1 1 15,0-3 1,-4-9-16,2 5 0,-4-11 15,2 3-15,0 0 16</inkml:trace>
  <inkml:trace contextRef="#ctx0" brushRef="#br0" timeOffset="125531.38">16422 4039 0,'-4'-2'0,"3"0"16,-5-2-16,1-2 0,6 4 15,2-5 1,6 7-16,34-3 16,-5 4-16,8-1 15,0 0-15,-24 0 0,-22 0 16</inkml:trace>
  <inkml:trace contextRef="#ctx0" brushRef="#br0" timeOffset="126116.72">17294 3853 0,'-3'2'0,"-2"2"16,-21 18-1,-6 2-15,-5 5 0,-3 5 16,-1 3-16,4 0 16,4 0-1,5-2-15,8-1 0,5-8 16,13-21-16,1 9 0,5-4 15,7-2 1,28-5-16,-4-7 16,5-8-16,1-11 15,0-7-15,-2-2 16,-2-1-16,-7 2 0,-4 0 16,-3 4-16,-3 6 15,-17 18-15,0 0 16,4-4-16,0 2 15,-5 3 1,4 0-16,-5 6 16,4 0-16,-1 6 0,-1 8 15,-1 3 1,1 3-16,-2 25 16,-1-35-16,0 11 0,-1-1 15,0-6-15,2 0 16,1-6-16,0-10 15,2-4-15,1-3 16,-1 9-16,-4-4 0</inkml:trace>
  <inkml:trace contextRef="#ctx0" brushRef="#br0" timeOffset="126563.5">17553 3853 0,'0'3'0,"3"-1"15,12 15 1,9 18-16,-6 0 16,-5 2-16,-2 5 0,-6-2 31,-1 0-31,-2-5 0,0-3 16,-3-24-16,2 9 15,-2 1-15,0-2 16,1-8-16,-1-3 15,0-3-15,-1 5 16,0-10-16,0-6 16,-5-28-16,1-2 15,3-2-15,3-3 0,4 5 16,1 1-16,-1 5 16,-1 6-16,-2 21 15,2-12 1,2 3-16,1 1 15,3 1-15,1 3 16,-2 8-16,9-5 16,-9 8-16,12-3 15,-13 4-15,12 1 0,-14-1 16,10 2-16,-13-4 16,0-3-16,-2 3 0,0 0 15</inkml:trace>
  <inkml:trace contextRef="#ctx0" brushRef="#br0" timeOffset="126914.71">18150 3453 0,'2'4'0,"21"38"16,-10-5-16,-5 16 0,-6 8 15,-6 7-15,-8-2 16,0 3-16,-2-6 16,2-4-16,2-9 0,3-2 15,1-9-15,3-7 16,2-5-1,2-21-15,2 8 16,3-6-16,-2-8 16,1-3-16,5-2 0,3-8 15,-7 8-15,-6 5 16</inkml:trace>
  <inkml:trace contextRef="#ctx0" brushRef="#br0" timeOffset="127095.41">18056 3858 0,'6'1'16,"-11"-4"-16,3 2 16,-3-4-16,4 1 15,0-1-15,8 3 16,27-3-16,3 5 16,7 1-16,7 3 15,0 1-15,3-3 16,0 2-16,-3-3 0,-25-1 15,-26 0-15</inkml:trace>
  <inkml:trace contextRef="#ctx0" brushRef="#br0" timeOffset="128124.93">19127 4055 0,'5'0'0,"5"0"0,29 0 16,-1-1-16,10 0 16,58 0-1,-48 1 1,0-3-16,4 0 0,1 2 15,2 0-15,-1-1 0,-1 1 16,0-1-16,-3 3 16,-6 0-16,-7 1 15,-8 0-15,-20-2 16,2 1 0,-22-1-16,6 2 0,-6-2 15,-5-2-15,-31-3 16,4-2-16,-8-2 15,2-3-15,1-5 16,3 1-16,0-1 16,6 0-16,1 3 0,22 11 15,-10-7 1,0 3-16,3 1 16,7 5-16,-8-3 15,11 9-15,-4-1 0,8 3 16,27 14-16,3-4 15,8 3-15,3-2 16,0-1 0,-3-6-16,-4 2 15,-5-2-15,-6 2 0,-20-8 16,6 7-16,-5 2 16,-4 5-16,-15 19 15,-5-7 1,-6-1-16,-1-2 0,1-6 15,0-4-15,19-16 16,-5 6-16,2-3 16,9-5-16,0 0 0</inkml:trace>
  <inkml:trace contextRef="#ctx0" brushRef="#br0" timeOffset="128748.03">21052 3827 0,'3'-3'0,"10"-10"0,-4 0 16,13-17-16,-18 18 15,-8 9-15,-4-7 16,-34 7-1,-2 9-15,-8 7 0,-3 5 16,1 3 0,5 0-16,5 2 0,11-4 15,8-3 1,23-12-16,-4 4 0,8 1 16,8 0-16,34 6 15,-2-3 1,6-1-16,3-2 0,1 1 15,-6 2-15,-5 0 16,-10 2-16,-9 0 16,-20-9-16,4 8 15,-8 1-15,-18 15 16,-5-6-16,-8 0 0,-3-3 16,-2-5-16,1-5 15,2-1 1,5-5-16,25-4 15,-10-1-15,2-4 16,5-4-16,5-7 16,13-28-16,-5 23 0,-5 21 15</inkml:trace>
  <inkml:trace contextRef="#ctx0" brushRef="#br0" timeOffset="129047.45">21439 3621 0,'9'25'0,"2"16"16,-9-8-16,1 14 16,-5 2-16,-1-1 0,-3-1 15,-3-3 1,0-6-16,-1 0 0,0-5 15,1-3 1,7-26-16,-5 10 16,-3-3-16,-1-3 15,5-7-15,-10 2 0,1-7 16,7 2-16,8 2 16</inkml:trace>
  <inkml:trace contextRef="#ctx0" brushRef="#br0" timeOffset="129298.15">21113 3943 0,'1'-1'16,"1"1"-16,3-2 15,3 1-15,37 0 0,-4 1 16,5 1-16,3 1 16,1 0-16,-3 1 15,2-4-15,-3-3 16,-2-3-1,-5 0-15,-6-1 0,-6 6 16,-22 2-16,5 0 16,-2 1-16,-3 0 15,11 3-15,-16-4 16,3 1-16,-3-1 16,0 0-16</inkml:trace>
  <inkml:trace contextRef="#ctx0" brushRef="#br0" timeOffset="129813.6">21856 3913 0,'3'-1'0,"18"-4"16,-2 3 0,4-4-16,-3 0 15,-15 5-15,7-2 0,-25 10 16,-13 11-16,-15 7 16,-5 7-1,-4 1-15,3 3 0,7-3 16,13 0-16,10-5 15,10-6 1,6-17-16,3 6 0,7-3 16,6-3-16,26-8 15,-8-5-15,3-8 16,-1-7-16,-2-6 16,-2-3-16,-4 4 0,-4 3 15,-7 6 1,-14 16-16,4-6 15,-2 1-15,-3 6 16,0-3-16,-1 5 16,0 1-16,1 2 15,-1 2-15,3 2 0,1 6 16,0 4-16,2 4 16,8 21-16,-9-30 15,3 11-15,2-3 16,-2 0-16,-1-2 15,2 0 1,-3-2-16,0-3 16,1-1-16,-4-12 15,4 4-15,-3-9 0,5-1 16,0-10-16,-5 9 16,-4 7-16</inkml:trace>
  <inkml:trace contextRef="#ctx0" brushRef="#br0" timeOffset="130231.47">22233 3941 0,'2'4'0,"5"7"16,-1 2-16,13 28 0,-8-5 16,3 2-16,-3-3 15,-3-1-15,-2-5 16,-6-22-16,2 11 15,-3-1 1,-2-2-16,-1-1 0,0-1 16,2-13-16,-1 0 15,-3 2-15,-1-6 16,-3-7-16,2-4 16,-5-27-16,4 7 15,3-6-15,1 5 16,2 1-16,3 6 0,-1 0 15,1 23 1,0-11-16,1 1 16,2 0-16,1 2 15,6 1-15,1 3 16,-2 7-16,12-2 16,2 3-16,0 1 0,-2 1 15,-13 1 1,14-1-16,-16 0 0,14 0 15,-20 0 1,0 0-16</inkml:trace>
  <inkml:trace contextRef="#ctx0" brushRef="#br0" timeOffset="130629.55">22729 3462 0,'2'5'0,"0"3"0,4 9 15,5 29-15,-7-3 16,-7 65-1,-3-52-15,-2-2 16,0-1-16,1 1 16,1-3-16,0 1 15,3-5-15,2 0 16,1-8-16,-1-1 16,1-7-16,0-25 15,0 12-15,-2-3 16,-2-3-16,0-3 15,-2-11-15,2-3 0,-9 2 16,0-9 0,-11-29-16,14 22 0,10 19 15</inkml:trace>
  <inkml:trace contextRef="#ctx0" brushRef="#br0" timeOffset="130897.48">22324 3713 0,'4'-1'0,"0"1"16,5 0-16,66 4 16,-37-4-16,3 2 15,0 1-15,-1 0 16,0-2-16,1-2 15,-3 0 1,-5-2-16,-3 0 0,-22 2 16,10-2-16,-1-2 15,-9 3 1,-8 2-16</inkml:trace>
  <inkml:trace contextRef="#ctx0" brushRef="#br0" timeOffset="131881.3499">22714 3953 0,'21'7'0,"11"-1"15,-4-3-15,10-2 16,2-4-1,-1-5-15,-4-2 16,-4-2-16,-8-2 0,-18 9 16,6-4-16,-2-2 15,-4-1-15,-5 2 16,-6 7-16,-26-4 16,-1 8-16,-7 7 15,3 6-15,-1 5 16,6 2-16,4 0 15,6 3-15,10 0 16,9-1-16,9 2 16,-4-18-16,24 27 15,-1-13-15,3-2 16,2-5-16,4-2 0,-1-7 16,3-5-16,2-5 15,2-5-15,6-4 16,0-6-16,7-5 15,-6-4 1,-3 1-16,-6 4 16,-5 3-16,-10 10 0,-21 9 15,4-3-15,-5 4 16,-4 4-16,-4 1 16,-3 2-16,-29 22 15,7 0-15,-1 4 16,6 3-16,8-2 15,7-3-15,11-23 16,0 11-16,5-2 0,5-1 16,6-3-16,26-8 15,-6-15-15,2-6 16,1-9-16,-2-8 16,-2-7-1,-4 0-15,-3-3 16,-6 4-16,-8-2 0,-5 4 15,-5 0-15,-3-1 16,-4 1-16,-5-2 16,-2 6-16,1-1 15,1 4-15,4 2 16,4 24-16,-2-10 0,1 1 16,1 1-1,-1 6-15,2 7 16,1 2-16,-1 2 15,0 6-15,-4 37 0,-1-5 16,-2 8-16,-2 1 16,1 1-1,1 0-15,5-1 16,2 2-16,4-6 16,3-1-16,4-4 15,0-5-15,1-5 16,-1-5-16,-8-21 0,5 7 15,0-2 1,2-3-16,-4-11 0,1 6 16,-7-3-16</inkml:trace>
  <inkml:trace contextRef="#ctx0" brushRef="#br0" timeOffset="132778.28">24133 4096 0,'5'0'0,"5"0"0,36 0 16,-2 2-1,7-1-15,6 0 0,3 1 16,6 0 0,5-1-16,3 0 0,7-2 15,1-1-15,-3 1 16,-1 2-16,-7 2 16,-4 0-16,-9-1 15,-8-4 1,-12 0-16,-10 0 0,-37 3 0,15-2 15,-4 1 1,-6-2-16,-5 2 16,-17-8-16,-12 2 15,-11-1-15,-9 3 16,-3-1-16,-2-2 0,-3-2 16,1 1-16,3 0 15,4-1 1,7-2-16,11 1 15,8-1-15,25 11 0,-7-7 16,5 1-16,8 4 16,-2-4-16,10 3 15,2-4-15,28 4 16,-1 1-16,7 4 16,4 6-16,0 3 15,0 4-15,0 1 16,-2 2-16,-4-2 0,-5 5 15,-5 2 1,-6 1-16,-7 0 16,-5 2-16,-11-17 15,0 31-15,-6-11 16,4-20-16,-6 10 0,-2 0 16,-1-1-1,-1 1-15,-2-1 0,0-2 16,1-1-16,1-2 15,5-9 1,-4 6-16,8-9 16,3-1-16,1-2 15,3-1-15,-6 3 0,0 0 16</inkml:trace>
  <inkml:trace contextRef="#ctx0" brushRef="#br0" timeOffset="147298.1">26060 3827 0,'-1'0'0,"-14"-9"16,-19 9 0,-6 6-1,-7 4-15,-68 28 16,57-15-16,4-2 16,9 0-16,-16 10 15,58-28 1,-4 4-16,11-3 0,28 7 15,11-2 1,15-4-16,9 4 0,7 0 16,0 3-1,-3 1-15,-5 4 0,-11 3 16,-13 2-16,-17 0 16,-13 2-16,-18 1 15,-15-2-15,-10 1 16,-7-2-16,-2-2 15,-3-2-15,6-5 16,4-2-16,7-2 16,21-8-16,-3 1 15,6-4-15,4-1 16,-9 2-16,7 1 16</inkml:trace>
  <inkml:trace contextRef="#ctx0" brushRef="#br0" timeOffset="147759.46">26430 3834 0,'2'-4'0,"9"-12"16,-3 5-16,2-1 15,1 5-15,-7 8 0,5 2 16,-2 8-16,-3 33 15,-5-3 1,-3 1-16,-2 5 16,0-1-16,1-2 15,3-3-15,4-2 0,1-3 16,4-1-16,-1-3 16,1-1-16,-6-26 15,4 13 1,-1-1-16,-1-2 0,0-1 15,0-1-15,-4-11 16,1 4-16,-1-9 16,-1-2-16,1 5 0,1 0 15</inkml:trace>
  <inkml:trace contextRef="#ctx0" brushRef="#br0" timeOffset="147964.74">26267 4084 0,'-2'-4'0,"4"3"0,-1-5 16,5-3-1,28-3-15,2 3 16,9 4-16,6 1 0,1 2 16,1 1-1,1 1-15,-3-1 0,-2 3 16,-24 0-16,-25-2 15</inkml:trace>
  <inkml:trace contextRef="#ctx0" brushRef="#br0" timeOffset="148814.73">27216 3952 0,'-1'0'0,"-1"0"0,-4 0 32,-24 8-32,-5 6 0,-8 5 15,-4 6-15,-2 3 0,3 4 31,6-1-31,5 1 0,7-5 16,6-2-16,19-19 16,-4 7-16,5-1 15,4-1-15,5-9 16,27 0-16,3-7 0,6-12 16,1-8-16,1-3 15,-2-1-15,0 2 16,-6 4-1,-4 8-15,-10 7 0,-32 10 16,15-4-16,-2 2 16,-3 0-16,-3 1 15,-2 0-15,12 4 16,-9 3-16,-1 4 16,-4 5-16,4 2 15,0 1-15,4 2 16,2 0-16,3 0 0,2-1 15,0-1 1,3 0-16,-1-5 16,-1 0-16,-4-12 0,5 5 15,-7-10-15,0-3 16,9 1-16,-2-8 16,-5 6-16,-6 6 15</inkml:trace>
  <inkml:trace contextRef="#ctx0" brushRef="#br0" timeOffset="149248.97">27470 4011 0,'5'3'0,"-2"1"0,9 10 15,12 20-15,-4 2 0,-2 0 16,-5 5-16,-5-4 15,-3-4-15,-2-3 16,-3-23 0,-1 10-16,-4-1 0,2 0 15,-3 1-15,0-5 16,3-10-16,-5 7 16,4-10-16,0-3 15,-7-2-15,1-4 16,0-8-16,-2-28 15,7 8-15,5-1 0,2 1 16,2 6 0,2 2-16,-4 24 15,2-12-15,0 0 16,3 2-16,1-1 0,3 2 16,2 2-16,3 5 15,4 1-15,1 4 16,1 2-1,1 0-15,1 2 16,0 1-16,-3 0 0,-9 1 16,-12-3-16</inkml:trace>
  <inkml:trace contextRef="#ctx0" brushRef="#br0" timeOffset="149681.4">28096 3667 0,'1'2'0,"1"4"16,2 3-16,3 28 16,-4 3-1,-1 5-15,-2 4 0,-1 3 16,-2-2 0,0 2-16,-1-2 0,-2-3 15,2 0-15,1-4 16,0-2-16,0-5 15,0-6-15,3-22 16,-3 10-16,0-2 16,-2-1-16,0-4 15,3-8-15,-6 2 0,5-9 16,-5-1-16,3 2 16,5 3-16</inkml:trace>
  <inkml:trace contextRef="#ctx0" brushRef="#br0" timeOffset="149946.84">27767 3950 0,'0'-4'0,"1"3"16,0-7-16,3 6 15,6-7-15,8 1 16,30 4-16,43 4 15,-42 3 1,1 1-16,0 0 16,-2 1-16,-1-1 0,0 0 15,-4 0 1,-2 0-16,-4-4 0,-5 0 16,-27-1-1,10-3-15,-10 3 16,-5 1-16</inkml:trace>
  <inkml:trace contextRef="#ctx0" brushRef="#br0" timeOffset="150538.09">28262 4121 0,'-1'4'0,"1"-1"16,-1 8-16,2 0 15,2 1 1,2-8-16,7 5 0,5 0 16,28-12-1,-4-4-15,3-5 0,-2-4 16,-1-5-16,-7 0 16,-4 1-16,-6 3 15,-21 14-15,4-5 16,-5 5-16,-8 4 0,-28 9 15,-2 4 1,-7 8-16,1 3 16,-1 3-16,9 0 15,6-1-15,9 0 0,9-3 16,10 2-16,14-2 16,7-3-16,7-7 15,9-4-15,7-5 16,4-5-16,3 1 15,4-2-15,2 1 16,-5 0-16,-2-2 16,-5 1-1,-3-3-15,-7-5 0,-2-2 16,-16 5-16,-17 6 16</inkml:trace>
  <inkml:trace contextRef="#ctx0" brushRef="#br0" timeOffset="151229.47">29203 4057 0,'0'0'0,"-1"0"16,-2 0-16,-1 2 16,-2 0-16,-11 1 0,-23 12 15,1 1-15,0 3 16,-1 2-1,6 5-15,5-1 0,8 0 16,8 0-16,10-19 16,0 11-16,5 0 15,4-1-15,5 1 16,6-2-16,26 2 16,-6-13-16,2-5 0,-1-4 15,-5-5 1,-4-5-16,-2-3 15,-2-5-15,-4-4 16,-3-3-16,-3-4 0,2-3 16,1 0-16,0-2 15,-2-1 1,-4-2-16,2 1 0,-3 0 16,-1-2-1,3-1-15,-2 1 16,1 2-16,0 1 0,-1 6 15,-2 2-15,-6 25 16,2-9-16,-2-1 16,0 3-16,-1 3 15,-2 11-15,-1 3 16,0-1-16,-7 31 16,-4 3-16,2 11 15,-4 6-15,2 1 0,2 1 16,3 2-1,-1 1-15,2-1 0,3-1 16,1-3 0,1-5-16,-1-2 15,1-7-15,0-3 0,0-4 16,1-25 0,0 12-16,0-2 0,2-1 15,2-3-15,-2-13 16,2-1-16,-4 1 15,0 0 1</inkml:trace>
  <inkml:trace contextRef="#ctx0" brushRef="#br0" timeOffset="151744.07">28307 4616 0,'1'-2'0,"0"1"15,3-1 1,5-3-16,5-1 15,27-4-15,-2 2 16,6 2-16,8-1 0,4 4 16,8 1-1,5 2-15,7 0 0,1 2 16,4 4-16,-2 2 16,0 0-16,-2 2 15,-4 2-15,-3 0 0,-5 0 16,-6 1-1,-6-1-15,-7-2 16,-10-4-16,-19-3 16,-18-3-16</inkml:trace>
  <inkml:trace contextRef="#ctx0" brushRef="#br0" timeOffset="157445.47">22973 15929 0,'4'1'0,"7"7"16,1-1-16,0 0 15,2 3 1,-4 0-16,-6-6 0,7 7 16,-8-5-16,5 5 15,-8-8-15,6 8 0,-7-9 16,-1 2-1,2 6-15,-3-5 16,-1 7-16,0-8 16,-6 8-16,4-9 15,-7 8-15,6-9 16,-11 4-16,10-5 0,-14 4 16,0-1-16,0-3 15,0 0-15,-1-1 16,-2 1-16,0-2 15,0 0-15,-1-2 16,-1-1-16,1-1 16,-1 0-16,0 0 15,0-1-15,3-1 0,-2 1 16,0-1 0,1-1-16,1 0 15,-1-2-15,2-1 16,-1 0-16,0 0 15,1-3-15,2 3 16,0-1-16,0-1 16,2-1-16,-1-2 0,3 0 15,0 0-15,1-3 16,3 1-16,0 0 16,1-1-1,1 0-15,2-1 0,-2 1 16,2 1-16,1-4 15,0 1-15,2 1 16,0 0-16,2-2 16,0 1-16,1-1 15,1 0-15,0-2 16,-1 1 0,2 1-16,1-1 0,1 1 15,2-1-15,1 1 16,2 1-16,3-3 15,3 3-15,15-18 0,-4 10 16,2 2-16,1 2 16,0 3-16,1 5 15,0 2-15,3 1 16,0 4-16,1 3 16,1 3-16,2 2 15,-2 0 1,4 3-16,-1 2 0,-2 1 15,-1 3-15,-2 2 16,1 0-16,-2 3 16,-3 2-16,1 4 0,-4 0 15,2 2-15,-2 5 16,-1 0-16,-1 1 16,0 1-16,1 4 15,-3 1 1,0 2-16,0 1 0,-3 1 15,1 1-15,-3 4 16,-4-1 0,-1 5-16,-6-2 15,-3 5-15,-6-3 16,-5 3-16,-5 0 0,-7 0 16,-7 1-16,-7-2 15,-5-3-15,22-22 0,20-22 16</inkml:trace>
  <inkml:trace contextRef="#ctx0" brushRef="#br0" timeOffset="164911.26">18632 16012 0,'0'1'16,"-4"3"-16,1-1 16,3-3-16,-1 2 0,3-2 15,0 0 1,0 0-16,1 0 15,1 0-15,4 2 16,-3-2-16,1 0 0,8 2 16,-5-2-1,11 3-15,3-4 16,-1 1-16,0 0 0,1-1 16,2 0-16,1 1 15,-1 1-15,23 2 16,-9-1-16,2 3 15,0 1 1,0 0-16,4-1 16,0-2-16,3 1 0,-1-3 15,2 1 1,0-1-16,1 1 0,1 1 16,-1 0-16,0 1 15,0 0-15,2 1 16,0-3-16,4 2 15,-1-1-15,2 1 16,0-1-16,0 0 16,1 2-16,0-1 15,-1 0-15,-2 0 16,-1-4-16,0 0 16,1 0-16,0 1 15,-2 1-15,2-1 0,-1-2 16,-1-1-16,-1 1 15,0-1-15,-2 2 16,-2 0 0,1 2-16,0-2 0,3 0 15,-3-3-15,-2 1 16,1-2-16,1 2 16,0 0-16,0 2 0,-1 1 15,-2-1 1,1 1-16,-1-1 15,-1 1-15,2-1 16,-1 1-16,0 2 16,-3-1-16,1-1 0,1-2 15,-2-1-15,-1 0 16,-4 1-16,1 1 16,-1 1-16,2 0 15,-3 0 1,-3-1-16,-2-1 15,-2-1-15,-24 2 16,13-1-16,-2 1 16,1 0-16,-11 0 0,10 0 15,-16-3-15,-1 3 0,0 0 16</inkml:trace>
</inkml:ink>
</file>

<file path=ppt/ink/ink5.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1-04T08:04:01.465"/>
    </inkml:context>
    <inkml:brush xml:id="br0">
      <inkml:brushProperty name="width" value="0.05292" units="cm"/>
      <inkml:brushProperty name="height" value="0.05292" units="cm"/>
      <inkml:brushProperty name="color" value="#FF0000"/>
    </inkml:brush>
  </inkml:definitions>
  <inkml:trace contextRef="#ctx0" brushRef="#br0">6151 5764 0,'6'-11'16,"-4"8"-16,23-9 31,-21 15-31,8 3 16,1 4-16,6 28 15,-8-2-15,-6 3 16,-2 2-16,-5 3 0,-2 4 15,-4 1-15,-3 2 16,1 0 0,-7-1-16,-1 0 0,-4-1 15,0-3-15,0-2 16,-5-1 0,-1-4-16,-1-5 0,3-4 15,0-4-15,1-7 16,19-15-16,-8 6 15,0-4-15,0-1 16,8-6-16,-6 2 16,9-4-16,3 0 15,-11 0-15,13 5 16,1 0-16,0 3 16,0 4-16,17 23 0,-3 4 15,4 3-15,0 4 16,2 6-16,-1-1 15,3 4 1,-2 1-16,0 1 16,2 3-16,-2 1 15,3 2-15,-3 0 16,2 3-16,-1 0 0,-2-2 16,-2 1-16,-4-2 0,-3-1 15,-2-3 1,-3-1-16,-2-4 15,-5-4-15,-2-1 16,-2-6-16,0-5 16,3-4-16,3-3 15,-3-23-15,3 10 0,0 0 16,2-2 0,-2-2-16,0-10 15,3 9-15,-6-10 0,1 0 16,1 0-16,-2 0 15,1 0 1,-1 0-16,1-1 0,-1 0 16,-1 0-16,1 1 15,-1-2-15,-2 1 0,0-2 16,3 4-16,0-1 16</inkml:trace>
  <inkml:trace contextRef="#ctx0" brushRef="#br0" timeOffset="9400.06">16057 9870 0,'2'-1'0,"8"0"15,7-1-15,72 1 16,-42 4-16,1-1 15,4 1-15,2 0 32,6 0-32,4 1 0,6-2 15,0 0-15,6 1 16,7 2-16,11-1 16,1-3-16,2-2 0,-1 1 15,5 1 1,0 0-16,4-1 0,-1 0 15,0-2-15,0 1 16,0 1 0,2 1-16,1 1 0,-2 2 15,-1-1-15,-8-1 16,-3-1 0,-7-1-16,-2 0 0,-4 0 15,-5 0-15,-2-1 16,-5 1-16,-2-2 15,-5 1-15,-1-1 16,-6 1-16,-1 0 16,-5-1-16,-4 3 15,-5 2-15,-6 0 0,-2 2 16,-7 0-16,-31-5 16,25 5-1,-8 0-15,-10-2 16,0-3-16,0 0 15</inkml:trace>
  <inkml:trace contextRef="#ctx0" brushRef="#br0" timeOffset="10032.89">16830 10305 0,'2'6'0,"-2"-3"16,2 13-1,8 61 1,-5-33-16,-3 4 0,-3 2 15,-2-1-15,2 1 16,4-2-16,3-4 16,4-3-16,-1-3 15,2 1-15,1-4 0,-3-7 16,-3-6-16,-6-16 16,3 7-16,-2-3 15,-3-7 1,-1 2-16,-1-9 15,4 4-15,0 0 16</inkml:trace>
  <inkml:trace contextRef="#ctx0" brushRef="#br0" timeOffset="10366.08">16795 10332 0,'19'-15'15,"7"-4"-15,-1 8 16,13-2-16,7 7 16,4 9-16,-1 5 0,-6 3 15,-6 4 1,-10-2-16,-21-9 0,3 8 16,-4 3-16,-4 1 15,-20 19 1,-4-11-16,-4-2 15,-1 3-15,0-6 0,1-1 16,22-15 0,-9 8-16,-2-2 15,3-1-15,9-6 0,-2 4 16,12-6-16,-5 0 16,0 0-16</inkml:trace>
  <inkml:trace contextRef="#ctx0" brushRef="#br0" timeOffset="10562.03">17384 10543 0,'0'7'15,"0"10"-15,0-5 16,3 3-16,-1-1 0,0-3 15,-1-8-15,1-6 16,1-2 0,-3 5-16,0 0 0</inkml:trace>
  <inkml:trace contextRef="#ctx0" brushRef="#br0" timeOffset="10893.93">17645 10380 0,'2'6'0,"-1"-2"16,4 13-16,5 22 0,-5-3 16,-1 0-1,-5 1-15,-3 2 16,-3-3-16,-1-3 15,0-4-15,3 5 0,3 0 16,0-4-16,3-6 16,0-19-16,0 12 15,1-3 1,0-2-16,1 1 16,-2-12-16,1 4 15,0-10-15,0-1 0,0-28 16,-1 18-16,-1 16 0</inkml:trace>
  <inkml:trace contextRef="#ctx0" brushRef="#br0" timeOffset="11209.93">17590 10519 0,'-16'-77'15,"14"50"-15,3-7 16,3 9-16,5-10 16,7 3-1,8 4-15,7 7 16,4 5-16,10 6 0,0 7 15,7 7-15,-2 7 16,-2 5-16,-8 0 16,-10 5-16,-10 3 15,-5 1-15,-13-20 16,1 14-16,-3 0 16,-17 18-1,-3-8-15,-7-4 0,-2-4 16,-2-4-16,-1-4 15,0-2-15,4-6 0,0-1 16,23-4-16,-11-3 16,5-2-16,11 5 15,0 0-15</inkml:trace>
  <inkml:trace contextRef="#ctx0" brushRef="#br0" timeOffset="11432.8">18201 10638 0,'0'1'0,"-5"2"16,1-3-16,4 0 0,0 0 16</inkml:trace>
  <inkml:trace contextRef="#ctx0" brushRef="#br0" timeOffset="14577.03">12739 2655 0,'3'-4'0,"12"-4"31,48-39-31,-29 20 16,0-7-16,24-45 15,-32 35 1,-3-1-16,-2 2 0,-7 6 16,-6 5-16,-7 3 15,-1 23 1,-5-8-16,-3 0 0,-4 0 15,-3 4-15,-1 0 16,-3 4-16,-1 2 16,1 4-16,9 1 0,-12 5 15,2 2 1,4 5-16,3 5 16,1 25-16,5-5 15,4 6-15,2 2 16,1-1-16,2 4 0,1-2 15,1 4 1,-1-3-16,2 4 16,0 0-16,0-1 0,-1-1 15,-1-1 1,2-2-16,0 1 0,-2-2 16,-1-2-16,0-3 15,-1-3-15,0-3 16,0-5-16,-1-23 15,0 8-15,-1-1 16,1-1-16,-3-4 0,2-9 16,-2 0-16,0-1 15,0-5-15,-7 3 16,-1-9 0,-3-5-16,-14-24 0,4 10 15,11 14-15,13 17 16,-34-25-16,-4 5 15,-6 6-15,9 6 16,7 1-16,12 3 16,25 4-16,-14-2 15,5-1-15,-1-6 16,34-4-16,0 1 16,11 0-16,2-2 15,5-5-15,-1 0 16,3 1-16,3-5 15,-1 0-15,-3-2 16,0 0-16,-6 1 0,-1 3 16,-10 3-16,-5 6 15,-24 8 1,11-2-16,-3 2 0,-7 3 16,4 0-1,-10 3-15,6 4 16,-7 3-16,-5 5 15,-4 4-15,0 1 0,0 5 16,1 0-16,4 2 16,2-1-16,5 1 15,2-2 1,5-3-16,4-3 0,3-5 16,4-5-16,24-11 15,-11-5-15,2-9 16,-4-2-16,-5-5 15,-7 2-15,-15 16 16,2-6-16,-3-1 0,-7 1 16,-28-3-16,-5 9 15,-6 5-15,-4 3 16,-1 5-16,5 2 16,2-1-1,3 1-15,7 0 0,7 2 16,18-8-1,-1 0-15,3 1 0,3-1 16,-5 3-16,11-7 16,-6 1-16,0 0 15</inkml:trace>
  <inkml:trace contextRef="#ctx0" brushRef="#br0" timeOffset="15004.46">13627 2681 0,'15'24'0,"5"12"16,-6-9-16,5 13 16,-6 0-1,-4-3-15,-4-6 16,-2-3-16,-2-22 0,0 6 15,-1 0-15,0-8 16,0 1 0,0-5-16,-1-2 0,-1-3 15,-3 0-15,-1-4 16,-2-7-16,1-5 16,-11-26-16,4 11 0,0 3 15,5 2-15,3 1 16,6 24-1,-1-9-15,3-3 0,4-1 16,3 0 0,5 2-16,23-10 15,-27 20-15,36-6 0,-35 9 16,34 4 0,-35 0-16,-10 0 15,0 0-15</inkml:trace>
  <inkml:trace contextRef="#ctx0" brushRef="#br0" timeOffset="15801.05">14349 2434 0,'1'-3'0,"1"-3"0,-2-1 16,-5 9-16,-24 15 15,-8 9 1,-8 9-16,-1 4 0,0 2 16,8-2-16,7-2 15,10-6-15,8-6 16,12-19-1,0 5-15,5-4 0,2-7 16,9 3-16,26-24 16,-5-5-16,4-13 15,1-3-15,0-1 16,-4 5-16,-4 9 16,-6 8-16,-22 16 15,0 3-15,3-2 0,0 3 16,-8 4-16,2 6 15,-12 32 1,-3 0-16,-2 9 16,-2 6-16,2 3 15,-1 4-15,4-1 16,2 2-16,1 0 16,1 2-16,-2-2 15,-1 1-15,-5-6 0,-8 0 16,-5-5-16,-5-5 15,-4-5-15,-1-5 16,-4-10-16,3-8 16,-5-7-16,5-10 15,-1-11-15,4-9 16,-1-10-16,8-6 16,8-5-16,4 0 15,5-3-15,6 4 0,9-1 16,5 3-16,7-1 15,5 7-15,1 5 16,6 1-16,2 1 16,4 5-1,3 3-15,2 5 0,1 1 16,2 1 0,0-1-16,2 0 0,-3-1 15,0-2-15,-2 2 16,-4-3-16,-1-1 15,-5-3-15,-3-2 16,-11 7-16,-13 10 16</inkml:trace>
  <inkml:trace contextRef="#ctx0" brushRef="#br0" timeOffset="16245.62">14407 2928 0,'4'-2'0,"1"1"16,12-5-16,25-11 15,-3 0-15,5-8 0,-1-3 16,2-5-16,-3-2 16,-1 3-1,-4 4-15,-6 5 0,-7 8 16,-11 8-16,-16 8 15,4-2-15,-19 6 16,-16 8-16,-9 6 16,-8 6-16,2 3 15,3 1-15,8 3 16,4-1-16,11-1 16,7 0-16,10 0 15,10-1-15,7-3 0,10-3 16,6 0-16,7-4 15,5-3-15,3-6 16,0-7-16,1-5 16,1-2-16,-3-4 15,1-4 1,-5-9-16,-1-7 0,-1-11 16,-17 18-16,-18 21 15</inkml:trace>
  <inkml:trace contextRef="#ctx0" brushRef="#br0" timeOffset="16582.95">15290 2201 0,'3'4'15,"-1"0"-15,9 30 0,-7-2 16,-2 17-16,-5 3 15,-5 2 1,-1 0-16,0-2 0,2 0 16,2 3-16,-1-2 15,2-3-15,1-2 16,3-3-16,3-3 16,-1-4-16,0-7 15,3-3-15,-4-21 16,2 8-16,0 1 15,-1-4-15,-2-2 16,-3-11-16,0-4 16,-1 1-16,2 4 15,2 0-15</inkml:trace>
  <inkml:trace contextRef="#ctx0" brushRef="#br0" timeOffset="16782.9">14954 2685 0,'-1'-3'0,"2"3"16,0-4-1,7 4-15,30-9 16,6 0-16,6 0 0,6 3 16,2 4-16,1-2 15,0 0-15,-2-1 0,-29 2 16,-28 3-16</inkml:trace>
  <inkml:trace contextRef="#ctx0" brushRef="#br0" timeOffset="17573.29">16027 2871 0,'-2'-1'0,"-15"4"0,3-1 0,9-2 16,-7 1 0,12-1-16,5 0 15,3-2-15,27 0 16,4-1-16,12-3 0,8 0 16,5-5-16,2-3 15,3-1 1,2 1-16,2-1 0,2 5 15,-2 0-15,-7 2 16,-8 2-16,-9 1 16,-8 1-16,-12 1 0,-25 3 15,6 0 1,-7 1-16,-7 1 16,-5-1-16,-34 6 0,-1-4 15,-8-1-15,-3-3 16,-4-3-16,2-1 15,1-2 1,5-2-16,2-2 16,5 0-16,6 0 0,5 2 15,27 8-15,1-1 16,-6-1-16,2 1 16,9 2-1,5 1-15,25 5 16,3-2-16,10 1 0,4 2 15,2 4-15,-2-2 16,-4 4-16,-5-2 16,-5 4-16,-6 3 15,-6 5-15,-10 2 0,-10 2 16,-3 1-16,-4-1 16,-1 2-16,4-22 15,-5 9 1,2 1-16,-2 0 15,0-1-15,1-2 16,4-1-16,7-10 16,0 4-16,-4-7 0,0 0 15</inkml:trace>
  <inkml:trace contextRef="#ctx0" brushRef="#br0" timeOffset="18317.93">17442 2493 0,'1'0'0,"4"-1"0,0-2 15,24-8 1,35-15 0,7-9-1,-35 16-15,2-1 16,-4-5-16,-1-2 0,-4 0 16,-6 1-1,-6-1-15,-7 2 0,-8 19 16,-2-8-16,-4 0 15,-4 2 1,-8 1-16,-27 2 0,4 6 16,-1 6-16,3 6 15,5 7-15,4 5 16,4 2-16,4 3 16,7 5-16,5 3 15,3 4-15,4 3 16,2 3-16,-1 4 15,0 2-15,2 2 16,2 1-16,-3 1 16,-1 0-16,-3-2 15,0-1-15,-3-2 16,1-4-16,-2-1 0,0-6 16,0 0-16,-1-9 15,0-5 1,5-19-16,-4 6 0,0-4 15,2-7-15,-8 0 16,13 0-16,0 0 16</inkml:trace>
  <inkml:trace contextRef="#ctx0" brushRef="#br0" timeOffset="18548.91">17193 2851 0,'2'-2'15,"-1"-6"1,5-1-16,5-1 0,33-6 16,-2 5-16,5 1 15,2 2-15,-2 0 16,1 1 0,0 0-16,-3 0 0,-5 2 15,-2 0 1,-1-2-16,-7 0 15,-1-1-15,-24 8 0,-5 0 16,0 0-16</inkml:trace>
  <inkml:trace contextRef="#ctx0" brushRef="#br0" timeOffset="18942.98">17905 2768 0,'1'9'0,"-1"-1"16,2 8-1,3 0-15,1 5 16,3-1-16,5-2 16,23 5-16,-4-13 15,4-9-15,-1-5 0,2-8 16,-1-4-16,-3 0 15,-4 2-15,-6 0 16,-21 11-16,6-7 16,-5-1-16,-7 4 15,-27-7-15,-3 7 0,-4 5 16,-4 2-16,1 3 16,2 3-16,5 0 15,4 2-15,23-6 16,-10 2-16,6 0 15,8-4 1,2 0-16,0 0 16</inkml:trace>
  <inkml:trace contextRef="#ctx0" brushRef="#br0" timeOffset="19366.06">18397 2695 0,'8'6'0,"25"31"0,-13-11 0,5 9 16,-5-4 0,-4-3-16,-13-22 15,4 10-15,-2-3 16,-2-8-16,0 6 15,-2-3-15,-2-6 0,-2-4 16,0-1 0,-5 2-16,-3-7 0,1-3 15,-2-5-15,2-5 16,-5-23-16,4 9 16,2 3-1,3 4-15,5 18 0,0-7 16,1 0-16,4-2 15,2 2-15,3 2 16,7 2-16,2 5 16,29 2-16,-10 6 0,1 4 15,-3 5 1,-4-2-16,-26-4 16,-5-3-16,0 0 0</inkml:trace>
  <inkml:trace contextRef="#ctx0" brushRef="#br0" timeOffset="20101.66">19239 2577 0,'2'-5'0,"-3"3"15,1-8-15,-6 9 16,-27-8-16,-7 10 0,-10 8 15,-4 7-15,-2 7 16,5 3-16,8 1 16,12-4-16,9 0 15,18-17 1,0 8-16,8-1 0,24 10 16,3-18-1,6-9-15,7-9 16,3-6-16,0-9 0,-2-1 15,-5-2-15,-4 6 16,-12 9-16,-18 12 16,4-4-1,-2 6-15,-6 3 0,-1 4 16,3 5-16,-3 4 16,-1 32-16,-1-4 15,2 3-15,3 1 16,1 1-16,5-1 15,0 2-15,0-2 16,-5-1-16,-7 0 16,-5-2-16,-10-2 0,-6 2 15,-11-5-15,-6-3 16,-10-2-16,-1-6 16,-1-5-16,0-7 15,2-4-15,2-11 16,4-8-16,3-7 15,5-6 1,6-8-16,4-5 0,10-1 16,6 2-16,7-2 15,4 4-15,1 26 16,5-14 0,2 3-16,4 1 0,6 3 15,26-4-15,-33 11 0,36 2 16,-13 0-16,0 1 15,-26 0 1,41-5-16,-13-2 16,3-5-16,1-8 0,3-4 15,-23 14-15,-21 12 16</inkml:trace>
  <inkml:trace contextRef="#ctx0" brushRef="#br0" timeOffset="20482.77">19434 2850 0,'1'23'15,"5"7"-15,6-8 16,7 3-16,10-5 0,7-10 16,7-8-16,2-6 15,6-5-15,0-9 16,-1-3-16,-5 0 15,-12 2 1,-11 3-16,-17 12 0,-2-6 16,-23-2-16,-13 6 15,-11 5 1,-4 3-16,-1 4 0,4 2 16,4-1-16,7 2 15,10-1-15,31-9 16,-12 3-16,2-2 15,-9 5 1,18-7-16,4-1 16,23-13-16,-2-4 0,-13 9 15,-18 11-15</inkml:trace>
  <inkml:trace contextRef="#ctx0" brushRef="#br0" timeOffset="20779.59">20180 2309 0,'4'7'15,"12"22"-15,-4 11 0,-8-5 16,1 14-16,-6 5 15,-6-2-15,0 1 0,1-1 16,3-4 0,4-1-16,0-5 15,4-2-15,3-4 16,1-5-16,1-3 16,-7-21-16,5 7 0,1-2 15,0-3 1,-4-12-16,2 7 15,-7-4-15</inkml:trace>
  <inkml:trace contextRef="#ctx0" brushRef="#br0" timeOffset="21026.6099">19920 2723 0,'0'-2'0,"3"1"0,5 0 15,32-4-15,3 1 16,8 0-16,0 1 16,-1 1-16,-8 1 0,0 0 15,-4 0-15,-3-1 16,-5 1-16,-24 0 16,14-2-16,-2-3 15,2-1 1,15-22-16,-17 16 0,-18 13 15</inkml:trace>
  <inkml:trace contextRef="#ctx0" brushRef="#br0" timeOffset="33093.05">21139 2878 0,'28'8'0,"15"4"0,-6 0 16,18 2-16,4-2 15,18 2 1,9-2-16,9-4 16,-5-4-16,0-3 15,1-2 1,-1-3-16,2 4 0,-2-1 15,-5 1-15,-3 0 16,-7 0-16,-8 0 16,-12 0-1,-12 1-15,-12-1 0,-31 0 16,5 0-16,5 0 16,-8 0-16,-7-1 15,-2-2-15,-27-11 0,1-1 16,-5-2-16,-4-3 15,2-4 1,0 0-16,1 0 16,2 4-16,1 3 15,2 3-15,1 4 0,1 3 16,26 7-16,-13 0 16,3 3-16,12 0 15,-4 3 1,8 3-16,32 8 0,8-3 15,8 1-15,3-4 16,-1-1-16,-2-1 0,-3 1 16,-4 1-1,-7 6-15,-10 4 16,-10 3-16,-11 5 16,-11 1-16,-9 4 15,-9 1-15,-3 2 0,-3-1 16,-2-4-1,4-4-15,6-3 0,6-2 16,16-17-16,-3 3 16,6-1-16,5-8 15,-6 0-15,0 0 16</inkml:trace>
  <inkml:trace contextRef="#ctx0" brushRef="#br0" timeOffset="33828.6599">23430 2532 0,'0'0'0,"-2"-1"16,6-2-16,2 1 16,7-4-16,32-8 0,-2 1 15,5-5 1,1-6-16,1-4 16,-3-4-16,-3-4 0,-2-4 15,34-39 1,-48 48-1,-9 6-15,-10 3 0,-9 16 16,-3-4-16,-7-1 16,-25-2-16,3 8 15,-2 4-15,-1 4 16,-1 4-16,1 6 16,3 9-16,2 2 15,5 5-15,7 1 16,5 10-16,5 3 0,6 5 15,3 7-15,4 1 16,-1 6 0,3 1-16,-2 0 15,-1 0-15,-2-1 16,-1-2-16,-3-1 16,0-6-16,-1-1 0,2-7 15,-1-2-15,3-8 16,-1-5-16,0-24 15,-1 10-15,-1-2 16,-1-2-16,-2-11 16,-5 2-16,10-3 0,0 0 15</inkml:trace>
  <inkml:trace contextRef="#ctx0" brushRef="#br0" timeOffset="34100.6">23135 2971 0,'0'-1'16,"2"0"-16,1-2 15,26-7-15,6 3 0,10-3 16,8 1 0,3-2-16,5-2 15,0 0-15,0 0 0,-5-1 16,-3-1-1,-4-2-15,-7 4 16,-4 1-16,-5 6 0,-4 4 16,-25 1-16,11 1 15,-15 0-15,0 0 16</inkml:trace>
  <inkml:trace contextRef="#ctx0" brushRef="#br0" timeOffset="34468.93">23943 2921 0,'-2'5'15,"2"-3"-15,-1 8 16,1 2-16,3 4 16,1-1-16,3 0 15,3-2-15,-2-10 0,11 4 16,3-5-16,24-17 15,-10-3 1,0-8-16,-6 1 16,-7 0-16,-6 2 0,-15 19 15,1-8-15,-6 1 16,-6 1-16,-32 4 0,1 4 16,-6 6-16,0 3 15,0 2 1,6 3-16,4 1 15,7 0-15,5-2 0,21-8 16,-2 1-16,3-1 16,5-2-16,2-1 15,-7 4 1,2-4-16</inkml:trace>
  <inkml:trace contextRef="#ctx0" brushRef="#br0" timeOffset="34893.99">24373 2766 0,'6'5'0,"-1"2"16,19 31-1,-10-9-15,1 7 16,-1-1-16,-5 0 15,-6-4-15,-3-4 16,0-23-16,0 8 16,-1-3-16,0-1 0,0-7 15,1-1 1,-1-1-16,-1-3 0,-2-2 16,-1-2-16,-7-33 15,6 7-15,3-8 16,3 5-16,3 1 15,2 7-15,4 2 16,-8 22-16,5-9 16,1-1-16,0 2 0,5 2 15,1 4 1,5 2-16,2 5 0,27 8 16,-35-8-16,13 5 15,1-1 1,-14-1-16,-12-3 0</inkml:trace>
  <inkml:trace contextRef="#ctx0" brushRef="#br0" timeOffset="35695.96">25189 2533 0,'3'-3'0,"2"-7"16,-1 0-16,-4 1 15,-5 7-15,-4-1 16,-28 14-16,5 7 16,-6 9-16,1 7 0,2-1 15,7 2-15,7-2 16,8-2-16,9-7 15,7-3 1,-1-15-16,6 3 16,7 0-16,27-11 15,-5-13-15,5-10 0,-1-7 16,0-6-16,-2 0 16,-7 6-16,-8 8 15,-6 7-15,-23 22 16,10-10-16,-3 3 0,8-7 15,-10 9-15,-2 4 16,5-1 0,-4 8-16,-6 28 15,3 2-15,1 4 0,1 5 16,0 3-16,4 0 16,-1 1-16,1 1 15,-4 1-15,-3 2 16,-7-1-1,-3-3-15,-8-2 0,-4-2 16,-5-3-16,-5-5 16,0-6-16,-4-7 15,-1-9 1,-2-5-16,2-8 16,0-7-16,5-12 0,6-9 15,7-11-15,7-9 16,8-3-16,10-5 15,7 2-15,5 5 16,2 5-16,4 5 16,2 3-16,1 5 15,1 5-15,-18 17 0,11-7 16,1 4-16,2 1 16,2 4-1,1 2-15,2-1 0,23 2 16,-9-3-1,2-3-15,1-7 0,1-1 16,-2-8-16,2-9 16,-22 14-16,-20 14 0</inkml:trace>
  <inkml:trace contextRef="#ctx0" brushRef="#br0" timeOffset="36065.06">25553 2787 0,'-12'19'0,"-4"14"16,3-1-16,1 6 16,7-2-16,10-4 0,8-5 15,11-7 1,7-7-16,6-10 16,4-9-16,2-7 0,1-8 15,-3-8-15,-4 1 16,-6-2-16,-11 6 15,-16 2-15,-13 6 16,-19 3-16,-12 3 16,-9 4-16,-1 5 15,4 3 1,4 5-16,5 2 0,7 1 16,25-8-16,-9 5 15,2-1-15,10-3 16,-2 4-16,8-6 0,4-2 15,3 3 1,23-18-16,-3-2 16,-14 7-16,-17 11 15</inkml:trace>
  <inkml:trace contextRef="#ctx0" brushRef="#br0" timeOffset="36394.94">26179 2252 0,'4'8'15,"12"17"-15,-1 15 16,-8-1-16,1 17 16,-5 6-16,-4 2 15,-2 0-15,-2-1 16,0-8-16,-1-2 15,0-4-15,0-7 16,1-4-16,1-3 16,3-5-16,0-24 15,1 11-15,0-1 0,0-10 16,1-1-16,-1-4 16,-1 1-16,0-5 15,-7-37-15,5 22 16,3 18-16</inkml:trace>
  <inkml:trace contextRef="#ctx0" brushRef="#br0" timeOffset="36666.7599">25931 2680 0,'0'0'0,"1"-2"16,1 2-16,1-2 15,6 1-15,35 4 16,-2 2-16,7 1 15,4 0-15,-3 0 16,0 0-16,-2-3 16,-2 0-16,-5-2 15,-3-3-15,-5-2 16,-27 3-16,13-2 0,0-2 16,0-1-16,-1-4 15,2-2-15,-2-2 16,-8 8-16,-10 6 15</inkml:trace>
  <inkml:trace contextRef="#ctx0" brushRef="#br0" timeOffset="36994.94">26848 2330 0,'2'1'0,"0"3"0,2 4 15,1 5-15,3 30 16,-4 0-16,-3 2 16,-2 1-16,-3-2 15,-2-2-15,1-2 0,0 0 16,3 1-16,-1-3 16,2 0-16,-1-5 15,2 0-15,0-5 16,1-1-16,-2-20 15,-1 8-15,1 0 16,-2-1-16,0-2 0,0-10 16,-2 8-16,3-13 15,0-1 1,-4 0-16,2 3 0,4 1 16</inkml:trace>
  <inkml:trace contextRef="#ctx0" brushRef="#br0" timeOffset="37295.96">26499 2578 0,'5'-2'0,"-1"2"0,31-9 16,-4 8-16,10-3 15,6 2-15,0-1 0,2-1 16,-2 0 0,1-1-16,-7 0 15,-6 3 1,-2 1-16,-26 1 0,10 1 16,-1 3-16,-3 3 15,-13-7-15,5 1 16,7 7-16,-9-6 15,5 2-15,-8-4 0</inkml:trace>
  <inkml:trace contextRef="#ctx0" brushRef="#br0" timeOffset="38116.01">26998 2709 0,'4'18'0,"0"-10"16,21 19 0,4-14-16,5-10 15,4-3-15,0-9 16,0-5-16,-1-6 16,-3-1-16,-4-4 15,-6 2-15,-7 1 16,-15 19-16,1-8 15,-5 2-15,-6 9 16,-32 4-16,3 9 16,-1 5-16,0 7 15,5 6-15,8 0 16,7 1-16,9 0 0,8 0 16,9-1-16,7-3 15,5-5-15,5-4 16,6-6-16,3-5 0,2-7 15,-3-3 1,1-4-16,-1-3 0,-1-4 16,1-3-16,-2-4 15,2-6 1,-4-3-16,0-6 16,2-4-16,-2-1 0,0 3 15,-5 6-15,-3 7 16,-18 19-1,5-4-15,-1 4 0,-7 5 16,2 0-16,-1 3 16,4 2-1,-3 4-15,-1 31 0,-4-1 16,0 2-16,-1-1 16,0-5-16,-2-4 15,4-26-15,-1 11 16,-1-3-16,3-4 0,0-6 15,1 2-15,3-6 16,6-2-16,20-28 16,1-5-1,6-5-15,6 0 0,6 4 16,-3 8 0,-1 6-16,-6 8 15,-5 7-15,-27 7 16,14 3-16,15 18 0,-10 6 15,-4 9-15,1 7 16,-3 6 0,-3 4-16,2-2 0,-1 0 15,0-6-15,-4-7 16,0-7-16,-7-14 16,-6-16-16</inkml:trace>
  <inkml:trace contextRef="#ctx0" brushRef="#br0" timeOffset="40121.3">28609 3248 0,'-2'2'0,"-8"8"16,-2 0-16,-66 36 15,29-26 1,-8 1-16,-6 0 15,-7 1-15,-12-1 16,-8 2-16,-7 0 16,-5-1-16,-8 3 15,-7 4-15,-3-3 0,-7 4 16,-5-1-16,-5 3 16,-6-3-16,-3 1 15,-3 1-15,-2 1 16,-4-5-16,-5 0 15,-1-1-15,-2-2 16,-2-2-16,1-3 16,-2-3-16,1-2 15,-1 2-15,2-5 0,-3-4 16,5-5-16,2-4 16,8-7-1,9-7-15,9-7 0,11-10 16,9-11-16,14-10 15,10-10 1,9-6-16,8-5 0,8-5 16,6-4-16,6-2 15,5 2-15,6-1 16,6 2-16,5 1 16,3 0-16,7 1 0,1-2 15,5 1 1,8 3-16,4 3 15,8-2-15,7 1 16,7 0-16,11 1 16,10 3-16,12-2 15,10-1-15,13 5 0,9 0 16,15 3 0,8 0-16,12 4 0,10-3 15,9 7-15,9 3 16,11 5-16,7 4 15,8 4-15,4 9 16,8 6 0,3 6-16,1 9 0,-2 7 15,-1 5-15,-1 6 16,-3 5-16,-3 7 16,-5 4-16,-4 4 15,-6 7-15,0 3 16,-4 3-16,-3 5 15,-7 1-15,-8 3 16,-9 2-16,-9 4 0,-7 1 16,-8 3-1,-10 1-15,-7 2 0,-11 2 16,-7 4 0,-9 3-16,-6 4 15,-8 3-15,-9 4 16,-9 4-16,-7 7 0,-12 3 15,-12 10-15,-9 2 16,-14 4-16,-14 0 16,-18 1-16,-19-1 15,-22-4-15,-23-3 16,60-52-16,57-50 16</inkml:trace>
  <inkml:trace contextRef="#ctx0" brushRef="#br0" timeOffset="69648.77">13008 15422 0,'2'0'0,"1"0"0,2 0 16,-2-2-16,7 1 15,-5 1-15,8-3 0,-13 3 16,2-1-16,0 1 15,-2 0-15,-4 0 16,-1 0 0,-4 0-16,0-2 0,-29 1 15,4 0 1,-6 1-16,4 0 16,-3 1-16,4 0 15,-6 1-15,3-2 16,-3 3-16,-2-1 15,-1 2-15,0 1 0,-4-1 16,-2 2 0,1-1-16,-3 1 0,-1-1 15,-1 1-15,-2 1 16,0-3-16,0 3 16,0 0-16,-5 2 15,1 0-15,-2-3 0,1 0 16,-6 2-16,0 1 15,-1 1-15,1 1 16,0-2 0,-2 1-16,-1-1 15,1-3-15,3 1 0,-3-1 16,-1 1-16,0 0 16,6 1-1,0 2-15,1 0 16,-5 1-16,5-2 0,0-2 15,2-1-15,-3-1 16,0 1-16,2-3 16,-1 1-16,1-1 15,2-1-15,1-2 16,2-2-16,4 0 16,1-1-16,-1-1 0,3 0 15,0 3-15,4 1 16,-1 0-1,3 0-15,-1 0 0,2-2 16,0 0-16,1-1 16,0 0-16,-1-1 15,4 1 1,-3 0-16,3 3 0,-1-1 16,2 1-1,0 0-15,1 1 16,4-1-16,-1-2 0,1-3 15,-2 3-15,4-2 16,-1 0-16,2 1 16,2-3-16,21 5 15,-12-3-15,0-1 16,-3-2-16,-1-2 16,-2 0-16,3-2 15,0-1-15,-1-2 0,2 1 16,4-3-1,0-2-15,3-2 0,2-2 16,-8-23-16,5 9 16,0 2-16,3-1 15,2 3-15,4-3 16,-1 2-16,-2-2 16,-1-1-16,3-1 15,0 0-15,3-1 16,-1-1-16,-2-1 15,0-1-15,-1 1 16,0-1-16,1 4 16,2-3-16,4 3 15,-1-1-15,-1 4 0,1-2 16,0 5-16,-1-2 16,0 3-16,-1 0 15,3 24 1,-1-13-16,-2 0 15,0-2-15,3-1 16,-5 0-16,4 1 0,2 3 16,2 0-16,1 4 15,1 0-15,2 3 16,-1 7-16,9-6 16,-7 8-16,12-7 15,3 4-15,24 1 16,-8 4-16,3 1 15,-1 4 1,3-2-16,0 0 16,4 2-16,4 0 0,5 2 15,5-2-15,-2 1 0,3-1 16,5 2 0,7 0-16,3 1 15,0-3-15,-2 2 16,7 1-16,2-1 15,3-1-15,-4 1 16,0 0-16,-2 1 0,1-3 16,2 0-16,-1-2 15,1 0-15,2-1 16,1 1-16,1-1 16,-2 2-16,-1-1 15,-6-1-15,1-2 16,-1 1-16,7-1 15,-4 2-15,-4 0 16,-2-2-16,-1 2 16,-1-2-16,-2 1 0,0-1 15,-4 1-15,-1 1 16,-1 0-16,1-1 16,-5-3-1,-1 2-15,-3 2 16,0 0-16,-5 2 0,2-4 15,-4-2 1,0-1-16,-7-3 16,-1 2-16,-4 0 15,1-1-15,-4 3 0,-2 1 16,-1 1 0,0 0-16,-1 0 0,0 0 15,-2 3-15,-23-3 16,10 1-16,3 3 15,-1-2-15,3 0 16,-1 3-16,-3 1 16,1 0-16,-1 3 15,-3 2-15,-1 2 0,-1 0 16,-1 0-16,1 2 16,-2 0-16,1 0 15,-2 3 1,-1-2-16,2 3 15,-4 0-15,0 1 0,1-1 16,1 2-16,-2 1 16,-1 1-1,2-1-15,-4 0 0,2 1 16,-2 0 0,1-1-16,1 0 0,-1 2 15,-1-2-15,-1 0 16,1 3-16,-1 0 15,0 0-15,1-1 16,6 22-16,-8-30 16,2 11-16,2 21 15,0-9-15,-1 1 16,-2 0-16,-3 1 0,-5-2 16,-7 3-16,-4-3 15,-2-3-15,9-18 16,9-18-16</inkml:trace>
  <inkml:trace contextRef="#ctx0" brushRef="#br0" timeOffset="80570.02">18095 14221 0,'2'0'0,"0"5"16,2 1-16,2 5 16,1 3-16,16 62 15,-18-40-15,-2 2 16,2 2-16,1-5 16,4 33-1,-9-61-15,4 11 16,-1 2-16,1-4 15,-3-7-15,2 4 16,-1-3-16,-2-10 16,0-3-16,4 1 15,9-28-15,3-1 16,-1-9 0,6-2-16,0-1 0,5 5 15,-3 6-15,0 3 16,0 8-16,-1 4 15,-18 14-15,8-4 16,2 2-16,-6 5 0,10 2 16,-2 3-16,2 4 15,5 25 1,-11-2-16,-3 2 16,-3 2-16,-2 1 15,-1-5-15,-2-2 0,1-2 16,-2-21-16,3 11 15,2-4 1,-2 0-16,3-2 0,-3-11 16,6 2-16,1-6 15,0-6-15,14-31 16,-3 1 0,0-7-16,3-3 0,3 1 15,-1 4-15,-2 10 16,-5 4-16,-3 8 0,-12 18 15,3-6 1,0 5-16,-5 5 16,-1 4-16,5 2 15,-1 8-15,0 27 0,-7-5 16,-2 5 0,2-4-16,3 3 15,6-3-15,0 1 16,2-2-16,4-2 0,1-4 15,2-2-15,2-7 16,3-9-16,-17-11 16,0 1-16,-5-2 0</inkml:trace>
  <inkml:trace contextRef="#ctx0" brushRef="#br0" timeOffset="81232.67">19498 14406 0,'42'-30'16,"-24"20"0,-6 2-16,-13 10 0,5-5 15,-3 3-15,-6 2 16,-28 18 0,-2 1-16,-3 7 15,-1 4-15,1 4 16,9 0-16,7-3 0,7-1 15,7-4-15,7-21 16,3 9-16,2-1 16,6-3-16,3-4 15,28-11-15,-5-9 16,5-9 0,-6-6-16,-3-4 15,-6 5-15,-4-1 0,-3 2 16,-17 20-16,5-10 15,0 1-15,-5 0 16,-2-1-16,-1 1 16,1 14-16,-1-3 15,-1-8-15,2 13 16,0 2-16,0-1 0,2 8 16,8 27-1,0-4-15,0 2 0,-1-1 16,1 2-16,1-3 15,4-4 1,3-3-16,2-5 0,-17-17 16,12 2-1,1-2-15,1-7 0,15-21 16,-16 13-16,-16 10 16</inkml:trace>
  <inkml:trace contextRef="#ctx0" brushRef="#br0" timeOffset="81531.83">19934 14039 0,'0'1'0,"3"2"0,0 8 16,13 24-16,-4 5 15,0 7-15,-2 6 16,-2 4-16,2 1 15,-1 3 1,0 2-16,1-1 0,2-3 16,1-2-16,1-5 15,-4-5-15,-4-9 16,0-6-16,-6-25 16,1 8-16,1-4 15,-1-11-15,2 0 16,4-7-16,-4 4 15,-3 3-15</inkml:trace>
  <inkml:trace contextRef="#ctx0" brushRef="#br0" timeOffset="82034.42">20443 14225 0,'0'1'16,"-3"12"-16,-1 0 16,-5 4-1,-17 21-15,2-12 0,-8-1 16,-8-1-16,-1-4 0,-3-4 16,1-5-16,2-3 15,5-3 1,4-2-16,24-2 15,-10 0-15,3-3 16,8 1-16,-5-2 16,10 2-16,4 0 15,3 1-15,1 1 16,0-1-16,28 13 16,-3 5-16,4 5 15,2 2-15,-6 0 0,-1 1 16,-2-3-16,-1 0 15,-3 0-15,-1-1 16,-17-17-16,9 8 16,-1 1-16,3-1 15,-1 0-15,0-1 16,-5-1-16,-8-9 16,7 5-16,-7-7 15,0-4-15,0-1 16,9-1-16,-5 2 15,-7 4-15</inkml:trace>
  <inkml:trace contextRef="#ctx0" brushRef="#br0" timeOffset="82482.4099">20488 14424 0,'2'4'0,"2"7"0,4-3 16,30 8-16,2-11 0,5-4 31,5-6-31,2-2 0,0-6 16,1-3-16,-5 1 0,-9 0 15,-13 5 1,-25 8-16,8-3 0,-12 1 15,-18-12 1,-17 3-16,-9 2 0,-7 4 16,-3 3-1,1 4-15,8 4 16,3 3-16,12 3 16,8 6-16,21-11 15,-3 28-15,17-3 0,10 5 16,10 5-1,10 2-15,8-2 0,9 3 16,7-1-16,7 0 16,3-3-16,-3-3 15,-1-6-15,-1-9 16,-3-10-16,-33-5 16,-33-6-16</inkml:trace>
  <inkml:trace contextRef="#ctx0" brushRef="#br0" timeOffset="83432.61">21503 14547 0,'-2'0'0,"-4"3"0,0 0 16,6-1 0,5-1-16,4 0 15,29 3-15,6 0 16,8 0-16,7-2 0,6-1 15,5 0-15,2-1 16,0 3-16,-4 0 16,-4 4-16,-6-2 15,-10 1-15,-8-2 16,-13-1-16,-36-3 16,13 0-1,-4 0-15,-5-3 0,-16-8 16,-6-4-16,-11-2 15,-3 2-15,-1-1 16,2 2-16,2-2 16,7 1-16,6-1 15,21 15-15,-6-7 0,4 1 16,6 4 0,3 0-16,5 5 15,31 14-15,-5 1 0,4 2 16,-4 2-16,-8 3 15,-22-19-15,7 7 16,-4 0-16,-5 2 16,-5-2-1,-4-1-15,-3-1 0,-6 1 16,-2-2-16,-1 0 16,2 1-16,3-2 15,2 2-15,12-4 0,-4 6 16,10 1-16,25 7 15,3-6-15,-16-7 16,-18-7 0</inkml:trace>
  <inkml:trace contextRef="#ctx0" brushRef="#br0" timeOffset="85583.59">22729 14280 0,'4'2'16,"1"2"-1,5 1-15,10 25 16,-6 1-16,-2 6 0,-2 0 16,-3 2-16,-1-2 15,0-2-15,2-2 16,-1-5-16,-2-5 15,-1 3 17,-3-17-32,-1-10 0,1-3 15,0 1-15,0-9 16,8-32-16,2 5 16,1-6-16,2 2 15,3 1-15,3 7 0,-2 2 16,2 4-1,1 5-15,0 2 0,-15 20 16,9-6 0,-1 3-16,-5 6 15,9 3-15,-1 5 16,5 25-16,-9-4 16,-4 3-16,1 0 0,-4-1 15,-1-2 1,-3-23-16,1 12 0,1 2 15,1 0-15,1-3 16,1 0-16,0-6 16,-2-10-16,7 2 15,0-6-15,1-8 16,13-30-16,-4 4 16,2-3-16,-3 2 15,-2 5-15,-3 3 16,-11 21-16,3-8 15,1-1-15,1 3 0,-1 1 16,1 3 0,-6 11-16,1 3 15,4 1-15,-1 7 16,-3 6-16,-1 5 0,-2 28 16,3-12-16,0 0 15,4-2-15,-1-1 16,5-7-16,2-2 15,-12-22-15,10 10 16,2-3-16,3-3 16,23-3-16,-8-10 15,4-7-15,1-9 16,0-3-16,1-6 16,2-2-16,2-3 15,-4 4-15,-3 1 16,-6 3-16,-4 3 15,-22 18-15,8-7 16,-4 0-16,-1 1 16,-6 8-16,1-2 15,-7 8-15,-18 10 0,-6 7 16,-6 6-16,-3 5 16,1 2-16,8-1 15,7-1-15,9-4 16,10-20-16,0 10 15,5-2-15,3-1 16,5-2-16,26-7 16,-2-12-16,4-7 0,-2-8 15,-4-2 1,-9 0 0,-6 1-16,-13 17 0,5-10 15,-5 0-15,0-2 16,-3 2-16,-3-2 15,-1 4-15,-1 3 0,1 11 16,1 1 0,2 4-16,-1 0 15,3 9-15,19 25 16,-4-8-16,2 0 16,0-1-16,0-7 0,3-2 15,2-3-15,-20-14 16,31 12-16,-8-10 15,-18-6-15,33-8 16,-8-8-16,0-4 16,1-3-16,0 0 15,-3 1-15,-3 1 16,-3 4-16,-19 12 0,9-5 16,-4 0-1,-6 5-15,4-3 16,-4 2-16,-10 6 15,-1 4-15,-25 11 16,1 4-16,-3 4 16,3 4-16,6 1 15,7-1-15,14-21 16,-3 11-16,4 3 0,2-3 16,3-1-16,5-3 15,-1-13-15,29-3 16,-3-12-16,2-9 15,-3-8-15,0-4 16,-7-6-16,0-4 16,-7-1-16,-5-2 15,-2-3-15,-3-4 16,1 1-16,-2 2 16,-2-1-16,-4 4 15,-1 2-15,-1 7 16,1 5-16,-1 7 0,0 23 15,0 2 1,1-5-16,-1 2 0,0 7 16,0 5-16,-2 4 15,-5 30-15,-4 4 16,0 8-16,1 4 16,2 1-16,9 0 15,6 1-15,6-1 16,7-3-16,8-1 15,7-8-15,5-3 16,11-8-16,3-9 16,2-10-16,-1-10 0,-3-8 15,-6-2-15,-11-8 16,-12-5 0,-12-6-16,-12-2 15,-10-2-15,-11 0 0,-5 4 16,-7 3-16,-3 6 15,1 4-15,4 8 16,7 12 0,21-6-16,-6 8 0,2 26 15,15-3 1,5 3-16,10 2 16,5-1-16,8 1 0,5-5 15,5 3-15,3-3 16,1-2-16,0-6 15,0-4-15,-1-7 16,0-11-16,-2-10 16,-2-9-16,-21 9 0,-23 7 15</inkml:trace>
  <inkml:trace contextRef="#ctx0" brushRef="#br0" timeOffset="86482.63">25510 14386 0,'2'0'0,"0"2"0,5-1 16,32 2-16,2-1 15,10 2-15,7-4 16,5 5-16,5-2 16,4 2-1,3-1-15,-3 2 0,-6-1 16,-5 2-16,-11-2 16,-12-2-16,-13-3 0,-33-1 15,14 0 1,-6-2-16,8-6 15,-28-16-15,-9 4 0,-11-3 16,-5 0-16,-3 0 16,-3 1-16,2-2 15,1 3-15,5 1 0,6 4 16,10 4-16,23 11 16,-8-2-16,8 2 15,-1 2 1,11 6-16,23 15 15,9 2-15,6 5 0,7 3 16,-2-1-16,-4-1 16,-7 2-1,-6-2 1,-8 0-16,-8-5 0,-14-19 16,2 12-16,-1 0 15,-5-1-15,-1 2 16,-3 1-16,-2-1 0,-2-1 15,1-1-15,2-1 16,2 0-16,5-2 16,6-2-16,7-1 15,29-4-15,-1-9 16,-18 2-16,-23 1 0</inkml:trace>
  <inkml:trace contextRef="#ctx0" brushRef="#br0" timeOffset="87533.5399">26858 14207 0,'0'1'0,"0"12"0,3 2 15,7 24-15,-4-5 16,0 5-16,3-3 15,2 1-15,-1-4 0,0-1 16,1-3-16,-2-1 16,-7-24-1,3 10-15,0-2 0,1-2 16,-3-9-16,3 5 16,-2-10-1,5 1-15,0-9 16,1-4-16,8-30 15,-1 8-15,3-2 16,-1 1-16,0 4 0,-5 4 16,3 3-1,1 6-15,-12 17 0,7-6 16,1 2-16,3 2 16,2 4-16,-1 5 15,2 5-15,-2 6 16,10 22-16,-9-3 0,-5 1 15,-2-1-15,-4-2 16,-7-23-16,3 13 16,1 0-16,0 1 15,1-1-15,0-2 16,0-4 0,-2-12-16,4 6 15,-4-12-15,6 0 0,2-7 16,10-30-16,-3 4 15,-1-1-15,0-1 16,-4 2-16,-1 4 16,-1 1-16,0 5 15,-10 20-15,6-8 16,0 0-16,0 3 16,2 3-1,-4 8-15,7-1 0,1 7 0,0 7 16,10 28-16,-6-5 15,0 0 1,0 0-16,-2 0 16,-1-5-16,-1-1 15,3-6-15,-13-17 0,7 7 16,2-1 0,1-2-16,4-5 15,-9-6-15,35-13 16,-8-6-16,-17 9 0,-19 11 15</inkml:trace>
  <inkml:trace contextRef="#ctx0" brushRef="#br0" timeOffset="88032.0399">28348 14187 0,'-4'4'0,"3"-2"16,-5 6-16,-5 2 15,-21 18-15,-3-4 16,-2 0-16,0 0 16,2-1-16,8 2 0,4 2 15,10 1 1,5 0-16,7-22 16,2 12-16,3 2 15,4-4-15,4 0 16,4-1-16,4-7 0,26-6 15,-10-11-15,1-4 16,-5-6-16,-3-4 16,-8-1-16,0 0 15,-6-2-15,-14 19 16,6-10-16,-4-3 16,0 2-16,-2-1 15,-1 2-15,-3 4 16,1 12-16,-2-5 15,1 12-15,-2-1 16,4 10-16,7 30 16,7-8-16,1 1 15,5-1-15,5-2 16,3-6-16,6 0 16,4-6-16,5-11 0,3-5 15,4-8-15,-24-1 16,-25 2-16</inkml:trace>
  <inkml:trace contextRef="#ctx0" brushRef="#br0" timeOffset="88900.25">28913 14363 0,'-5'0'0,"1"3"0,-13 2 16,5 5-16,-23 18 0,13-1 15,3 1 1,8 2-16,10 2 16,8-3-16,8-1 0,7-2 15,5-3 1,3-5-16,3-5 0,0-8 16,0-9-16,-1-6 15,-2-11-15,-2-5 16,-6-8-16,-8-5 15,-4-8 1,-5-7-16,-5-6 16,-2-2-16,-3-2 0,-3 0 15,0 0-15,-1 4 16,0 4-16,1 4 0,3 6 16,3 7-1,1 7-15,2 26 16,-1 3-16,0 3 15,0-11-15,1 5 0,0 7 16,0 4-16,0 28 16,-1 3-16,-1 8 15,0 6 1,1 3-16,2 1 0,4 3 16,3 0-1,4-3-15,0 0 16,4-2-16,0-2 0,3-6 15,3-7-15,3-6 16,2-5 0,1-8-16,6-7 0,3-7 15,3-8-15,4-5 16,1-7-16,1-4 16,-6-5-16,-3-3 15,-8-1-15,-7-7 16,-8-7-16,-9-4 15,-11 2-15,-8 4 16,-3 3-16,-6 8 16,-1 4-16,0 6 15,18 18-15,-9-3 16,-2 4-16,2 6 0,-1 6 16,-1 29-16,12-1 15,9 7-15,8 4 16,7 2-16,8 0 15,7 5 1,4 0-16,5 1 16,1-6-16,3-3 0,-2-5 15,-1-6-15,-2-7 0,-3-10 16,1-10-16,-5-7 16,-1-8-1,-8-5-15,-2-7 16,-13 9-16,-12 7 15</inkml:trace>
  <inkml:trace contextRef="#ctx0" brushRef="#br0" timeOffset="90481.9899">30268 14816 0,'2'4'0,"8"8"0,0-1 15,1 3-15,2-2 16,2 1-16,-2-4 16,2 1-16,-1-1 0,0 0 15,-2-1 1,-8-5-16,9 5 16,-11-6-16,7 6 0,-9-6 15,0 0-15,3 7 16,-6-6-16,-2 7 15,-7 0-15,-3-1 16,-30 11-16,7-4 16,-7 0-1,-2 0-15,-2-1 0,-1-2 16,-2 2-16,-1 1 16,-4 1-16,-1 1 15,-3 0-15,-3 0 16,-1 2-16,-6 0 15,0-1-15,-2 0 16,-1-1-16,-4 0 16,-3 0-16,-2-1 0,-1 0 15,-2-1-15,0-3 16,-2 0-16,0-3 16,-2-1-16,0-4 15,0-2-15,-3-1 16,2-1-1,-4-3-15,4-3 0,-2-6 16,1-1-16,-1-3 16,0-3-16,-1-3 15,0-2-15,0-2 16,3-2-16,1-4 16,3-2-16,0-5 0,4-2 15,1 0 1,2-4-16,3-2 15,5-2-15,4-2 16,4-2-16,4-3 16,5-1-16,6 0 15,9-3-15,7 0 0,3-4 16,5 0-16,6-1 16,7 2-1,5-2-15,6 3 16,3-4-16,8 3 0,3-1 15,8-1 1,0 0-16,10 0 0,1 1 16,9 4-16,2 3 15,7 1-15,1 2 16,7 3-16,6-2 0,4 4 16,6 1-16,2 1 15,7 4 1,3 3-16,6 3 15,3 3-15,4 3 16,1 1-16,3 6 0,1 3 16,0 4-16,3 0 15,-2 3-15,-1 2 16,0 3-16,-1 6 16,2 3-16,-1 2 15,0 5 1,-2 3-16,-2 0 15,-1 5-15,-3 1 16,-2 3-16,1 3 16,1 2-16,-1 6 15,-1 4-15,-5 1 16,0 0-16,-6 5 0,1 0 16,-5 2-16,-4 2 15,-4 2-15,-2 2 16,-7 2-16,0 0 15,-6 3-15,0 1 16,-3-1-16,-5 3 16,-6-2-16,-6 2 0,-6 0 15,-4 2-15,-4-2 16,-5 2-16,-4-2 16,-5 3-16,-6 0 15,-6 1-15,-3-2 16,-7 1-16,-4 0 15,-8 1-15,-6 0 16,-11 0-16,-7-1 16,-10 1-16,-5-5 15,-9-4-15,38-27 16,36-25-16</inkml:trace>
  <inkml:trace contextRef="#ctx0" brushRef="#br0" timeOffset="97747.73">13794 16714 0,'-2'1'0,"-2"1"15,-5 1 1,9-3-16,0 0 0,-2 0 15,0 2-15,2-2 16,0 0-16,2 0 16,1-2-1,5 2-15,1-1 0,27-1 16,-1 1-16,6 2 16,3 1-16,1 1 15,0 3-15,-2 3 0,0 3 16,-4 1-16,-2-1 15,-4-4-15,-7 0 16,-34-11-16,17 6 16,11 0-1,-15-3-15,9 2 16,-12-3-16,-4-3 16,-3 1-16,5-5 15,0 3-15,0 5 0</inkml:trace>
</inkml:ink>
</file>

<file path=ppt/ink/ink6.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1-04T08:06:20.995"/>
    </inkml:context>
    <inkml:brush xml:id="br0">
      <inkml:brushProperty name="width" value="0.05292" units="cm"/>
      <inkml:brushProperty name="height" value="0.05292" units="cm"/>
      <inkml:brushProperty name="color" value="#FF0000"/>
    </inkml:brush>
  </inkml:definitions>
  <inkml:trace contextRef="#ctx0" brushRef="#br0">10343 5550 0,'2'-2'0,"0"1"0,3-2 31,2-3-31,-1 3 0,10-4 15,3 2-15,27 2 16,-9 1-16,4 2 16,2 2-16,5-1 15,2 0-15,4 1 16,4-1-16,5 1 16,3-1-16,5 0 15,6-2-15,6 1 16,2-1-16,7 1 15,6 0-15,6 0 16,3 1-16,3 0 0,0-1 16,1 2-16,3-4 15,0 1-15,1 2 16,0 1-16,1-1 16,2 1-16,-1-2 15,1 1-15,-3 2 0,2 1 16,-2 0-16,1-1 15,-1 1-15,1 2 16,-4 0 0,-1 0-16,-3 1 0,-1-3 15,-1 2-15,-3-1 16,-4 4-16,-2 1 16,2-1-1,0-2-15,-5 1 16,-2-3-16,-3 4 15,-4-2-15,-3 0 16,-5-3-16,-4 1 0,-3-1 16,-9 1-16,-4-1 15,-7-1-15,-6-1 16,-5 0-16,-6 2 16,-26-4-16,9 2 15,-3-1-15,-9-1 0,1-1 16,-5 1-16,0 0 15</inkml:trace>
  <inkml:trace contextRef="#ctx0" brushRef="#br0" timeOffset="900.06">12107 4924 0,'-4'5'0,"-33"16"16,5-4-16,-13 4 15,-5 1-15,-2-1 16,-44 23-16,53-24 15,10-6-15,9-3 16,22-8 0,-2 1-16,8-4 15,30-3-15,7-1 16,12-2-16,9 6 0,5 4 16,-1 6-1,-3 3-15,-10 3 0,-12 1 16,-17 5-1,-17 3-15,-13-3 0,-16 0 16,-7-1-16,-8-2 16,-3 0-16,-3-6 15,1-1-15,4-4 16,5 0-16,27-8 16,-12 3-16,2-1 15,11-2-15,-4-2 16,11-2-16,-3-5 0,28-15 15,-16 13 1,-11 11-16</inkml:trace>
  <inkml:trace contextRef="#ctx0" brushRef="#br0" timeOffset="1452.98">12479 5039 0,'-1'4'0,"0"11"15,-7 20 1,-6-3-16,1 3 16,-1 1-16,3-3 15,8-5-15,6 0 16,-2-24-16,5 9 0,7-4 16,26-4-16,-1-5 15,8-6-15,3-5 16,0-7-16,0-3 15,-5-1-15,-3 4 16,-8 1-16,-5 7 16,-14 4-16,-15 8 15,7-2-15,-3 3 16,-3 2-16,-1 5 16,-4 3-16,-1 1 15,0 0-15,0 1 16,5 0-16,3 0 15,3 2-15,4-3 0,4-1 16,3 0 0,1-3-16,4-4 15,20-2-15,-26-4 0,26-17 16,-22 12-16,-19 5 16</inkml:trace>
  <inkml:trace contextRef="#ctx0" brushRef="#br0" timeOffset="2005.24">13141 4793 0,'3'1'15,"6"3"-15,34 37 16,-24-7-16,-5 5 15,-7 2 1,1 5-16,-4-5 0,0 3 16,-2-4-16,-2 2 15,1-5-15,1-2 16,2-5-16,-1-1 16,-2-23-16,2 11 15,-2-3-15,1-1 16,-1-3-16,-1-8 0,-1-4 15,-1-3 1,0 3-16,1-8 16,6-28-16,8 7 15,6-1-15,1 6 0,0 5 16,2 6-16,7 4 16,1 6-16,2 6 15,-1 8 1,1 5-16,-3 4 0,-6 0 15,-9 2-15,-13-16 16,0 9-16,-4 1 16,-4 0-16,-23 7 15,-1-8 1,-6-4-16,-3-1 16,0-2-16,-1 1 0,1-2 15,3-5-15,4-3 16,6-3-16,13 3 15,14 3-15</inkml:trace>
  <inkml:trace contextRef="#ctx0" brushRef="#br0" timeOffset="2615.79">13657 5085 0,'16'-6'16,"-11"4"-16,21-5 15,-3 7 1,-3 1-16,-2 7 0,-3 4 16,-3 5-16,-7 3 15,-4 2 1,-16 21-16,0-8 0,5-1 15,-1-3 1,2 1-16,6-26 16,-3 13-16,1 1 15,-2 1-15,1 2 16,2-2-16,0-1 0,1-4 16,1-2-1,1-13-15,0 4 0,2-11 16,-2 7-16,1-1 15</inkml:trace>
  <inkml:trace contextRef="#ctx0" brushRef="#br0" timeOffset="2797.93">13821 4862 0,'0'-1'0,"1"2"16,-1-2-16,1 2 16,1 1-16,-2-2 15,0 0-15</inkml:trace>
  <inkml:trace contextRef="#ctx0" brushRef="#br0" timeOffset="3618.87">13827 5216 0,'1'1'0,"1"14"16,5-4-16,26 12 15,3-14-15,7-8 16,-2-6-16,4-4 15,-4-7-15,4-3 0,-10-4 16,1 1-16,-11 6 16,-10 2-1,-22 17-15,6-6 16,-5 3-16,-22-4 16,-8 9-16,-4 8 15,-3 5-15,3 3 16,1 3-16,8 0 15,8 2-15,9 0 16,14 1-16,13-2 16,3 2-16,7-3 0,6-1 15,6-2 1,4-5-16,5-5 0,3-6 16,3-7-16,0-3 15,-1-11-15,1-6 16,-4-11-16,0-8 15,-3-7-15,-1-3 0,1 3 16,-4 8-16,-6 12 16,-8 8-1,-20 15-15,-1 3 0,4-3 16,-3 1-16,-5 4 16,-4 3-1,-15 15-15,-1 6 16,-6 10-16,-5 4 0,1 1 15,6 1-15,7-5 16,11-2-16,7-6 16,11-5-16,-7-19 15,34 12-15,-3-15 16,7-6-16,2-6 16,5-10-16,1-9 15,2-11-15,-26 22 0,-27 20 16</inkml:trace>
  <inkml:trace contextRef="#ctx0" brushRef="#br0" timeOffset="3924.5">15233 4812 0,'1'1'0,"2"2"15,1 4-15,0 29 16,-6 2 0,-2 6-16,-3 5 0,-4 2 15,0-1-15,1 1 16,3 0-16,4 1 16,4-4-16,4 1 0,6-4 15,1-4-15,2-6 16,-4-6-1,-8-22-15,4 10 16,-2-5-16,-1-2 16,-3-12-16,0 2 0,0 0 15</inkml:trace>
  <inkml:trace contextRef="#ctx0" brushRef="#br0" timeOffset="4102.34">14933 5191 0,'2'-2'0,"28"-6"15,-1 5-15,15 3 16,9 4-16,5 2 16,3 3-16,-30-6 15</inkml:trace>
  <inkml:trace contextRef="#ctx0" brushRef="#br0" timeOffset="9252.29">16981 10173 0,'1'1'16,"-1"-2"-16,-2-1 15,-3 0-15,-1-6 16,9 4 0,2-3-16,30 0 0,4 6 15,7 5-15,10-2 16,4-1-16,6-4 16,2-4-16,4-2 15,2 3-15,4 0 16,4 0-16,9 4 0,5 0 15,7 2-15,0-2 16,4-1 0,4 0-16,2 0 0,-1 2 15,-2-1 1,-6 1-16,-2-3 16,-6 1-16,-2-1 15,-5 2-15,-1 1 0,-7 0 16,-2 1-16,-8 0 15,-5 0-15,-4 0 16,-5 1-16,-5 0 16,-9-2-16,-7 1 0,-28 0 15,10-1 1,-12 1-16,-6 0 16,10 0-16,-6 1 15,4-1-15,-13 1 16,-25-2-16,19 1 0,11 0 15</inkml:trace>
  <inkml:trace contextRef="#ctx0" brushRef="#br0" timeOffset="9702.32">17979 10426 0,'-2'32'0,"2"10"0,-2-7 16,-2 15-1,-2 3-15,-1-1 16,-1 1-16,1 1 16,-4-5-16,-5 41 15,13-50-15,-3-6 16,1-2-16,-1-1 0,3 0 15,3-27-15,0 14 16,1-2 0,2-3-16,2-6 15,-2-11-15,3 2 0,-3 1 16,-3 1 0</inkml:trace>
  <inkml:trace contextRef="#ctx0" brushRef="#br0" timeOffset="10001">17851 10523 0,'15'-24'15,"1"3"-15,7-3 16,2 12-16,14-1 16,8 8-16,5 6 15,1 5-15,4 6 16,-6 3-16,-6 2 15,-12 1-15,-13 1 0,-16-13 16,-1 7 0,-6 2-16,-25 13 15,1-9-15,-9 2 16,0 0-16,-2-2 16,8-2-16,0-4 15,23-11-15,-10 3 0,2-3 16,7-6-16,-2 4 15,10 0-15</inkml:trace>
  <inkml:trace contextRef="#ctx0" brushRef="#br0" timeOffset="10202.29">18573 10790 0,'0'13'16,"0"-16"-16,0 13 16,2 3-16,1-1 15,4-1-15,-1-11 16,-1 5-16,-5-5 0</inkml:trace>
  <inkml:trace contextRef="#ctx0" brushRef="#br0" timeOffset="10535.63">18861 10505 0,'9'31'15,"2"9"-15,-3-8 16,4 11-16,7 49 15,-12-48 1,-8 1-16,-5-1 0,-3 0 16,1-2-1,1 1-15,-1-2 16,-1-2-16,-1-3 0,1-2 16,2-2-1,1-4-15,4-22 0,1 9 16,0-9-16,0 4 15,-1-2-15,2-8 16,-1-3-16,0 0 0,0 2 16,1 1-1</inkml:trace>
  <inkml:trace contextRef="#ctx0" brushRef="#br0" timeOffset="10854.84">18805 10839 0,'-8'-52'16,"-2"-15"-16,5 21 15,3 10-15,2-8 16,8 3 0,9 3-16,7 5 15,7 7-15,7 5 16,7 4-16,3 6 0,3 8 16,-4 5-16,1 5 15,-7 5-15,-7 3 16,-10 2-16,-8 1 15,-12-13-15,-1 9 16,-6 2-16,-18 20 16,-5-11-16,-3 0 15,-3-3-15,-7-4 0,0-5 16,-3-9 0,2-10-16,19 3 15,21 3-15</inkml:trace>
  <inkml:trace contextRef="#ctx0" brushRef="#br0" timeOffset="31164.6">8589 16313 0,'1'1'0,"1"3"16,1 0-16,1-2 0,1-1 15,9 3-15,-6-4 16,14 5 0,2-1-16,25 4 0,-7-3 15,-1-4 1,4 1-16,3 2 16,4 1-16,2 2 0,4-2 15,0-2-15,4 2 16,1-1-16,3-1 15,3 1-15,0 3 16,1-1-16,-1-2 16,-4-2-16,-2 0 15,-6-2-15,-4-2 16,-5 1-16,-6 0 16,-7-1-16,-2 1 15,-26 0-15,13 1 0,-1 0 16,0-1-16,-2 0 15,-11 0-15,13-2 16,-15 3 0,7-2-16,-11 2 15,0 0-15,0 0 16,0 0-16,2 0 0,1 0 16,-3 0-16,2 0 15,-2 1 1,-2 0-16,1 0 15,-2 1-15,-1-2 0,-1 0 16,3 0-16,2 0 16,0 0-16</inkml:trace>
  <inkml:trace contextRef="#ctx0" brushRef="#br0" timeOffset="32504.13">6023 16882 0,'2'8'0,"-1"2"15,10 133 17,-8-98-17,-1 50 1,-2-4-16,2-50 16,1-2-16,0-2 15,2-4-15,-5-28 16,0 11-16,0-10 0,2 5 15,-2-4-15,0-9 16,0-2-16,4-32 16,5-1-1,4-4-15,1 3 16,8 4-16,0 6 16,4 6-16,1 7 15,4 8-15,4 7 0,2 8 16,2 8-16,-6 5 15,-3 4-15,-9 5 16,-7 2 0,-11-1-16,-7-1 15,-9-3-15,-5-1 16,-6-3-16,-8-4 16,-6-6-16,-2-5 0,-6-7 15,3-8-15,2-9 16,8-10-16,15 13 15,18 13-15</inkml:trace>
  <inkml:trace contextRef="#ctx0" brushRef="#br0" timeOffset="33385.56">6549 17209 0,'-1'2'0,"-1"9"0,2-2 16,2 1-16,3-6 15,4 3-15,-1-5 0,11 2 16,2-6-16,25-17 15,-10-3-15,0-5 16,0-1-16,-7 0 16,-7 4-16,-6 2 0,-15 17 15,2-6 1,-6 0-16,-6 3 16,-28 0-16,1 6 0,-5 7 15,-2 3-15,4 6 16,2 4-1,6 2-15,5 2 0,8 2 16,10 3-16,8 4 16,11 1-16,7 2 15,10 1 1,7-1-16,9-2 0,2-1 16,5-1-16,3-3 15,-1-4 1,1-5-16,-5-4 0,-5-6 15,-21-4-15,-23-4 0</inkml:trace>
  <inkml:trace contextRef="#ctx0" brushRef="#br0" timeOffset="34263.03">7231 17376 0,'2'4'16,"5"0"-1,2-4 1,7 2-16,5-1 16,30-1-16,-6-1 15,2 0-15,5-1 0,1-2 16,-3 1-16,2 1 15,-1 1-15,-5 0 16,-4-1 0,-5 4-16,-7-2 15,-26 0-15,8-2 16,-8 1-16,2-2 16,-11 0-16,-2-4 0,-6-1 15,-27-10-15,6 3 16,4-1-16,21 11 15,-10-4-15,3-2 16,2 0-16,2 0 16,2 1-16,10 8 15,-3-8-15,8 10 16,0 1-16,5-2 0,4 4 16,2 4-1,1 2-15,-3 4 0,0-1 16,-3 1-16,-1 0 15,-1 0-15,-5-1 16,-1 0-16,-1 0 16,-3 0-1,0-1-15,-1 1 16,0 0-16,-1 1 16,-3 1-16,3 0 0,0 2 15,0 0 1,1-1-16,0-1 0,2-3 15,0-8 1,0 4-16,0-7 0</inkml:trace>
  <inkml:trace contextRef="#ctx0" brushRef="#br0" timeOffset="35434.7299">8294 16982 0,'-7'23'16,"3"9"-16,2-5 0,1 8 16,2-2-16,5-3 15,3-2-15,-7-22 16,9 8-16,1-1 16,4-3-16,2-3 0,4-5 15,21-17-15,-5 0 16,-6-2-16,-4 1 15,-22 11 1,5-4-16,-1-1 16,-4-1-16,-1 1 0,-4 5 15,2-5-15,-3 10 16,0 0-16,-1-3 16,1-5-16,0 9 15,2 2 1,0 2-16,3 0 0,1 6 15,3 5-15,2 3 16,-1 3-16,3-1 16,1 1-16,2-3 15,0 2-15,1-4 16,0-5-16,0-2 0,-9-11 16,13 3-1,-1-7-15,-5-7 16,10-25-16,-11 7 15,-3-3-15,-2-1 16,-5-1-16,-1 1 16,-3 2-16,-3 2 0,-1 1 15,2 24-15,-3-13 16,0 1 0,-3-1-16,2 1 15,-2 2-15,0 3 16,5 11-16,-1 3 0,-5-3 15,3 6-15,2 4 0,2 4 16,5 3 0,2 0-16,3 1 15,-3-8-15,-5-9 16</inkml:trace>
  <inkml:trace contextRef="#ctx0" brushRef="#br0" timeOffset="35968.2199">9120 16911 0,'2'0'0,"1"-2"16,-3 4-16,0 0 0,-3 3 16,-3 5-1,-21 23-15,1-3 0,3 1 0,1-2 16,4-1-1,16-22-15,-4 11 0,2-1 16,4 0 0,3-1-16,3-1 15,4-5-15,-1-9 16,9 2-16,3-4 16,1-6-16,-3-2 0,-1-4 15,-2-3 1,-3 0-16,-3-1 15,-4 2-15,-2-2 0,-4 1 16,-3 2-16,0 1 16,-1 2-16,2 9 15,-1-7-15,3 10 16,0 2-16,0 3 16,-4-2-16,4 6 15,0 7-15,2 6 16,0 0-16,4 27 0,3-14 15,0 0 1,1-3-16,3-5 0,-9-23 16,4 10-1,2-3-15,3-3 0,-6-9 16,10 3 0,0-6-16,-8 2 0,-9 2 15</inkml:trace>
  <inkml:trace contextRef="#ctx0" brushRef="#br0" timeOffset="36418.01">9477 16833 0,'1'0'15,"4"-2"-15,-5 2 16,0 0-16,6 0 15,-6 1-15,-5 3 16,-1 3 0,-24 17-16,2-8 15,-3 0-15,24-11 0,-12 5 16,1-1 0,4 1-16,2 2 15,2 1-15,9 1 0,6-2 16,28 10-1,2-3-15,6-3 0,3-2 16,2 3 0,-6-1-16,-3 0 0,-9-2 15,-6 3-15,-19-12 16,2 6-16,-5 3 16,-5 0-16,-5 0 15,-7-1-15,-24 7 16,4-5-16,0-4 15,3-1-15,2-3 0,5-1 16,20-4 0,-8 1-16,9-3 0,6 0 15</inkml:trace>
  <inkml:trace contextRef="#ctx0" brushRef="#br0" timeOffset="37235.54">9719 17273 0,'4'0'16,"-2"-1"-16,5-1 15,5 2-15,-5-2 16,9 0-16,-10 1 16,12-2-16,-12 3 0,8-1 15,-14 1 1,2 0-16,-1 1 0,0 3 16,2 3-16,-21 16 15,-10-5-15,-7-2 16,-9-2-16,-5-2 15,-8 0-15,-3 0 16,-7 0-16,-1 0 0,-6-1 16,1 1-1,-1-2-15,-2 0 0,-1-1 16,-1 1-16,5-1 16,2 3-16,3 0 15,5-1-15,8 1 16,5-2-16,8 0 15,7 1 1,8-1-16,22-7 16,-10 3-16,5 0 15,5-3-15,-4 4 0,8-4 16,1-1-16,-3 6 16,6-7-16,1-2 15,1 1-15,-4 4 16,-1-4-16</inkml:trace>
  <inkml:trace contextRef="#ctx0" brushRef="#br0" timeOffset="37934.8">8697 17570 0,'-1'2'0,"-4"2"0,-3 7 15,-4 3-15,-10 26 0,2-7 16,4 2-16,2-3 16,6-4-1,8-21-15,-1 7 0,5 0 16,4-3-16,4-2 16,5-4-16,28-12 15,-7-6 1,0-6-16,-2-2 0,-4 0 15,-6 4-15,-23 13 16,10-4-16,-5 0 16,-6 6-16,3-1 15,-6 5-15,-2 1 16,1 2-16,0 6 16,2 3-16,2 4 0,20 17 15,0-9 1,4-4-16,3-4 0,3-4 15,0-6 1,1-2-16,-1-4 16,1-7-16,-1-4 15,-6-5-15,-4 0 16,-20 8-16,6-8 0,-3-3 16,-10-27-1,-1 10-15,-6-1 0,-4 1 16,-1 1-16,-3 5 15,2 0 1,0 6-16,14 17 16,-7-8-16,1 1 0,0 0 15,2 2-15,8 10 16,0 0-16</inkml:trace>
  <inkml:trace contextRef="#ctx0" brushRef="#br0" timeOffset="38557.32">9352 17683 0,'2'0'0,"17"11"16,-1-6-1,3-4-15,24-9 0,-12-4 16,-21 8-16,8-6 16,-1-1-1,-4-1-15,-4 2 0,-4-3 16,-8 2-16,-24-12 15,-4 11-15,-5 5 16,-1 4-16,-1 3 16,-1 3-16,4 4 15,7 5-15,6 6 16,16-14-16,-7 34 0,14-7 16,6 3-16,5 1 15,8-1 1,8 0-16,4-2 15,3-1-15,0-4 16,0-5-16,-1-8 16,-2-4-16,-3-7 15,-3-6-15,-14 2 0,-14 1 16</inkml:trace>
  <inkml:trace contextRef="#ctx0" brushRef="#br0" timeOffset="39302.04">9731 17620 0,'-2'5'0,"2"-2"16,-2 9-16,-1-1 0,2 7 15,2 0-15,1-1 16,1 3-16,5 19 15,-5-26-15,0 8 16,2-2 0,-4 1-16,0-2 0,0-5 15,-2-8-15,0 6 16,0-11-16,-2-5 0,0 3 16,-1-8-1,0-6-15,1-4 16,-2-27-16,3 11 0,0-7 15,4 6 1,1 2-16,4 6 0,-1 0 16,-4 24-16,4-9 15,-2 0 1,1 2-16,-2 3 16,-2 9-16,-1 0 15,-1 3-15,3-2 0,-2 7 16,2 3-16,2 4 15,16 15-15,6-5 16,8-3-16,10-8 16,6-5-16,3-5 15,-1-3-15,1-2 16,-4-1-16,-7-3 0,-9 0 16,-10-2-16,-32 10 15,13-6-15,-7 0 16,6-4-16,-34 0 15,-5 5-15,-5 3 16,1 3 0,0 3-16,8 3 15,8 4-15,4 5 0,19-13 16,-1 32-16,14-10 16,7 4-16,9-1 15,7 0-15,7 2 16,4-2-16,3 3 15,2-3-15,2 1 16,-4-4-16,2-4 16,-4-6-16,-24-10 15,-23-8-15</inkml:trace>
  <inkml:trace contextRef="#ctx0" brushRef="#br0" timeOffset="40352.04">10334 17256 0,'0'0'0,"-1"2"16,1-2-16,2 0 15,1 0-15,2 0 16,35-6-16,1 5 16,10-3-16,6-1 0,7-2 15,6 0-15,5 1 16,2 3-16,3 4 15,2 4-15,-4 3 16,-5 1-16,-3 0 16,-7-1-16,-7-1 15,-6 0-15,-6 0 16,-7-6-16,-9-2 16,-24 2-16,5-3 15,-4-2-15,-3 1 16,8-6-16,-14 5 0,-1-10 15,-27-13-15,0 6 16,-5 3 0,-1 1-16,-2-1 15,-1 3-15,-1-1 16,1 4-16,-1 1 0,4 1 16,7 3-16,5-2 15,13 5-15,13 4 16,3 1-16,-6-4 15,5 3-15,27 4 16,7 2-16,7 2 16,5 2-16,1 3 15,-3 4-15,-4 1 16,-8-1-16,-6 2 16,-24-14-16,7 10 15,-6-1-15,-5 1 16,-5 2-16,-6-1 15,-24 15-15,6-12 16,1 1-16,21-15 16,-8 6-16,2-2 15,3 0-15,3 1 16,3 1-16,9-7 16,1 7-16,8 0 0,34 1 15,-26-7-15,-22-5 16</inkml:trace>
  <inkml:trace contextRef="#ctx0" brushRef="#br0" timeOffset="41236.03">12113 16869 0,'2'1'16,"-1"3"-16,1 1 16,3 4-1,0 4-15,1 3 16,-1 3-16,2 3 0,17 61 31,-7-4-31,-12-40 16,0 0-1,-1 0-15,2 0 16,-1 0-16,-1-2 0,-1 2 16,1-7-16,1-1 15,1-4-15,-6-21 16,5 9-16,1-2 16,-1-1-1,-1-2-15,-2-9 0,2-1 16,2 5-16,-4-8 15,5-2-15,-4-5 16,-2-6-16,-3-3 16,-3-5-16,-1-1 0,-6-24 15,6 12-15,3 24 16,-1-10-16,4-1 16,3 2-1,3-1-15,2 1 16,4 3-16,4 3 15,4 6-15,26 8 16,-5 14-16,1 10 16,-5 5-16,-5 4 15,-9-3-15,-9-1 0,-7-4 16,-4-18-16,-6 9 16,-2-2-16,-5 0 15,-6-2 1,-26-1-16,6-6 0,-3-5 15,-2-3-15,3-2 16,3-3-16,3-1 0,3-1 16,2-1-16,22 11 15,-10-7 1,2 2-16,3-1 0,8 5 16,-1-7-16,10 7 15,-8-3-15,1 6 16</inkml:trace>
  <inkml:trace contextRef="#ctx0" brushRef="#br0" timeOffset="41821.01">12743 17110 0,'4'1'16,"6"8"-1,4-2-15,30 9 16,-6-8-16,4-1 0,2-5 16,1-3-16,-4-2 15,-2-2-15,-6-1 16,-7-1 0,-23 6-16,7-4 0,-10 1 15,-4-6-15,-28-10 16,-4 3-16,-9 4 0,-5 1 15,-1 6 1,4 3-16,0 3 16,9 5-16,7 7 15,9 4-15,18-13 0,-7 31 16,13-5-16,12 5 16,12 0-16,7 3 15,8-2 1,1 3-16,5-2 15,-2 2-15,0-4 16,-5-3-16,-5-6 0,-1-8 16,-7-4-16,0-7 15,-23-7-15,6 1 16,-10 0-16,0 0 0</inkml:trace>
  <inkml:trace contextRef="#ctx0" brushRef="#br0" timeOffset="42296.06">13210 17230 0,'5'0'15,"11"3"-15,27-3 16,-3-3-16,2-2 0,-1-3 16,-3-1-16,-5-3 15,-4 2 1,-26 8-16,8-5 0,-8 3 16,-3-4-1,-7 4-15,-33-12 16,1 4-16,-9 3 15,-1 5-15,2 6 16,7 5-16,6 4 16,8 7-16,22-15 0,-13 30 15,15-5-15,13 8 16,7 1-16,11 3 16,9-2-1,9 2-15,5 2 0,2-1 16,-1-4-16,-4-2 15,-4-4-15,-7-3 16,-7-9-16,-6-9 16,-32-15-16,7 5 15,0 0-15</inkml:trace>
  <inkml:trace contextRef="#ctx0" brushRef="#br0" timeOffset="42900.95">13774 17192 0,'1'1'16,"-2"4"-16,1 5 15,0-1-15,0 5 0,0 3 16,1 3-16,-1 2 15,5 28 1,1-14-16,2-2 16,0-3-16,2-2 15,-6-23-15,2 10 16,1 1-16,1-1 16,0-3-16,-4-10 0,6 7 15,-5-12-15,0-2 16,11-1-16,-2-6 15,2-6 1,8-23-16,-7 9 16,-1-1-16,-2 2 15,-11 23-15,3-11 0,2 0 16,0-1 0,-1 0-16,1 1 0,-1 2 15,-1 4 1,-5 11-16,4-8 0,-3 11 15,-1 1-15,6-1 16,1 8-16,-1 5 16,10 29-1,-2-7-15,1-1 0,2 3 16,3 0-16,-1-2 16,4-1-16,0-3 15,1 0-15,-3-4 0,0-2 16,-1-6-16,-18-18 15,9 4 1,-8-5-16,-4-2 0</inkml:trace>
  <inkml:trace contextRef="#ctx0" brushRef="#br0" timeOffset="44056.1899">14668 17781 0,'0'1'0,"0"4"15,0 0-15,0 0 16,-2 3-16,-8 9 16,1-5-16,-23 13 15,-43 14 1,31-22-16,-5-1 16,-5 1-16,-2 0 15,-5 0-15,0-1 16,-2-1-16,-3-2 15,-1-1-15,0 1 0,-2 3 16,-4-2 0,-2 1-16,-2-3 0,-1-3 15,0-4-15,-2-1 16,-2-4 0,-1 1-16,1-2 15,-2-3-15,1-3 16,-2-2-16,1-4 15,2-3-15,5-3 0,-5-2 16,1-6-16,1-2 16,1-4-16,1-4 15,1-4-15,3-2 16,3-4-16,3-2 16,3-2-1,3-2-15,6 0 0,4-3 16,7-1-16,7-5 15,9 3-15,7-3 16,6 2-16,10-2 16,6 0-16,9 1 15,5 2-15,11 4 16,6-2-16,6 3 16,7 2-16,5 3 0,8 2 15,6 2-15,7 3 16,4 3-16,4 9 15,3 4-15,8 4 16,6 6 0,5 6-16,7 7 15,5 7-15,4 5 16,2 6-16,1 5 0,1 4 16,1 6-16,-1 4 15,0 5-15,-2 0 16,-2 8-16,-4-3 15,-7 6-15,-6-3 0,-7 6 16,-9-4 0,-6 3-16,-6-2 15,-8 4-15,-8-1 16,-7 0-16,-4 1 16,-7 1-16,-8-2 15,-8 2-15,-9-2 16,-9 1-16,-8 1 15,-10 2-15,-9-5 0,-12-1 16,-10-7-16,-9-9 16,27-16-16,28-19 15</inkml:trace>
  <inkml:trace contextRef="#ctx0" brushRef="#br0" timeOffset="60319.06">25571 16449 0,'0'-1'0,"0"1"16,0 2-16,0-2 15,0 4-15,0 3 16,-2-4-16,-2 3 16,1-4-16,-4-1 15,-8 7-15,-28 2 16,5-2-16,-5-1 0,0-1 16,-2-1-1,-1 0-15,-4 2 0,-1 0 16,-2 4-16,-2-1 15,0 1-15,-4 2 16,-3 1 0,-3 0-16,0 0 15,-1 1-15,-2-2 0,-1 1 16,-2-3-16,0 1 16,0-1-1,-2 1-15,1-1 0,0-4 16,-2 0-16,1 1 15,-2 0-15,2-1 16,0 1-16,-1-1 16,2 1-16,1-2 15,0-1-15,4-3 0,2 1 16,3 0-16,4 0 16,5 1-16,6 0 15,2-1-15,5-1 16,5-2-1,6-2-15,24 3 16,-11-2-16,4-1 16,6 2-16,-5-2 0,11 0 15,5-2-15,-4-5 16,-2 4-16,1 5 16</inkml:trace>
  <inkml:trace contextRef="#ctx0" brushRef="#br0" timeOffset="61151.94">25683 16290 0,'8'5'0,"5"2"15,26 9-15,35-1 16,-36-14 0,0-1-16,-3-2 0,-1-2 15,-4 1 1,-24 4-16,12-3 0,-1 1 16,-1 0-16,-10 2 15,11-1-15,-13 0 16,-4 0-16,0 0 15,0 0-15,2 0 16,12-1-16,-12 1 16,-2-3-1,1 2-15,10-4 0,-12 3 16,1 0-16,4-5 16,-4 6-16,0-1 15,1-6-15,-3 7 0,-1-3 16,-3-7-16,3 6 15,-6-8-15,6 8 16,-3-3 0,6 8-16</inkml:trace>
</inkml:ink>
</file>

<file path=ppt/ink/ink7.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1-04T08:07:50.565"/>
    </inkml:context>
    <inkml:brush xml:id="br0">
      <inkml:brushProperty name="width" value="0.05292" units="cm"/>
      <inkml:brushProperty name="height" value="0.05292" units="cm"/>
      <inkml:brushProperty name="color" value="#FF0000"/>
    </inkml:brush>
  </inkml:definitions>
  <inkml:trace contextRef="#ctx0" brushRef="#br0">10565 4993 0,'1'2'0,"-2"1"16,-2 2-16,2-1 15,-2 3-15,-1-1 16,-5 6-16,-1 3 15,-1-2-15,-20 13 0,3-7 16,-5 1 0,0 0-16,-5-2 0,3 1 15,-6-1-15,1 2 16,-7-2 0,3 0-16,-7-1 0,0 1 15,-4-2-15,1 2 16,-4-1-16,1 0 15,-5-2-15,-1-2 16,-3 3-16,1-3 16,-2-1-16,0-3 15,-1 2-15,-3-1 16,-5-1-16,1-1 16,1-1-16,-4 2 15,1-2-15,-3-2 16,4 0-16,-3-1 0,0 2 15,-2-2-15,1-1 16,0-1-16,2-1 16,2-1-16,-3 0 15,-2-3 1,0 0-16,0-4 0,3-4 16,3 0-16,4-3 15,-3-1-15,6-1 16,2-2-16,6-3 15,-2-2-15,6-3 16,2-4-16,1 0 0,3-3 16,4-2-16,7 0 15,-2-4-15,5 1 16,2-3-16,5-1 16,3-2-16,4-1 15,7-3-15,1 0 16,2-2-1,7-3-15,5 1 16,6-2-16,7 1 0,1-1 16,5 2-16,4-5 15,6 0-15,4 0 16,6 1-16,2 4 16,1-3-16,2 4 15,1 1-15,2 0 16,3 3-16,1 2 15,6 1-15,-3 2 0,1 2 16,3 2 0,7 2-16,4 3 0,0 0 15,0 1-15,0 3 16,0-1-16,0 4 16,6 1-16,3 4 15,2 1-15,1 3 16,0 0-16,0 4 15,0 1 1,1 2-16,-2 2 16,1 2-16,0 5 15,1-2-15,0 3 16,-1-1-16,2 5 16,-2 2-16,-1 1 0,-2 2 15,-1 1-15,-1 2 16,-2 2-16,1 4 15,-4 2-15,-3 2 16,-4-4 0,-1 2-16,-2 0 0,-4 3 15,-3 2-15,0-2 16,-5 4-16,1 0 16,-6 1-16,4-1 15,-8 2-15,0 0 0,-4-1 16,2-1-16,-5 1 15,2 3-15,-4-2 16,-2 2-16,-2-2 16,-2 3-16,-1 0 15,-4 0-15,-2 0 16,-1 2-16,-1 2 16,-4 1-1,-1 4-15,-2 2 16,-3 2-16,0 5 0,-2 4 15,-5 5-15,-3 7 16,-4 7-16,-6 9 16,-8 7-16,-14 5 15,-20 2-15,29-47 0,27-49 16</inkml:trace>
  <inkml:trace contextRef="#ctx0" brushRef="#br0" timeOffset="4688.03">14345 5105 0,'-2'0'0,"2"-1"0,-2-1 16,3 0-16,2 0 15,2-3-15,0 4 16,12-4 0,-4 2-16,-4 3 15,14-2-15,25 4 16,-10 0-16,4 3 15,3-2-15,3 1 16,-1-2-16,7 2 0,-3-3 16,9 2-16,1 2 15,5-2-15,-4 1 16,1-1-16,-3 1 16,4-2-16,-5 1 15,-1 1 1,-5-1-16,-1 0 0,-7-2 15,-5-1-15,-3 0 16,-7 0-16,-24-1 16,12 0-16,-1-1 15,-1 1-15,-7 0 16,8-1-16,-12 2 16,11-1-16,-14 2 15,-2 0-15,-2 2 16,-2 0-16,4 2 0,0-5 15,0 0-15</inkml:trace>
  <inkml:trace contextRef="#ctx0" brushRef="#br0" timeOffset="7293.2">11584 5199 0,'-1'0'0,"1"-1"16,2 0-16,1-1 16,3-1-16,2 2 15,26-2 1,-11 6-1,26 1-15,-9-1 0,4 1 16,0-2-16,1 1 16,2-1-1,6-1-15,1-1 0,4-3 16,3 0-16,6-2 16,2 2-16,2-1 0,5 0 15,0 4 1,-1 0-16,-2 3 15,-3-1-15,-3 1 16,-11 0-16,0 2 16,-8 1-16,-1 0 15,-6-1-15,-5 1 16,-9-1-16,-23-3 16,7 2-16,-7-1 15,-3-1-15,9 3 0,-10-5 16</inkml:trace>
  <inkml:trace contextRef="#ctx0" brushRef="#br0" timeOffset="72236.03">15931 5326 0,'0'0'0,"-2"3"15,-1 7-15,2-5 16,-4 7-16,-1 2 15,0 0 1,-18 11-16,0-4 16,-10-1-16,-37 24 15,27-22 1,0-2-16,-3 2 16,0 1-16,-7-2 15,-2 3-15,-1-1 0,-3 1 16,0 2-1,-5-2-15,-2-2 0,-3 3 16,-4-2-16,-2 0 16,-4-1-16,1 0 15,-3 0 1,-2 1-16,-1-2 0,0 1 16,-4-2-16,-2 0 15,-2-3-15,-1-1 0,-5 2 16,-3-3-1,2-2-15,-2 0 16,1-1-16,-4-4 16,2-2-16,-2-2 0,2-3 15,0 1 1,-1-4-16,3 0 16,2-5-16,1-1 0,0-3 15,7-2 1,0-2-16,2-2 0,-1-3 15,3-2-15,4-3 16,4-3 0,3 0-16,3-3 15,0-3-15,5-2 0,3-3 16,3-4-16,3 1 0,4-5 16,7 1-1,2-8-15,7 3 16,2-7-16,7-1 15,9-1-15,7-1 16,1-1-16,2-1 16,6-2-16,8-1 15,1-2-15,2-2 16,2 3-16,2-1 16,5-1-16,4 1 0,5-1 15,4 2-15,6-1 16,2 1-1,1 2-15,3 0 0,5 2 16,1 1-16,2 2 16,-3-1-16,4 4 15,0 2-15,4 0 16,3 5-16,5-1 16,4 4-16,3-2 15,2 6-15,-1 0 16,1 2-16,4 3 15,1 1-15,5 5 16,-1 1-16,4 4 16,-2 4-16,2 2 0,-1 3 15,4 1-15,-3 3 16,2 6-16,0-1 16,1 4-16,0 1 15,2 0 1,-1 3-16,-1 3 0,0 4 15,0 2-15,-2 2 16,0 1 0,2 1-16,-2 2 0,-1 1 15,-3 2-15,-3 2 16,-1 2-16,0 2 16,0 3-16,-3-2 0,-3-2 15,-1 1-15,-3 1 16,1 6-1,-3 0-15,-3-1 16,-2 1-16,-2 0 0,-2 4 16,-2 1-1,2 1-15,-3 0 0,-3 2 16,0 2-16,-5-1 16,-2 3-16,-6 3 15,-1 4 1,-4 2-16,-2 1 0,-2 6 15,-3-1-15,-3 6 16,-1 3-16,0 6 16,-6 1-16,-3 3 15,-6 4-15,-6 4 16,-6 2-16,-6 4 0,-5 5 16,-7 1-1,-6 1-15,-3 3 16,-5 0-16,-6 0 0,-7-1 15,-8-2-15,-7-5 16,-8-4 0,-6-7-16,-6-5 0,42-39 15,45-37-15</inkml:trace>
  <inkml:trace contextRef="#ctx0" brushRef="#br0" timeOffset="73764.9899">11990 3512 0,'3'2'0,"-10"-42"16,-6 0-16,-5 11 15,-6-2 1,-10 5-16,-5-3 0,-7 5 16,-7 0-16,-10 1 15,-8 2-15,-3-1 16,0-2-16,-8 1 16,-2-1-16,-6 1 15,-3-5-15,-3 2 16,-3 0-16,-1 1 0,-8 0 15,0-1 1,-5 1-16,-4-2 16,0 5-16,-1 1 0,-1-1 15,0 1-15,0-1 16,-2 5-16,0-1 16,1 2-1,1 0-15,-1 7 16,-1 2-16,0 0 15,-1 3-15,-2 4 0,1 5 16,-1 1-16,1 2 16,0 2-16,2 1 15,1 2-15,3 2 16,4 3-16,1 4 16,0 3-16,0 0 15,4 7-15,0-1 16,6 3-16,4 3 15,2 2-15,5 3 16,4 3-16,2 3 16,3 1-16,1 4 15,5-1-15,3 4 0,5 1 16,3 5-16,2 1 16,5-1-16,4 1 15,4 1-15,1 0 16,5-1-16,2 3 15,4 0-15,4 1 16,3 1-16,2-1 16,3-1-16,3-1 15,4-1-15,0 0 16,6-2-16,1-5 16,4-4-16,2-4 15,-1-4-15,1-6 16,3-3-16,-1-7 15,4-24-15,-3 10 0,0-3 16,-3-3 0,2-9-16,-3-3 15,-4 2-15,-2-4 0,0-7 16,-13-26-16,6 3 16,0 0-16,4 2 15,-1 1-15,-1 1 16,1 3-16,3-2 15,-1 2-15,12 23 16,-8-11 0,2 0-16,-1-2 15,-3 3-15,4 1 0,2 1 16,7 11-16,0-4 16,3 9-16,2 1 0,7 3 15,13 23-15,-2 2 16,3 6-16,-8 1 15,-3 1 1,-5 3-16,2 0 16,-2 0-16,0-1 15,-4-5-15,1-2 16,-7-27-16,3 11 16,0-2-16,0 0 0,3-6 15,-3-11 1,3-5-16,25-19 0,2-10 15,5-16-15,4-12 16,4-10-16,3-5 16,0-3-16,5 5 15,-3 6-15,1 6 16,-3 10-16,-7 10 16,-19 21-16,-23 22 15</inkml:trace>
</inkml:ink>
</file>

<file path=ppt/ink/ink8.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1-04T08:09:52.226"/>
    </inkml:context>
    <inkml:brush xml:id="br0">
      <inkml:brushProperty name="width" value="0.05292" units="cm"/>
      <inkml:brushProperty name="height" value="0.05292" units="cm"/>
      <inkml:brushProperty name="color" value="#FF0000"/>
    </inkml:brush>
  </inkml:definitions>
  <inkml:trace contextRef="#ctx0" brushRef="#br0">3847 8661 0,'0'-5'16,"0"1"-16,0-8 16,4 1-1,-2 10 1,0-1-16,3-6 15,-2 7-15,-3 0 0,0 2 16,-3 0 0,0 1-1,0-1 1,0 0-16,3-1 0,-3 0 16,2 0-16,-2 0 0,1 2 15,1-2-15,-2 1 16,-5 0-16,8 0 15,0-1-15,0 0 16,-2 1-16,1 0 16,1-1-1,-2 2-15,-5 0 16,7-2-16,-3 0 16,3 0-16,0 0 0,-3 0 15,3-1 1,-3 1-16,3 0 0,0 0 15,0 0-15,0-1 16,-10 2-16,12-2 16,-2 1-16,4 0 15,0-2-15,-1 1 16,3 1-16,4-2 16,9 0-16,1 0 0,2 2 15,1-2-15,3 0 16,1 1-16,-2 0 15,-3 0-15,1 1 16,-16 0 0,15 1-16,-19 0 15,12 2-15,-15-1 16,-2 0-16,7 3 16,-12-2-16,1 4 15,1-4-15,-10 4 16,7-4-16,-11 3 15,12-6-15,-15 6 0,13-6 16,-14 3-16,14-3 16,-14 3-16,15-4 15,-14 1-15,15-2 16,-12 1-16,14 0 16,1 1-16,-10-1 15,14 1-15,0 0 16,0 0-16,-2 0 15,1-1-15,1 1 0,1 0 16,2 0 0,-1-1-16,2 1 15,0-1-15,-4-2 16,6 2-16,0 1 0,4-3 16,-6 2-16,1 1 15,10-4-15,-10 4 16,-2-1-16,12-2 15,-12 3-15,0-2 16,12-1-16,-11 3 16,-1 0-1,-3 0-15,3-1 0,10-2 16,-12 3-16,-1 0 16,2 0-16,-2 0 15,0 0-15,0-2 16,0 1-16,-2 1 15,1-1-15,-1 1 16,0-1-16,-1 1 16,3-2-16,-6 2 15,-4-2-15,1 2 0,-8-1 16,-4 4 0,0-1-16,-1 0 15,11 0-15,11-2 0</inkml:trace>
  <inkml:trace contextRef="#ctx0" brushRef="#br0" timeOffset="13105.31">4214 9529 0,'0'0'0,"0"0"32,1 0-32,-1 0 0,0 0 0,0 0 15,1-1-15,0 1 16,2 0-16,0 0 16,1 0-16,8-2 15,-8 2-15,11-1 16,-7 1-16,11 0 15,-10 1-15,15-1 0,-12 2 16,13-1-16,2-1 16,-1 1-1,-2-1-15,-1 1 16,-3 0-16,-9-1 0,8 2 16,-13-2-16,7 0 15,-11 1-15,-1 1 16,-2-2-16,-1 1 15,-4 0-15,-3-1 16,2 4-16,-8-2 16,-6 2-16,-5 0 15,0-2-15,13-2 16,13 0-16</inkml:trace>
  <inkml:trace contextRef="#ctx0" brushRef="#br0" timeOffset="15721.98">4281 10620 0,'0'0'0,"3"2"16,0-4-16,2 1 16,10 0-16,1 0 15,5 1-15,4 0 16,23 0-1,31 0-15,-41 0 16,-6 0-16,-2 0 16,-23 0-16,12-2 15,0-1-15,-12 1 0,-7 2 16</inkml:trace>
  <inkml:trace contextRef="#ctx0" brushRef="#br0" timeOffset="19703.98">11710 11685 0,'9'3'15,"1"1"-15,-3-3 16,9 3-16,4-2 15,1 1-15,0-1 16,22-3-16,-9-3 0,-21 4 16,7-2-1,58-11-15,-43 8 16,0-1-16,-5 1 16,0 2-16,2 2 15,0-3-15,-3 4 16,-3 0-16,3-1 0,-22 1 15,12 1 1,0 0-16,-1-1 16,-11 1-16,5 1 15,-12-2-15</inkml:trace>
  <inkml:trace contextRef="#ctx0" brushRef="#br0" timeOffset="24820.03">4909 12553 0,'0'-2'0,"0"4"0,1-1 16,6-2-16,-1-1 16,6 1-1,8 1-15,22 0 16,34-2-16,-38 4 16,0 2-16,-1 1 15,1-2-15,-1 4 16,-4-1-16,-5-1 15,-21-3-15,9 1 0,-1 2 16,-11-2-16,7 0 16,-11-3-1,0 0-15</inkml:trace>
  <inkml:trace contextRef="#ctx0" brushRef="#br0" timeOffset="28069.47">12248 13666 0,'4'0'0,"6"2"15,9-2-15,1-2 0,23-9 16,-9-1 0,1-3-16,-1 0 15,0 2-15,2 2 16,2 5-16,2 3 15,0 2-15,3 4 16,-2 2-16,4 3 16,-1-1-16,4 0 0,-23-5 15,-25-2-15</inkml:trace>
</inkml:ink>
</file>

<file path=ppt/ink/ink9.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1-04T08:12:18.365"/>
    </inkml:context>
    <inkml:brush xml:id="br0">
      <inkml:brushProperty name="width" value="0.05292" units="cm"/>
      <inkml:brushProperty name="height" value="0.05292" units="cm"/>
      <inkml:brushProperty name="color" value="#FF0000"/>
    </inkml:brush>
  </inkml:definitions>
  <inkml:trace contextRef="#ctx0" brushRef="#br0">6327 16244 0,'1'0'0,"-1"3"0,2-2 16,2 3-16,1-2 16,-1-2-16,8 3 15,-2-2-15,9 2 16,-8-3-16,14 1 15,2-1-15,0 0 16,-1-1-16,27-2 16,-13 2-16,3-1 15,-2-1-15,1 2 16,-2 0-16,4 2 0,0-1 16,3 0-16,1 0 15,1-1-15,1 1 16,56 2-1,-49 0 1,-2 1-16,3 1 0,0-1 16,2-1-16,0-1 15,2 0-15,1 3 16,4-2-16,-2 1 16,1 0-16,3 1 0,3-1 15,2 0 1,-2-1-16,3 2 15,2 0-15,1 0 16,0 0-16,2 0 16,-2 1-16,3-3 15,-3 4-15,5-2 16,1 0-16,2 0 0,-1 1 16,1 1-16,2-2 15,2 2 1,0 0-16,3 2 0,-1 1 15,2 0-15,0 0 16,-1-2-16,0 0 16,1 0-16,0 2 15,1 0-15,0-1 16,-1 0-16,0-1 16,0-2-16,-1-2 15,1 0-15,0 0 16,0 1-16,-3 1 15,1-2-15,-1 0 0,2 0 16,-3-1-16,-1 0 16,1-2-1,-1 0-15,0 1 16,-3-1-16,1 0 16,-1 1-16,-1-1 15,1 3-15,-2-3 16,-2 0-16,-1 0 0,1-1 15,-3-1-15,3 1 16,-3 1-16,-2 3 16,-3-2-16,-1 2 15,-1-1-15,3 0 16,-3 1-16,0-3 16,-2 0-16,0 2 15,-2 1-15,0-1 16,-2-1-16,0 2 15,-2-1-15,1 4 16,-1-1-16,-2 2 0,3-2 16,-2-2-1,-1 0-15,0-1 0,-1 1 16,1 1-16,-2 1 16,-1 0-1,0 1-15,-3-1 16,-2 2-16,1-2 15,-1 0-15,2-1 16,-3 0-16,-1 2 16,-2-1-16,-1-1 0,1-3 15,0 1-15,-1 0 16,0 1-16,-1 1 16,-1 0-16,1 1 15,-2 1-15,0 1 16,1 1-16,0-1 15,-2-3-15,-1 0 0,0-2 16,-1 1-16,0 1 16,-2 1-1,0 0-15,-3-1 16,0-2-16,-3-1 16,-1-1-16,1 0 0,-4 1 15,1 0-15,-25-1 16,14 0-16,0 0 15,0 0-15,1-1 16,1 0-16,-1 0 16,-15-1-16,14 0 15,-13 1-15,12-1 16,-17 1-16,2 0 16,12-3-1,-18 2-15,-3-2 0,6-8 16,-1 6-16,-1 6 15</inkml:trace>
  <inkml:trace contextRef="#ctx0" brushRef="#br0" timeOffset="1679.78">13145 16280 0,'1'0'0,"4"1"16,-2-1-16,6 1 15,-5 0-15,0 2 16,6 1-16,-10 0 0,7 4 16,-5 3-1,-5 2-15,-5 1 0,-2 0 16,-3 2-16,-1 1 16,1-2-16,2 0 15,2-1-15,2-1 16,2 0-16,5-1 15,1-7-15,1 7 16,0-10-16,2 6 16,-4-8-16,0 0 15</inkml:trace>
  <inkml:trace contextRef="#ctx0" brushRef="#br0" timeOffset="1851">13061 16277 0,'0'2'16,"0"-2"0,0 4-16,2 3 15,2 5-15,9 26 0,-4-8 16,-5-20-16,13 30 16,-12-30-1,-2-3-15,-3-7 0</inkml:trace>
  <inkml:trace contextRef="#ctx0" brushRef="#br0" timeOffset="2416.21">13102 16447 0,'0'3'16,"4"12"-16,0-1 16,11 32-16,-1-6 15,-2 1-15,2 5 0,-3-1 16,-1 6-1,0-2-15,5 8 16,15 55-16,-19-56 16,4 2-1,-4-1-15,3-3 16,-5 2-16,-2-5 0,-3-1 16,-2-6-16,-1-3 15,0-5-15,-1-4 16,-1-27-16,0 11 15,-1-4-15,-2-3 16,3-11-16,1 2 16,0 0-16</inkml:trace>
  <inkml:trace contextRef="#ctx0" brushRef="#br0" timeOffset="4094.01">12423 15195 0,'7'17'16,"-3"-2"0,14 31-16,-3-6 15,0 6-15,3-1 0,-2-4 16,1-2-1,11 34-15,-16-40 16,-1-3-16,-9-24 16,4 12-16,0-2 15,-2-3-15,-1-3 16,-2-12-16,-2-1 16,2-2-16,0 4 0,-1 1 15</inkml:trace>
  <inkml:trace contextRef="#ctx0" brushRef="#br0" timeOffset="4379.96">12375 15154 0,'7'-21'16,"12"2"-16,-1 12 16,12 0-16,7 8 15,5 9-15,-1 3 16,-4 5-16,-5 1 15,-6 2-15,-9 1 16,-15-18-16,3 11 16,-4 0-16,-5 1 15,-4 0-15,-2 0 16,-5-1-16,-3-1 16,1-2-16,-3-1 15,1-2-15,13-7 16,-10 0-16,15-6 15,-10 4-15,11 0 0</inkml:trace>
  <inkml:trace contextRef="#ctx0" brushRef="#br0" timeOffset="4863.14">12886 15259 0,'1'3'16,"4"15"-16,0 21 16,-1 12-1,1-12 1,-3 0-16,0-1 0,-2-4 15,0-27-15,-1 11 16,1 0-16,0 0 16,0-10-16,0 5 15,0-4-15,0-9 16,0-3-16,0-1 0,0-8 16,1-30-16,-2 2 15,0-2-15,-2-1 16,0 2-16,0 4 15,1 2-15,-1 2 16,0 2-16,0 2 16,5 22-16,-1-11 15,3 0-15,3 1 16,2 1-16,5 0 0,1 3 16,2 3-16,0 3 15,-17 7 1,0 0-16</inkml:trace>
  <inkml:trace contextRef="#ctx0" brushRef="#br0" timeOffset="5213.85">12966 15400 0,'18'19'0,"3"-9"16,11 0-16,12-7 0,3-7 15,1-5 1,2-5-16,-1-6 15,-3-5-15,-13 2 16,-13 3-16,-19 17 16,1-7-16,-8 3 0,-33 0 15,-2 6 1,-7 4-16,0 5 16,4 5-16,6 2 15,9 4-15,8 6 0,13 1 16,10 3-16,10 2 15,10-3-15,9 0 16,7-2-16,9 0 16,8-3-16,0 0 15,1 1 1,-3 0-16,-6-5 0,-7-4 16,-21-8-16,-19-7 15</inkml:trace>
  <inkml:trace contextRef="#ctx0" brushRef="#br0" timeOffset="5758.01">13595 15275 0,'1'-2'16,"8"-8"-16,-5 4 0,-4 3 15,1-4-15,-6 7 16,-5 3-16,-28 3 15,4 1-15,1 5 0,4 4 16,23-11-16,-7 8 16,6 1-1,12 22-15,13-6 16,9 1-16,9-5 16,6-3-16,3 1 15,-1-1-15,-6-1 16,-7-1-16,-13 2 0,-12-1 15,-7-20-15,-5 11 16,-25 9-16,0-7 16,-2-2-16,2-2 15,-1-3-15,25-7 16,-10 2-16,0-1 16,1-2-16,11-1 0,-6-5 15,11 2-15,-5-7 16,11-2-16,-4 5 15,-2 8-15</inkml:trace>
  <inkml:trace contextRef="#ctx0" brushRef="#br0" timeOffset="6682.72">13769 15493 0,'42'-6'16,"-11"-2"-16,11-6 16,2-4-16,0 0 0,-8 2 15,-7 2-15,-11 3 16,-26 14-16,8-8 15,-5 2 1,-58-15 0,21 17-16,-5 5 15,3 3-15,1 1 0,7 1 16,4 3-16,9 4 16,19-11-16,-3 8 15,10 22-15,11-8 16,10 0-16,7 0 15,5 0-15,5-1 16,0-2-16,1-3 16,-3-3-16,-7-2 15,-5-8-15,-21-8 16,9 0-16,0-4 16,-2-5-16,-6 5 0,13-34 15,-8-3-15,4-7 16,-1 2-16,4 4 15,-3 8-15,-4 7 16,-11 24 0,4-8-16,-4 8 0,2-2 15,-2 5 1,1 2-16,4 1 0,-1 6 16,-1 6-16,-4 28 15,-5-8-15,-3 3 16,0-2-16,2-5 15,2-3-15,3-21 16,-1 10-16,2-1 16,0-2-16,0 0 15,2-5-15,1-10 16,11-13-16,1-12 16,5-10-16,2-8 15,1 2-15,0 2 0,-5 6 16,-2 3-16,-13 25 15,5-9-15,-1 2 16,1 5-16,-4 9 16,6 1-16,2 7 15,8 30 1,-8-4-16,-6 1 16,-1 0-16,0-3 15,3-1-15,4-2 0,1-1 16,3-2-16,0-2 15,-12-19-15,8 8 16,0-3-16,3-3 16,-8-10-16,9-1 15,-6 3-15,-10 0 0</inkml:trace>
  <inkml:trace contextRef="#ctx0" brushRef="#br0" timeOffset="7031.67">14787 14907 0,'0'8'0,"-1"27"15,-5 38 1,-1-26-16,-2 4 15,1 4-15,2 1 16,1 2-16,4-1 0,4 1 16,5-7-1,3 1-15,2-6 16,0-2-16,1-8 0,-2-5 16,-11-24-16,0-3 15,3 7-15,-1-5 16,-2-6-16,-1-5 15,-6-27-15,3 19 16,3 13-16</inkml:trace>
  <inkml:trace contextRef="#ctx0" brushRef="#br0" timeOffset="7213.71">14523 15077 0,'1'-1'15,"-3"-5"-15,15-4 16,13 4-16,15 4 0,15 8 16,12 6-1,9 6-15,2 1 16,0-5-16,-39-4 0,-40-10 16</inkml:trace>
  <inkml:trace contextRef="#ctx0" brushRef="#br0" timeOffset="9481.04">7712 16040 0,'6'0'16,"-3"1"0,5 4-16,-2 5 0,-2 4 15,-8 28 1,-6-7-16,-5 2 15,0-2-15,-2-3 0,3-8 16,12-19-16,-5 8 16,0-4-16,3-1 15,4-8-15,0-3 16,2 0-16,0-3 16,4-4-16,-4 5 0,-2 5 15</inkml:trace>
  <inkml:trace contextRef="#ctx0" brushRef="#br0" timeOffset="9660.09">7680 16098 0,'-18'7'31,"18"-7"-15,-4 3-16,-9 2 0,10 0 16,-4 4-16,8-3 15,-1 10-15,22 17 16,0-3-16,8-1 15,0-4-15,-2-4 16,-14-10-16,-14-11 16</inkml:trace>
  <inkml:trace contextRef="#ctx0" brushRef="#br0" timeOffset="10879.9">7615 16101 0,'0'1'0,"0"-1"16,2 4-16,0 2 15,6 18 1,11 49 0,-14-32-1,3 3-15,-1 3 16,2 5-16,1 2 0,-1 3 16,1 1-1,7 65-15,-8-60 16,0 2-16,1-1 15,-1 0-15,-3 0 16,-2-3-16,-2-3 0,-2-4 16,-2-5-1,1-6-15,2-4 16,1-6-16,3-5 0,-2-21 16,3 7-1,-1-2-15,4-5 0,-3-9 16,1 6-16,-7-4 15</inkml:trace>
  <inkml:trace contextRef="#ctx0" brushRef="#br0" timeOffset="13245.65">7762 16795 0,'1'0'0,"0"2"0,2 0 15,-1 1 1,0-1-16,0 0 16,-2-2-16,5 0 0,1 5 15,-4-5 1,0 0-16,2 0 0,10 1 15,-9-1-15,11 0 16,-8 0-16,15-1 16,0-3-16,0 2 15,0 1-15,2-1 16,24 2-16,-11 2 16,3-1-16,-1 0 15,1 1-15,-4-1 16,7 3-16,1 0 15,4 1-15,-2-3 16,5 1-16,1 0 0,-1 0 16,3 2-1,0 1-15,2-2 0,-1 0 16,-3-2 0,4 0-16,1 0 0,-1 2 15,0-1-15,0-1 16,-1-1-16,5 1 15,-4 3 1,2 0-16,1 0 0,0-3 16,0-2-1,1 3-15,0 0 0,1 1 16,0-1-16,0-2 16,1-1-16,1 0 15,-1 3-15,0 1 16,0 0-16,-1-2 15,-1-1-15,1 0 0,0 1 16,-1 2-16,1 1 16,0-1-1,0 0-15,-1-1 0,2-1 16,-1-1-16,0 1 16,1-1-16,-1 0 15,-1 0-15,-2 1 16,0 1-16,-1 1 15,2-3-15,-3-1 16,1 0-16,-2 2 16,1-2-16,-2 0 0,1-2 15,-2 4-15,0-1 16,-3 1 0,2-2-16,-1 2 15,-2 1-15,-2-1 0,-1-1 16,1 2-1,-2-2-15,2 2 16,-3-1-16,-1-1 0,-4 0 16,0 0-16,0 0 15,-2 1-15,-2 0 16,-1 0 0,0 0-16,-3-1 0,0 2 15,-2 0 1,-1 1-16,-21-4 0,11 1 15,2 1-15,2-1 16,0 2-16,2-3 16,-2 1-16,-1 1 0,-12-1 15,13 0 1,-14-1-16,16 2 16,-18-2-16,18 0 15,-18 0-15,17 0 16,-19-1-16,17 0 15,-17 0-15,14 0 0,-14 1 16,-1 0-16,15-2 16,-13 3-1,10 0-15,-10-1 16,11 1-16,-12-1 16,10 2-16,-10-2 15,-1 0-15,12 1 16,-11-1-16,-1 0 0,12 0 15,-11 0-15,1 0 16,12 2-16,-14-1 16,13 1-16,-14 0 15,2-1-15,11 2 16,-13-1-16,-1-1 16,1-1-16,12 4 0,-13-2 15,1-1-15,-2 0 16,11 4-16,-11-4 15,0-1-15,0 0 16,0 0 0,-1 0-16,1-1 15,-1 1-15,0 0 16,1-1-16,0 0 16,-1 1-16,0 0 0,0 0 15,1 0-15,-1 0 16,-1 0-16,0 0 15,0-3-15,-1 1 16,8 0-16,-9-1 16,2-2-16,-2 2 15,-1-4-15,1 4 16,-1 2-16,-7-8 16,6 8-16,-6-7 15,7 5-15,-10-5 0,9 4 16,-7-7-16,0 0 15,1-1 1,1 1-16,1 0 0,0 1 16,3 6-16,-8-7 15,0 0-15,0 2 16,8 6-16,-10-5 16,11 5-16,-10-3 15,12 6-15,3 0 16,0 0-16,0 0 0,0 0 15,-2 0-15,3 1 16,2-1-16,2 3 16,1-1-1,-2 0-15,4 1 16,2 2-16,-4-2 16,10 5-16,-12-6 15,12 6-15,-12-6 0,9 6 16,-10-4-16,7 3 15,-10-7-15,4 3 16,5 5-16,-7-5 16,-1-2-16,7 9 15,-7-9 1,0 1-16,4 7 0,-4-5 16,3 3-16,-4-4 15,-1-1-15,-3-2 16,1 7-16,0-5 15,0 0-15,-5 5 16,5-3-16,-7 3 16,7-4-16,-6 6 15,7-4-15,-5 6 16,4-5-16,-5 8 16,3 0-16,-2 0 15,1-1-15,1-1 0,5-12 16,0 0-16</inkml:trace>
  <inkml:trace contextRef="#ctx0" brushRef="#br0" timeOffset="17146.49">13278 17319 0,'1'1'0,"-2"-2"15,1 1-15,0 0 16,0 0-16,0 0 16,0 0-16,0 0 15,0 0 1,0 0-16,0 0 0,0 0 15,0 0 1,0 0-16,0 0 0,0 0 16,21-29-1,-20 29-15,1 0 16,-1-3-16,1 1 0,5-4 16,-5 5-1,0-1-15,-1 0 16,8-4-16,-8 5 15,-1 1-15,0 0 0,0 0 16</inkml:trace>
  <inkml:trace contextRef="#ctx0" brushRef="#br0" timeOffset="30108.07">6944 15300 0,'3'12'16,"2"13"-16,-1-8 16,7 28-1,-7-20 1,5 27-16,-1-15 0,1 0 15,1-5-15,-1 5 16,-7-22 0,1 5-1,0-4-15,-2-8 16,1 5-16,0-4 0,-1-8 16,-1-1-16,0 0 15</inkml:trace>
  <inkml:trace contextRef="#ctx0" brushRef="#br0" timeOffset="30748.67">7288 15339 0,'1'2'0,"0"6"16,-1-3-16,1 5 16,-2 3-16,-3-1 15,-2 1-15,-2-2 16,-2 1-16,-3-3 16,-3-1-16,-3-3 15,12-8-15,-12 1 16,4-3-16,4-6 0,1-4 15,5-3-15,4-2 16,3-1-16,5 2 16,3-2-1,3 6-15,2 2 16,1 7-16,-6 8 0,11-1 16,-2 5-16,0 6 15,-3 4-15,-4 2 16,-2 3-16,-4 1 15,-4-1-15,-5 1 16,-14 18-16,-4-9 16,2 1-16,2-6 15,0 1-15,12-21 16,-6 11-16,1 1 0,-1 0 16,-1 2-16,3-2 15,3-6-15,6-12 16,0 0-16</inkml:trace>
  <inkml:trace contextRef="#ctx0" brushRef="#br0" timeOffset="31699.88">7571 15493 0,'-4'2'0,"2"0"16,-3 2-1,-3 2-15,2-4 0,-6 3 16,4-5-16,-9 2 0,10-4 16,-13-1-1,14-1-15,-14-5 0,5-3 16,-5-17-1,15 11 1,5-2-16,2-2 0,16-20 16,0 13-1,-12 19-15,11-5 16,1 3-16,2 6 0,1 2 16,3 5-1,-2 3-15,-3 8 16,-3 3-16,-1 21 0,-12-25 15,-11 32 1,-3-11-16,-3 0 0,-2-3 16,0-4-16,13-19 15,-9 9-15,1 2 16,-4-2-16,2 1 0,-1 1 16,-1-2-16,3-1 15,0 1 1,3-2-16,2 1 15,-3 0-15,2 0 0,0-2 16,2 1-16,5-8 16,-1 6-1,5-8-15,3 5 0,1-9 16,9 3-16,3-5 16,24-13-16,-8 1 15,-2-2-15,2 2 16,-6 2-16,-25 11 15,13-5 1,-3 0-16,0 1 16,-10 4-16,6-4 15,-11 3-15,-2 2 0,3-9 16,-8 2-16,-5-2 16,-5 2-16,-22-12 15,29 14-15,-29-18 16,28 20-16,-7-6 15,2-2-15,0 2 0,1 1 16,1 0-16,10 6 16,-11-6-16,13 6 15,-7-4-15,10 7 16,0 0-16</inkml:trace>
  <inkml:trace contextRef="#ctx0" brushRef="#br0" timeOffset="32231.99">7912 15386 0,'0'1'16,"1"9"-16,-2 11 15,-4-6 1,-4 2-16,-14 21 0,1-10 16,3 0-16,14-18 15,-4 6 1,3-2-16,3 4 0,3 0 15,4-1-15,5-3 16,6-1-16,26 0 16,-7-9-16,4-2 15,-3-4-15,2 0 0,-7 0 16,-24 1-16,11 1 16,2 0-1,-1-1-15,0-1 0,-12 1 16,13-1-16,-13 0 15,9 0-15,-14 0 16,1 1 0,-2-1-16,10-4 15,-10 5-15,-1-1 16,4-5-16,-5 5 16,0 0-16,-4-6 0,6 8 15,0 0-15</inkml:trace>
  <inkml:trace contextRef="#ctx0" brushRef="#br0" timeOffset="32479.66">8054 15407 0,'1'1'0,"-1"3"16,4 6-16,1 2 15,0 6-15,3 29 16,-6-8-16,-1 3 16,-3-2-16,-2 0 0,2-3 15,-1 0 1,1 2-16,-3-1 0,1 0 16,1-4-16,2-17 15,1-17-15</inkml:trace>
  <inkml:trace contextRef="#ctx0" brushRef="#br0" timeOffset="43311.56">2637 6205 0,'-1'0'0,"1"-1"16,-4 0-16,-2-3 15,5 3-15,2 1 16,1 1-16,5 2 15,-2-2-15,3 0 0,6 3 16,5-1-16,3 3 31,27 3-31,-10-2 0,3-1 16,1 1-16,6 0 16,2-1-16,1-2 0,8-1 15,-3-2-15,7 0 16,3-1-1,5 0-15,2 0 0,2 0 16,1 0-16,2 0 16,0 2-16,0-2 15,2 0-15,3 0 16,6 1-16,-1 0 16,1 0-16,-3 1 15,-3-2-15,4 0 16,-1 2-16,-2-1 15,-1 2-15,-4 1 16,2-1-16,2-2 16,-5 2-16,1 0 15,-2-1-15,1 1 16,0 1-16,-1 1 16,-2-3-16,1 0 15,-3 2-15,1 0 16,-3-2-16,-1 1 0,-1-2 15,-1 1-15,-2 3 16,-2-3 0,-1 1-16,0-2 0,-1 0 15,-3-1-15,-2-1 16,-1 0-16,-6-2 16,0-2-16,-3 0 15,-1-3-15,-3-1 16,-3-4-16,-4-2 15,1 0-15,-2-1 16,-1 0-16,-2-1 0,-1-2 16,0-2-16,-6-2 15,-5-2 1,-3-1-16,0 0 16,0-1-16,1-2 0,-5-1 15,-2 0-15,-3 0 16,-1-1-16,-2 1 15,-3-1-15,-2 2 16,0 23-16,-1-16 16,-2 1-16,0-2 15,-6-26-15,4 33 16,-11-30-16,-1 11 16,-1 3-16,-1 4 15,-3 0-15,1 3 16,-2 1-16,-2 0 15,-2-2-15,-5 2 16,-3 0-16,0 2 16,0 0-16,-3 2 0,-2 0 15,-3 1-15,0-1 16,-6 2-16,2-1 16,-3 3-16,-4-1 15,0 3-15,-5 1 16,2 1-16,-5 0 15,3-2 1,-5 1-16,2 1 0,-6-2 16,2 4-16,-1 2 15,0 0 1,0-1-16,-3 0 16,-2 3-16,-3-2 0,0 1 15,5 0-15,-2 3 16,2-3-16,-2 3 15,1-1-15,0 1 16,0 1-16,3-1 16,4 2-16,-4 2 15,2 0-15,-3 0 0,2 0 16,1 0-16,1 1 16,0 2-1,1-2-15,2 1 16,0 0-16,3 2 15,2-1-15,1 0 0,0 0 16,0 2-16,3 0 16,3 3-16,2-1 15,2 2-15,-2 3 16,2 0-16,0 2 16,5 0-16,-3 1 15,0 4-15,0-2 16,-2 3-16,2-1 15,-2-2-15,3-1 0,0 1 16,6 1-16,-2-2 16,4 1-16,0 1 15,1-1-15,1 0 16,2 1-16,4-1 16,-3 3-1,0 1-15,3 1 16,1-1-16,-1 1 15,2 1-15,4-1 0,0 3 16,2-1-16,0 0 16,4 0-16,1 1 15,-1 3-15,-1 1 16,-2 3-16,4 3 16,0 1-16,-2 3 15,2 0-15,-1 0 16,2 1-16,1 0 15,0 3-15,4 0 0,7 2 16,6 0-16,4 6 16,6 4-16,3 2 15,-8-29 1,-11-28-16</inkml:trace>
  <inkml:trace contextRef="#ctx0" brushRef="#br0" timeOffset="48648.03">11277 6438 0,'26'-2'0,"13"1"0,0 0 16,16 1-1,3-1-15,5-1 16,0-1-16,8-1 16,0 1-16,5 0 15,86-1 1,-76 1-16,0 1 0,91 0 15,-86 4 1,1-1-16,1 2 16,4-1-16,92 0 15,-95-2 1,1 1-16,-2 2 16,-2-3-16,-3-3 15,2 0-15,-2-2 16,0 1-16,1 0 0,0 1 15,-4-1 1,-3 0-16,-1-3 0,-6 0 16,-2 0-16,-1 1 15,1 2 1,0-3-16,-1 0 0,-3 0 16,2 2-16,-4-2 15,-4 1-15,-5-1 16,-2 0-16,0 0 15,-1 4-15,-3 1 16,-4-1-16,-3 0 16,-6-1-16,-2 0 15,-4-2-15,-3 2 0,-25 4 16,12-3-16,-2 3 16,-7 0-1,7 2-15,-11 1 0,8 3 16,-8 4-16,-7 1 15,1-4 1,2-7-16</inkml:trace>
  <inkml:trace contextRef="#ctx0" brushRef="#br0" timeOffset="49780.1899">7568 16013 0,'0'0'16</inkml:trace>
  <inkml:trace contextRef="#ctx0" brushRef="#br0" timeOffset="74431.97">13908 10101 0,'0'0'0,"1"2"16,0-1-1,2-2-15,-1 1 0,14 0 16,-7 0 0,8-1-1,4 1-15,1 0 16,22 0-16,-6 1 0,4-1 16,1 0-16,5 1 15,3 1-15,6 2 16,9 1-16,6-1 15,4 2-15,2-1 16,6 0-16,7 0 16,4 1-16,2-1 15,1 0-15,2 0 0,-1 0 16,1 1-16,-5-2 16,1 1-16,-4-1 15,1 0-15,0 3 16,-5 2-16,2-1 15,-5 0-15,5 1 16,-10 0-16,-3-1 16,-10 2-1,-2-2-15,-13 2 16,-4-1-16,-6-3 16,-5 0-16,-10-5 0,-20-1 15,6 1-15,-6-1 16,-2 0-16,-1 1 15,13 1-15,-18-2 16,-2 0-16,3 0 16,0 0-16</inkml:trace>
  <inkml:trace contextRef="#ctx0" brushRef="#br0" timeOffset="75781">2299 11380 0,'-26'-2'16,"12"0"-16,-5-1 15,-1 1-15,1-3 16,-2 1-16,3-4 0,3 1 15,11 3 1,-10-6-16,11 8 0,-5-7 16,8 8-16,2-1 15,-5-3-15,6 5 16,1 1-16,5-2 16,5 4-16,4 2 15,25 6-15,-7-1 16,6-4-16,3-2 15,4-2-15,5-1 16,2-1-16,5 1 16,4-3-16,3-2 15,7 0-15,2-2 16,4 3-16,-3 0 16,3 1-16,3 1 0,-3 0 15,3 0-15,-2 0 16,-4-2-16,-4 3 15,-3 0-15,-6 2 16,-1 0-16,-5 2 16,-4 0-16,-6 1 15,-3 1-15,-5 2 16,-3-1-16,-8-2 16,-1 1-16,-21-5 15,7 4-15,0 0 0,-7-1 16,4 4-1,-9-4-15,1 8 16,-4-12-16,0 0 16</inkml:trace>
  <inkml:trace contextRef="#ctx0" brushRef="#br0" timeOffset="82477.5">9833 17415 0,'2'-1'0,"5"1"15,-3 1-15,6-1 16,-5 0-16,1-1 16,10 0-1,-10 1-15,12 0 16,6 0-16,-17 0 16,11-1-16,-10 1 15,10-2-15,-12 1 16,13 0-16,-13-1 15,13 0-15,-14 1 16,12-3-16,-10 3 0,9-2 16,-10 1-1,13 0-15,-14 1 16,14-1-16,8 0 16,-20 1-1,14-1-15,-16 1 0,16-1 16,-14 2-16,14-1 15,-14 1-15,12-1 16,-11 1-16,12 0 16,-14 0-16,12 1 0,-12-1 15,12 0 1,-14 0-16,0 0 16,13 0-16,-17 0 15,0 0-15</inkml:trace>
  <inkml:trace contextRef="#ctx0" brushRef="#br0" timeOffset="83527.02">9940 17365 0,'0'1'16,"-5"2"-16,1 0 15,1 0-15,0 0 16,-3 3-16,8-5 16,1 1-16,2-2 31,15 10-31,22-12 16,-3-1-16,1 1 0,4-4 15,-1-2-15,0 0 16,1-2-16,-2-3 15,-3-3-15,0-5 16,-5-1-16,-8 3 16,-5-1-16,-6-3 15,-12 18-15,2-9 16,-3-1-16,-3-5 16,-4 4-16,-4-1 15,-4 0-15,-2 2 0,-5 3 16,-1 0-16,0 4 15,-1 0-15,1 2 16,11 7-16,-12 0 16,4 3-16,3 4 15,4 4-15,2 5 16,3 1-16,3 31 16,3-9-16,0 6 15,1-2-15,1 5 16,-1-2-16,1 5 0,-1 0 31,3 5-31,0 0 0,0 0 16,-1-7-16,-1 3 0,-2-10 15,0 2-15,0-8 16,-1 0-16,-1-6 16,-1-4-1,2-22-15,0 7 16,-2-2-16,0-3 0,1-8 15,-1-2-15,1 3 16,2 0-16</inkml:trace>
  <inkml:trace contextRef="#ctx0" brushRef="#br0" timeOffset="83795.9599">9965 17563 0,'2'2'0,"1"0"15,8 5-15,22 10 16,2-2-16,6-2 16,1-2-16,2-1 15,2 3-15,-2-2 0,3-1 16,-4-4-1,-2-2-15,-6-2 0,-4-3 16,-24 1-16,-7 0 16,0 0-16</inkml:trace>
  <inkml:trace contextRef="#ctx0" brushRef="#br0" timeOffset="84326.22">10636 17498 0,'-15'26'0,"3"3"0,6-3 15,1 6-15,1-2 16,9-1-16,7-1 16,4-2-16,7-9 0,7-4 15,5-3 1,4-4-16,4-7 16,2-5-16,-1-6 0,-1 1 15,-7 1 1,-7 3-16,-24 3 0,7-2 15,-6-2-15,-6 0 16,-23-13 0,-4 4-16,-7 3 15,-5-2-15,-2 0 0,1 3 16,2 3-16,3 2 16,2 3-16,26 3 15,-11 1-15,1 0 16,4 0-16,8 3 15,-6 1-15,11 0 16,2 2-16,-3 6 16,6 1-16,-2-7 15,-3-5-15</inkml:trace>
  <inkml:trace contextRef="#ctx0" brushRef="#br0" timeOffset="84816.68">11101 17430 0,'4'0'15,"2"-2"-15,2 0 16,-3 4-16,8 0 15,-1 5-15,-3 5 16,-1 6-16,-2 3 0,0 26 16,-1-10-1,0 2-15,-1-3 16,0-3-16,-1-4 16,-3-23-16,2 12 15,0-4-15,0 0 0,0-3 16,-1-10-16,-1-5 15,4 2-15,2-31 16,-1-1-16,1-8 16,1-1-1,3-2-15,2 1 16,-3-1-16,3 4 16,2 2-16,0 4 0,3 2 15,2 6-15,6 7 16,6 7-16,6 8 15,9 11-15,5 11 16,7 12-16,9 7 0,0 3 16,-33-18-1,-34-21-15</inkml:trace>
  <inkml:trace contextRef="#ctx0" brushRef="#br0" timeOffset="86744.09">7444 16267 0,'0'1'0,"0"1"16,-2 1-1,1 1 1,1-4-16</inkml:trace>
  <inkml:trace contextRef="#ctx0" brushRef="#br0" timeOffset="88313.14">7787 15913 0,'0'0'0,"1"0"0,3 4 15,-1-4 1,6 1-16,-2-1 16,8 1-1,-6-2-15,13 1 0,25-4 16,-23 0 0,0 0-16,146-39 31,-129 29-31,-2-4 15,4-1 1,-2-2-16,5-4 16,-1 2-16,-1-2 0,2-2 15,-2-1-15,2-2 16,-2 2 0,1-2-16,-4-1 0,-2-2 15,1 2-15,-7 0 16,-2-2-1,-1 3-15,-3 1 0,-3-1 16,-4 4-16,0 1 16,-14 19-16,3-10 15,3-1-15,-2 0 16,-1-1-16,-1 2 16,-3 0-16,-2 3 15,-2 1-15,-2 9 16,-3-8-16,-2 9 15,-5-5-15,2 7 16,-11-4-16,11 5 16,-17-2-16,3 2 0,16-1 15,-15 2-15,18-2 16,-8 2-16,9-2 16,7 0-1,1-2-15,2 1 0,0-1 16,31-7-16,-27 7 15,14-1-15,-4-3 16,1 3-16,-12 1 16,1 4-16,-5 0 15,11 5-15,-9 2 16,-8 5-16,-21 21 16,2-9-16,-1 1 15,14-17-15,-6 6 0,2 2 16,3 2-16,-3 0 15,6 1 1,1-2-16,4 0 16,5-2-16,2-3 15,-3-8-15,-5-6 16</inkml:trace>
  <inkml:trace contextRef="#ctx0" brushRef="#br0" timeOffset="89012.97">9422 14501 0,'-1'1'0,"-1"2"0,-1 1 16,-24 14-16,0 0 15,-6 3-15,-3 2 31,1-4-31,4-1 0,6-1 16,20-13-16,-9 7 16,6-1-16,4 0 15,5 0-15,24 3 16,4-5-16,9-1 0,3 3 16,6 1-16,-6 2 15,-5 3-15,-6 5 16,-6 2-16,-7 1 15,-8 3-15,-9-1 16,-12 1-16,-4 0 16,-4-2-16,1-2 15,-3-4-15,18-15 16,-10 7-16,0-2 16,-3-2-16,2-1 0,10-7 15,-11 0-15,6-6 16,5-5-16,5-4 15,0 6-15,0 10 16</inkml:trace>
  <inkml:trace contextRef="#ctx0" brushRef="#br0" timeOffset="89192.07">9589 14886 0,'13'19'0,"0"10"15,-10-6-15,-1 1 16,-1-19-16,-2 7 16,-2-1-16,-1-5 15,2-8-15,-2-3 16,0 6-16,4-1 0</inkml:trace>
  <inkml:trace contextRef="#ctx0" brushRef="#br0" timeOffset="89363.35">9551 14487 0,'0'2'16,"0"-1"-16,0 0 16,2 3-16,-1 3 15,1-4-15,2 5 0,-4-8 0,0 0 16</inkml:trace>
  <inkml:trace contextRef="#ctx0" brushRef="#br0" timeOffset="89996.0399">9694 14686 0,'0'1'0,"3"3"15,1 3-15,1 4 16,1 5-16,10 67 15,-14-45 1,-4-1-16,-3 3 16,-1-22-16,0 1 15,1-3-15,0 1 16,3-8 0,0-3-16,2-4 0,-1 6 15,4-13-15,2 0 16,17-28-16,0 2 15,-1 0 1,2 0-16,-2 6 0,-2 4 16,-15 16-16,11-7 15,1 1-15,2 1 16,0 2-16,-11 7 16,12-4-16,-15 9 15,10 0-15,-7 5 16,-5 6-16,-5 5 15,-1 2-15,-3 3 0,-6 22 16,9-32 0,-2 10-16,1-1 0,2 0 15,2-3-15,2 1 16,2-5-16,3-4 16,1-12-16,7 2 15,19-21-15,-18 10 16,-15 8-16</inkml:trace>
  <inkml:trace contextRef="#ctx0" brushRef="#br0" timeOffset="90397.1">10359 14744 0,'-1'0'0,"0"0"16,1 2-16,-17 10 15,-4 2-15,-4 6 16,3 1-16,-5 3 15,-2 2-15,3 1 16,4-1-16,10-2 16,12-18-16,-3 9 15,9-1-15,5 0 0,6-1 16,30 4 0,-6-8-16,3-9 15,3-7-15,-3-6 16,-5-2-16,-5-1 15,-8 3-15,-12 6 0,-14 7 16</inkml:trace>
  <inkml:trace contextRef="#ctx0" brushRef="#br0" timeOffset="90712.16">10485 14984 0,'6'0'0,"28"-9"15,2 0 1,10-6-16,4-7 0,0-2 15,-4 1-15,-7 0 16,-7 3-16,-13 2 16,-17 16-16,3-6 15,-10 2-15,-26 6 16,-7 9-16,-7 6 16,-3 3-16,1 3 0,9 4 15,6 2-15,11 0 16,12-3-16,12 3 15,15-1-15,12-2 16,15-6-16,14 0 16,12-1-16,6 1 15,5-1 1,-2 1-16,-1 1 0,-40-10 16,-39-9-16</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عنوان درس">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F85B76B-09ED-4AB0-86A5-B925E6F8FB4D}"/>
              </a:ext>
            </a:extLst>
          </p:cNvPr>
          <p:cNvSpPr>
            <a:spLocks noGrp="1"/>
          </p:cNvSpPr>
          <p:nvPr>
            <p:ph type="ctrTitle" hasCustomPrompt="1"/>
          </p:nvPr>
        </p:nvSpPr>
        <p:spPr>
          <a:xfrm>
            <a:off x="1524000" y="1022004"/>
            <a:ext cx="9144000" cy="2387600"/>
          </a:xfrm>
          <a:prstGeom prst="rect">
            <a:avLst/>
          </a:prstGeom>
        </p:spPr>
        <p:txBody>
          <a:bodyPr anchor="b"/>
          <a:lstStyle>
            <a:lvl1pPr algn="ctr">
              <a:defRPr sz="6000">
                <a:cs typeface="B Titr" panose="00000700000000000000" pitchFamily="2" charset="-78"/>
              </a:defRPr>
            </a:lvl1pPr>
          </a:lstStyle>
          <a:p>
            <a:r>
              <a:rPr lang="fa-IR" dirty="0"/>
              <a:t>درس – ریز مبحث</a:t>
            </a:r>
            <a:endParaRPr lang="en-US" dirty="0"/>
          </a:p>
        </p:txBody>
      </p:sp>
      <p:sp>
        <p:nvSpPr>
          <p:cNvPr id="8" name="Subtitle 2">
            <a:extLst>
              <a:ext uri="{FF2B5EF4-FFF2-40B4-BE49-F238E27FC236}">
                <a16:creationId xmlns:a16="http://schemas.microsoft.com/office/drawing/2014/main" id="{176143A4-CD93-466D-ADBA-CB531DDE7A14}"/>
              </a:ext>
            </a:extLst>
          </p:cNvPr>
          <p:cNvSpPr>
            <a:spLocks noGrp="1"/>
          </p:cNvSpPr>
          <p:nvPr>
            <p:ph type="subTitle" idx="1" hasCustomPrompt="1"/>
          </p:nvPr>
        </p:nvSpPr>
        <p:spPr>
          <a:xfrm>
            <a:off x="1524000" y="3769303"/>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a:t>نام استاد</a:t>
            </a:r>
            <a:endParaRPr lang="en-US" dirty="0"/>
          </a:p>
        </p:txBody>
      </p:sp>
      <p:cxnSp>
        <p:nvCxnSpPr>
          <p:cNvPr id="10" name="Straight Connector 9">
            <a:extLst>
              <a:ext uri="{FF2B5EF4-FFF2-40B4-BE49-F238E27FC236}">
                <a16:creationId xmlns:a16="http://schemas.microsoft.com/office/drawing/2014/main" id="{62370903-0F42-456E-9DB9-BFD17A216DB6}"/>
              </a:ext>
            </a:extLst>
          </p:cNvPr>
          <p:cNvCxnSpPr/>
          <p:nvPr userDrawn="1"/>
        </p:nvCxnSpPr>
        <p:spPr>
          <a:xfrm flipH="1">
            <a:off x="1092820" y="3590693"/>
            <a:ext cx="9846526"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17217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متن جزو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125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سوال و جواب">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5589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48867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000">
            <a:alpha val="13000"/>
          </a:srgb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13"/>
          <p:cNvSpPr txBox="1"/>
          <p:nvPr userDrawn="1"/>
        </p:nvSpPr>
        <p:spPr>
          <a:xfrm>
            <a:off x="9775230" y="0"/>
            <a:ext cx="698862" cy="43088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a-IR" sz="2200" b="1" dirty="0">
                <a:solidFill>
                  <a:srgbClr val="FFC000"/>
                </a:solidFill>
              </a:rPr>
              <a:t>دو</a:t>
            </a:r>
            <a:endParaRPr lang="en-US" sz="2200" b="1" dirty="0">
              <a:solidFill>
                <a:srgbClr val="FFC000"/>
              </a:solidFill>
            </a:endParaRPr>
          </a:p>
        </p:txBody>
      </p:sp>
      <p:sp>
        <p:nvSpPr>
          <p:cNvPr id="4" name="TextBox 13"/>
          <p:cNvSpPr txBox="1"/>
          <p:nvPr userDrawn="1"/>
        </p:nvSpPr>
        <p:spPr>
          <a:xfrm>
            <a:off x="7330813" y="0"/>
            <a:ext cx="1453019" cy="43088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200" b="1" dirty="0">
                <a:solidFill>
                  <a:srgbClr val="FFC000"/>
                </a:solidFill>
              </a:rPr>
              <a:t>Grammar</a:t>
            </a:r>
          </a:p>
        </p:txBody>
      </p:sp>
      <p:sp>
        <p:nvSpPr>
          <p:cNvPr id="5" name="TextBox 13"/>
          <p:cNvSpPr txBox="1"/>
          <p:nvPr userDrawn="1"/>
        </p:nvSpPr>
        <p:spPr>
          <a:xfrm rot="16200000">
            <a:off x="-393185" y="2531849"/>
            <a:ext cx="1058230" cy="43088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a-IR" sz="2200" b="1" dirty="0">
                <a:solidFill>
                  <a:srgbClr val="FFC000"/>
                </a:solidFill>
              </a:rPr>
              <a:t>یازدهم</a:t>
            </a:r>
            <a:endParaRPr lang="en-US" sz="2200" b="1" dirty="0">
              <a:solidFill>
                <a:srgbClr val="FFC000"/>
              </a:solidFill>
            </a:endParaRPr>
          </a:p>
        </p:txBody>
      </p:sp>
      <p:sp>
        <p:nvSpPr>
          <p:cNvPr id="6" name="TextBox 13"/>
          <p:cNvSpPr txBox="1"/>
          <p:nvPr userDrawn="1"/>
        </p:nvSpPr>
        <p:spPr>
          <a:xfrm rot="16200000">
            <a:off x="-881846" y="5167578"/>
            <a:ext cx="1982543" cy="43088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200" b="1" dirty="0">
                <a:solidFill>
                  <a:srgbClr val="FFC000"/>
                </a:solidFill>
              </a:rPr>
              <a:t>M. H. </a:t>
            </a:r>
            <a:r>
              <a:rPr lang="en-US" sz="2200" b="1" dirty="0" err="1">
                <a:solidFill>
                  <a:srgbClr val="FFC000"/>
                </a:solidFill>
              </a:rPr>
              <a:t>Shakouri</a:t>
            </a:r>
            <a:endParaRPr lang="en-US" sz="2200" b="1" dirty="0">
              <a:solidFill>
                <a:srgbClr val="FFC000"/>
              </a:solidFill>
            </a:endParaRPr>
          </a:p>
        </p:txBody>
      </p:sp>
    </p:spTree>
    <p:extLst>
      <p:ext uri="{BB962C8B-B14F-4D97-AF65-F5344CB8AC3E}">
        <p14:creationId xmlns:p14="http://schemas.microsoft.com/office/powerpoint/2010/main" val="157016852"/>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56"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r" defTabSz="914400" rtl="1"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B Yekan" panose="00000400000000000000" pitchFamily="2" charset="-78"/>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customXml" Target="../ink/ink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ustomXml" Target="../ink/ink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customXml" Target="../ink/ink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customXml" Target="../ink/ink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customXml" Target="../ink/ink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ustomXml" Target="../ink/ink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customXml" Target="../ink/ink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customXml" Target="../ink/ink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customXml" Target="../ink/ink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customXml" Target="../ink/ink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ustomXml" Target="../ink/ink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ustomXml" Target="../ink/ink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ustomXml" Target="../ink/ink4.xml"/><Relationship Id="rId2" Type="http://schemas.openxmlformats.org/officeDocument/2006/relationships/image" Target="../media/image2.emf"/><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customXml" Target="../ink/ink5.xm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customXml" Target="../ink/ink6.xml"/><Relationship Id="rId2" Type="http://schemas.openxmlformats.org/officeDocument/2006/relationships/image" Target="../media/image4.emf"/><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customXml" Target="../ink/ink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customXml" Target="../ink/ink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customXml" Target="../ink/ink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sz="5400" b="1" dirty="0">
                <a:latin typeface="Times New Roman" panose="02020603050405020304" pitchFamily="18" charset="0"/>
                <a:cs typeface="Times New Roman" panose="02020603050405020304" pitchFamily="18" charset="0"/>
              </a:rPr>
              <a:t>Vision 2</a:t>
            </a:r>
            <a:br>
              <a:rPr lang="en-US" sz="5400" b="1" dirty="0">
                <a:latin typeface="Times New Roman" panose="02020603050405020304" pitchFamily="18" charset="0"/>
                <a:cs typeface="Times New Roman" panose="02020603050405020304" pitchFamily="18" charset="0"/>
              </a:rPr>
            </a:br>
            <a:r>
              <a:rPr lang="en-US" sz="5400" b="1" dirty="0">
                <a:latin typeface="Times New Roman" panose="02020603050405020304" pitchFamily="18" charset="0"/>
                <a:cs typeface="Times New Roman" panose="02020603050405020304" pitchFamily="18" charset="0"/>
              </a:rPr>
              <a:t>Lesson 2: </a:t>
            </a:r>
            <a:r>
              <a:rPr lang="en-US" sz="5400" b="1" dirty="0">
                <a:solidFill>
                  <a:srgbClr val="C00000"/>
                </a:solidFill>
                <a:latin typeface="Times New Roman" panose="02020603050405020304" pitchFamily="18" charset="0"/>
                <a:cs typeface="Times New Roman" panose="02020603050405020304" pitchFamily="18" charset="0"/>
              </a:rPr>
              <a:t>Grammar</a:t>
            </a:r>
            <a:br>
              <a:rPr lang="en-US" sz="5400" b="1" dirty="0">
                <a:solidFill>
                  <a:srgbClr val="C00000"/>
                </a:solidFill>
                <a:latin typeface="Times New Roman" panose="02020603050405020304" pitchFamily="18" charset="0"/>
                <a:cs typeface="Times New Roman" panose="02020603050405020304" pitchFamily="18" charset="0"/>
              </a:rPr>
            </a:br>
            <a:r>
              <a:rPr lang="en-US" sz="5400" b="1" dirty="0">
                <a:solidFill>
                  <a:srgbClr val="C00000"/>
                </a:solidFill>
                <a:latin typeface="Times New Roman" panose="02020603050405020304" pitchFamily="18" charset="0"/>
                <a:cs typeface="Times New Roman" panose="02020603050405020304" pitchFamily="18" charset="0"/>
              </a:rPr>
              <a:t>Present Perfect Tense</a:t>
            </a:r>
            <a:endParaRPr lang="en-US" dirty="0"/>
          </a:p>
        </p:txBody>
      </p:sp>
      <p:sp>
        <p:nvSpPr>
          <p:cNvPr id="6" name="Subtitle 5"/>
          <p:cNvSpPr>
            <a:spLocks noGrp="1"/>
          </p:cNvSpPr>
          <p:nvPr>
            <p:ph type="subTitle" idx="1"/>
          </p:nvPr>
        </p:nvSpPr>
        <p:spPr/>
        <p:txBody>
          <a:bodyPr/>
          <a:lstStyle/>
          <a:p>
            <a:r>
              <a:rPr lang="en-US" b="1" dirty="0">
                <a:latin typeface="Times New Roman" panose="02020603050405020304" pitchFamily="18" charset="0"/>
                <a:cs typeface="Times New Roman" panose="02020603050405020304" pitchFamily="18" charset="0"/>
              </a:rPr>
              <a:t>Mohammad </a:t>
            </a:r>
            <a:r>
              <a:rPr lang="en-US" b="1" dirty="0" err="1">
                <a:latin typeface="Times New Roman" panose="02020603050405020304" pitchFamily="18" charset="0"/>
                <a:cs typeface="Times New Roman" panose="02020603050405020304" pitchFamily="18" charset="0"/>
              </a:rPr>
              <a:t>Hossein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Shakouri</a:t>
            </a:r>
            <a:endParaRPr lang="fa-IR" b="1" dirty="0">
              <a:latin typeface="Times New Roman" panose="02020603050405020304" pitchFamily="18" charset="0"/>
              <a:cs typeface="Times New Roman" panose="02020603050405020304" pitchFamily="18" charset="0"/>
            </a:endParaRPr>
          </a:p>
        </p:txBody>
      </p:sp>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9139A604-5334-795E-7314-A792ACED09EE}"/>
                  </a:ext>
                </a:extLst>
              </p14:cNvPr>
              <p14:cNvContentPartPr/>
              <p14:nvPr/>
            </p14:nvContentPartPr>
            <p14:xfrm>
              <a:off x="11922840" y="5437800"/>
              <a:ext cx="360" cy="360"/>
            </p14:xfrm>
          </p:contentPart>
        </mc:Choice>
        <mc:Fallback xmlns="">
          <p:pic>
            <p:nvPicPr>
              <p:cNvPr id="2" name="Ink 1">
                <a:extLst>
                  <a:ext uri="{FF2B5EF4-FFF2-40B4-BE49-F238E27FC236}">
                    <a16:creationId xmlns:a16="http://schemas.microsoft.com/office/drawing/2014/main" id="{9139A604-5334-795E-7314-A792ACED09EE}"/>
                  </a:ext>
                </a:extLst>
              </p:cNvPr>
              <p:cNvPicPr/>
              <p:nvPr/>
            </p:nvPicPr>
            <p:blipFill>
              <a:blip r:embed="rId3"/>
              <a:stretch>
                <a:fillRect/>
              </a:stretch>
            </p:blipFill>
            <p:spPr>
              <a:xfrm>
                <a:off x="11913480" y="5428440"/>
                <a:ext cx="19080" cy="19080"/>
              </a:xfrm>
              <a:prstGeom prst="rect">
                <a:avLst/>
              </a:prstGeom>
            </p:spPr>
          </p:pic>
        </mc:Fallback>
      </mc:AlternateContent>
    </p:spTree>
    <p:extLst>
      <p:ext uri="{BB962C8B-B14F-4D97-AF65-F5344CB8AC3E}">
        <p14:creationId xmlns:p14="http://schemas.microsoft.com/office/powerpoint/2010/main" val="27384847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65200" y="1099235"/>
            <a:ext cx="10337800" cy="461665"/>
          </a:xfrm>
          <a:prstGeom prst="rect">
            <a:avLst/>
          </a:prstGeom>
        </p:spPr>
        <p:txBody>
          <a:bodyPr wrap="square">
            <a:spAutoFit/>
          </a:bodyPr>
          <a:lstStyle/>
          <a:p>
            <a:r>
              <a:rPr lang="en-US" sz="2400" b="1" dirty="0">
                <a:latin typeface="Times New Roman" panose="02020603050405020304" pitchFamily="18" charset="0"/>
                <a:cs typeface="Times New Roman" panose="02020603050405020304" pitchFamily="18" charset="0"/>
              </a:rPr>
              <a:t>2. An action performed during a period that has not yet finished</a:t>
            </a:r>
            <a:endParaRPr lang="en-US" sz="2400" dirty="0">
              <a:latin typeface="Times New Roman" panose="02020603050405020304" pitchFamily="18"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641274517"/>
              </p:ext>
            </p:extLst>
          </p:nvPr>
        </p:nvGraphicFramePr>
        <p:xfrm>
          <a:off x="812800" y="2322900"/>
          <a:ext cx="11061700" cy="2708593"/>
        </p:xfrm>
        <a:graphic>
          <a:graphicData uri="http://schemas.openxmlformats.org/drawingml/2006/table">
            <a:tbl>
              <a:tblPr firstRow="1" firstCol="1" bandRow="1">
                <a:tableStyleId>{5C22544A-7EE6-4342-B048-85BDC9FD1C3A}</a:tableStyleId>
              </a:tblPr>
              <a:tblGrid>
                <a:gridCol w="5894993">
                  <a:extLst>
                    <a:ext uri="{9D8B030D-6E8A-4147-A177-3AD203B41FA5}">
                      <a16:colId xmlns:a16="http://schemas.microsoft.com/office/drawing/2014/main" val="20000"/>
                    </a:ext>
                  </a:extLst>
                </a:gridCol>
                <a:gridCol w="5166707">
                  <a:extLst>
                    <a:ext uri="{9D8B030D-6E8A-4147-A177-3AD203B41FA5}">
                      <a16:colId xmlns:a16="http://schemas.microsoft.com/office/drawing/2014/main" val="20001"/>
                    </a:ext>
                  </a:extLst>
                </a:gridCol>
              </a:tblGrid>
              <a:tr h="0">
                <a:tc>
                  <a:txBody>
                    <a:bodyPr/>
                    <a:lstStyle/>
                    <a:p>
                      <a:pPr marL="0" marR="0">
                        <a:lnSpc>
                          <a:spcPct val="107000"/>
                        </a:lnSpc>
                        <a:spcBef>
                          <a:spcPts val="0"/>
                        </a:spcBef>
                        <a:spcAft>
                          <a:spcPts val="0"/>
                        </a:spcAft>
                      </a:pPr>
                      <a:r>
                        <a:rPr lang="en-US" sz="2800" b="0" dirty="0">
                          <a:solidFill>
                            <a:schemeClr val="tx1"/>
                          </a:solidFill>
                          <a:effectLst/>
                          <a:latin typeface="Times New Roman" panose="02020603050405020304" pitchFamily="18" charset="0"/>
                          <a:cs typeface="Times New Roman" panose="02020603050405020304" pitchFamily="18" charset="0"/>
                        </a:rPr>
                        <a:t>She </a:t>
                      </a:r>
                      <a:r>
                        <a:rPr lang="en-US" sz="2800" b="1" dirty="0">
                          <a:solidFill>
                            <a:srgbClr val="C00000"/>
                          </a:solidFill>
                          <a:effectLst/>
                          <a:latin typeface="Times New Roman" panose="02020603050405020304" pitchFamily="18" charset="0"/>
                          <a:cs typeface="Times New Roman" panose="02020603050405020304" pitchFamily="18" charset="0"/>
                        </a:rPr>
                        <a:t>has been</a:t>
                      </a:r>
                      <a:r>
                        <a:rPr lang="en-US" sz="2800" b="0" dirty="0">
                          <a:solidFill>
                            <a:schemeClr val="tx1"/>
                          </a:solidFill>
                          <a:effectLst/>
                          <a:latin typeface="Times New Roman" panose="02020603050405020304" pitchFamily="18" charset="0"/>
                          <a:cs typeface="Times New Roman" panose="02020603050405020304" pitchFamily="18" charset="0"/>
                        </a:rPr>
                        <a:t> to the cinema twice </a:t>
                      </a:r>
                      <a:r>
                        <a:rPr lang="en-US" sz="2800" b="1" dirty="0">
                          <a:solidFill>
                            <a:schemeClr val="tx1"/>
                          </a:solidFill>
                          <a:effectLst/>
                          <a:latin typeface="Times New Roman" panose="02020603050405020304" pitchFamily="18" charset="0"/>
                          <a:cs typeface="Times New Roman" panose="02020603050405020304" pitchFamily="18" charset="0"/>
                        </a:rPr>
                        <a:t>this week</a:t>
                      </a:r>
                      <a:r>
                        <a:rPr lang="en-US" sz="2800" b="0" dirty="0">
                          <a:solidFill>
                            <a:schemeClr val="tx1"/>
                          </a:solidFill>
                          <a:effectLst/>
                          <a:latin typeface="Times New Roman" panose="02020603050405020304" pitchFamily="18" charset="0"/>
                          <a:cs typeface="Times New Roman" panose="02020603050405020304" pitchFamily="18" charset="0"/>
                        </a:rPr>
                        <a:t> (= and the week isn't over yet.)</a:t>
                      </a:r>
                    </a:p>
                    <a:p>
                      <a:pPr marL="0" marR="0">
                        <a:lnSpc>
                          <a:spcPct val="107000"/>
                        </a:lnSpc>
                        <a:spcBef>
                          <a:spcPts val="0"/>
                        </a:spcBef>
                        <a:spcAft>
                          <a:spcPts val="0"/>
                        </a:spcAft>
                      </a:pPr>
                      <a:r>
                        <a:rPr lang="en-US" sz="2800" b="0" dirty="0">
                          <a:solidFill>
                            <a:schemeClr val="tx1"/>
                          </a:solidFill>
                          <a:effectLst/>
                          <a:latin typeface="Times New Roman" panose="02020603050405020304" pitchFamily="18" charset="0"/>
                          <a:cs typeface="Times New Roman" panose="02020603050405020304" pitchFamily="18" charset="0"/>
                        </a:rPr>
                        <a:t>I </a:t>
                      </a:r>
                      <a:r>
                        <a:rPr lang="en-US" sz="2800" b="1" dirty="0">
                          <a:solidFill>
                            <a:srgbClr val="C00000"/>
                          </a:solidFill>
                          <a:effectLst/>
                          <a:latin typeface="Times New Roman" panose="02020603050405020304" pitchFamily="18" charset="0"/>
                          <a:cs typeface="Times New Roman" panose="02020603050405020304" pitchFamily="18" charset="0"/>
                        </a:rPr>
                        <a:t>have worked</a:t>
                      </a:r>
                      <a:r>
                        <a:rPr lang="en-US" sz="2800" b="0" dirty="0">
                          <a:solidFill>
                            <a:schemeClr val="tx1"/>
                          </a:solidFill>
                          <a:effectLst/>
                          <a:latin typeface="Times New Roman" panose="02020603050405020304" pitchFamily="18" charset="0"/>
                          <a:cs typeface="Times New Roman" panose="02020603050405020304" pitchFamily="18" charset="0"/>
                        </a:rPr>
                        <a:t> hard </a:t>
                      </a:r>
                      <a:r>
                        <a:rPr lang="en-US" sz="2800" b="1" dirty="0">
                          <a:solidFill>
                            <a:schemeClr val="tx1"/>
                          </a:solidFill>
                          <a:effectLst/>
                          <a:latin typeface="Times New Roman" panose="02020603050405020304" pitchFamily="18" charset="0"/>
                          <a:cs typeface="Times New Roman" panose="02020603050405020304" pitchFamily="18" charset="0"/>
                        </a:rPr>
                        <a:t>this week</a:t>
                      </a:r>
                      <a:r>
                        <a:rPr lang="en-US" sz="2800" b="0" dirty="0">
                          <a:solidFill>
                            <a:schemeClr val="tx1"/>
                          </a:solidFill>
                          <a:effectLst/>
                          <a:latin typeface="Times New Roman" panose="02020603050405020304" pitchFamily="18" charset="0"/>
                          <a:cs typeface="Times New Roman" panose="02020603050405020304" pitchFamily="18" charset="0"/>
                        </a:rPr>
                        <a:t>.</a:t>
                      </a:r>
                    </a:p>
                    <a:p>
                      <a:pPr marL="0" marR="0">
                        <a:lnSpc>
                          <a:spcPct val="107000"/>
                        </a:lnSpc>
                        <a:spcBef>
                          <a:spcPts val="0"/>
                        </a:spcBef>
                        <a:spcAft>
                          <a:spcPts val="0"/>
                        </a:spcAft>
                      </a:pPr>
                      <a:r>
                        <a:rPr lang="en-US" sz="2800" b="0" dirty="0">
                          <a:solidFill>
                            <a:schemeClr val="tx1"/>
                          </a:solidFill>
                          <a:effectLst/>
                          <a:latin typeface="Times New Roman" panose="02020603050405020304" pitchFamily="18" charset="0"/>
                          <a:cs typeface="Times New Roman" panose="02020603050405020304" pitchFamily="18" charset="0"/>
                        </a:rPr>
                        <a:t>It </a:t>
                      </a:r>
                      <a:r>
                        <a:rPr lang="en-US" sz="2800" b="1" dirty="0">
                          <a:solidFill>
                            <a:srgbClr val="C00000"/>
                          </a:solidFill>
                          <a:effectLst/>
                          <a:latin typeface="Times New Roman" panose="02020603050405020304" pitchFamily="18" charset="0"/>
                          <a:cs typeface="Times New Roman" panose="02020603050405020304" pitchFamily="18" charset="0"/>
                        </a:rPr>
                        <a:t>has rained</a:t>
                      </a:r>
                      <a:r>
                        <a:rPr lang="en-US" sz="2800" b="0" dirty="0">
                          <a:solidFill>
                            <a:schemeClr val="tx1"/>
                          </a:solidFill>
                          <a:effectLst/>
                          <a:latin typeface="Times New Roman" panose="02020603050405020304" pitchFamily="18" charset="0"/>
                          <a:cs typeface="Times New Roman" panose="02020603050405020304" pitchFamily="18" charset="0"/>
                        </a:rPr>
                        <a:t> a lot </a:t>
                      </a:r>
                      <a:r>
                        <a:rPr lang="en-US" sz="2800" b="1" dirty="0">
                          <a:solidFill>
                            <a:schemeClr val="tx1"/>
                          </a:solidFill>
                          <a:effectLst/>
                          <a:latin typeface="Times New Roman" panose="02020603050405020304" pitchFamily="18" charset="0"/>
                          <a:cs typeface="Times New Roman" panose="02020603050405020304" pitchFamily="18" charset="0"/>
                        </a:rPr>
                        <a:t>this year</a:t>
                      </a:r>
                      <a:r>
                        <a:rPr lang="en-US" sz="2800" b="0" dirty="0">
                          <a:solidFill>
                            <a:schemeClr val="tx1"/>
                          </a:solidFill>
                          <a:effectLst/>
                          <a:latin typeface="Times New Roman" panose="02020603050405020304" pitchFamily="18" charset="0"/>
                          <a:cs typeface="Times New Roman" panose="02020603050405020304" pitchFamily="18" charset="0"/>
                        </a:rPr>
                        <a:t>.</a:t>
                      </a:r>
                    </a:p>
                    <a:p>
                      <a:pPr marL="0" marR="0">
                        <a:lnSpc>
                          <a:spcPct val="107000"/>
                        </a:lnSpc>
                        <a:spcBef>
                          <a:spcPts val="0"/>
                        </a:spcBef>
                        <a:spcAft>
                          <a:spcPts val="0"/>
                        </a:spcAft>
                      </a:pPr>
                      <a:r>
                        <a:rPr lang="en-US" sz="2800" b="0" dirty="0">
                          <a:solidFill>
                            <a:schemeClr val="tx1"/>
                          </a:solidFill>
                          <a:effectLst/>
                          <a:latin typeface="Times New Roman" panose="02020603050405020304" pitchFamily="18" charset="0"/>
                          <a:cs typeface="Times New Roman" panose="02020603050405020304" pitchFamily="18" charset="0"/>
                        </a:rPr>
                        <a:t>We </a:t>
                      </a:r>
                      <a:r>
                        <a:rPr lang="en-US" sz="2800" b="1" dirty="0">
                          <a:solidFill>
                            <a:srgbClr val="C00000"/>
                          </a:solidFill>
                          <a:effectLst/>
                          <a:latin typeface="Times New Roman" panose="02020603050405020304" pitchFamily="18" charset="0"/>
                          <a:cs typeface="Times New Roman" panose="02020603050405020304" pitchFamily="18" charset="0"/>
                        </a:rPr>
                        <a:t>haven't seen</a:t>
                      </a:r>
                      <a:r>
                        <a:rPr lang="en-US" sz="2800" b="0" dirty="0">
                          <a:solidFill>
                            <a:schemeClr val="tx1"/>
                          </a:solidFill>
                          <a:effectLst/>
                          <a:latin typeface="Times New Roman" panose="02020603050405020304" pitchFamily="18" charset="0"/>
                          <a:cs typeface="Times New Roman" panose="02020603050405020304" pitchFamily="18" charset="0"/>
                        </a:rPr>
                        <a:t> her </a:t>
                      </a:r>
                      <a:r>
                        <a:rPr lang="en-US" sz="2800" b="1" dirty="0">
                          <a:solidFill>
                            <a:schemeClr val="tx1"/>
                          </a:solidFill>
                          <a:effectLst/>
                          <a:latin typeface="Times New Roman" panose="02020603050405020304" pitchFamily="18" charset="0"/>
                          <a:cs typeface="Times New Roman" panose="02020603050405020304" pitchFamily="18" charset="0"/>
                        </a:rPr>
                        <a:t>today</a:t>
                      </a:r>
                      <a:r>
                        <a:rPr lang="en-US" sz="2800" b="0" dirty="0">
                          <a:solidFill>
                            <a:schemeClr val="tx1"/>
                          </a:solidFill>
                          <a:effectLst/>
                          <a:latin typeface="Times New Roman" panose="02020603050405020304" pitchFamily="18" charset="0"/>
                          <a:cs typeface="Times New Roman" panose="02020603050405020304" pitchFamily="18" charset="0"/>
                        </a:rPr>
                        <a:t>.</a:t>
                      </a:r>
                    </a:p>
                    <a:p>
                      <a:pPr marL="0" marR="0">
                        <a:lnSpc>
                          <a:spcPct val="107000"/>
                        </a:lnSpc>
                        <a:spcBef>
                          <a:spcPts val="0"/>
                        </a:spcBef>
                        <a:spcAft>
                          <a:spcPts val="0"/>
                        </a:spcAft>
                      </a:pPr>
                      <a:endParaRPr lang="en-US" sz="28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1">
                        <a:lumMod val="20000"/>
                        <a:lumOff val="80000"/>
                      </a:schemeClr>
                    </a:solidFill>
                  </a:tcPr>
                </a:tc>
                <a:tc>
                  <a:txBody>
                    <a:bodyPr/>
                    <a:lstStyle/>
                    <a:p>
                      <a:pPr marL="0" marR="0">
                        <a:lnSpc>
                          <a:spcPct val="107000"/>
                        </a:lnSpc>
                        <a:spcBef>
                          <a:spcPts val="0"/>
                        </a:spcBef>
                        <a:spcAft>
                          <a:spcPts val="0"/>
                        </a:spcAft>
                      </a:pPr>
                      <a:r>
                        <a:rPr lang="en-US" sz="2800" b="0" dirty="0">
                          <a:solidFill>
                            <a:schemeClr val="tx1"/>
                          </a:solidFill>
                          <a:effectLst/>
                          <a:latin typeface="Times New Roman" panose="02020603050405020304" pitchFamily="18" charset="0"/>
                          <a:cs typeface="Times New Roman" panose="02020603050405020304" pitchFamily="18" charset="0"/>
                        </a:rPr>
                        <a:t>Notice:</a:t>
                      </a:r>
                    </a:p>
                    <a:p>
                      <a:pPr marL="0" marR="0">
                        <a:lnSpc>
                          <a:spcPct val="107000"/>
                        </a:lnSpc>
                        <a:spcBef>
                          <a:spcPts val="0"/>
                        </a:spcBef>
                        <a:spcAft>
                          <a:spcPts val="0"/>
                        </a:spcAft>
                      </a:pPr>
                      <a:r>
                        <a:rPr lang="en-US" sz="2800" b="0" dirty="0">
                          <a:solidFill>
                            <a:schemeClr val="tx1"/>
                          </a:solidFill>
                          <a:effectLst/>
                          <a:latin typeface="Times New Roman" panose="02020603050405020304" pitchFamily="18" charset="0"/>
                          <a:cs typeface="Times New Roman" panose="02020603050405020304" pitchFamily="18" charset="0"/>
                        </a:rPr>
                        <a:t>In such sentences, we use expressions such as </a:t>
                      </a:r>
                      <a:r>
                        <a:rPr lang="en-US" sz="2800" b="1" dirty="0">
                          <a:solidFill>
                            <a:schemeClr val="tx1"/>
                          </a:solidFill>
                          <a:effectLst/>
                          <a:latin typeface="Times New Roman" panose="02020603050405020304" pitchFamily="18" charset="0"/>
                          <a:cs typeface="Times New Roman" panose="02020603050405020304" pitchFamily="18" charset="0"/>
                        </a:rPr>
                        <a:t>today, this week, this month, this year</a:t>
                      </a:r>
                      <a:endParaRPr lang="en-US" sz="28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FAA2D00C-B030-622F-1A70-DBF4ED1012B9}"/>
                  </a:ext>
                </a:extLst>
              </p14:cNvPr>
              <p14:cNvContentPartPr/>
              <p14:nvPr/>
            </p14:nvContentPartPr>
            <p14:xfrm>
              <a:off x="3495960" y="3204720"/>
              <a:ext cx="7824240" cy="1459800"/>
            </p14:xfrm>
          </p:contentPart>
        </mc:Choice>
        <mc:Fallback xmlns="">
          <p:pic>
            <p:nvPicPr>
              <p:cNvPr id="2" name="Ink 1">
                <a:extLst>
                  <a:ext uri="{FF2B5EF4-FFF2-40B4-BE49-F238E27FC236}">
                    <a16:creationId xmlns:a16="http://schemas.microsoft.com/office/drawing/2014/main" id="{FAA2D00C-B030-622F-1A70-DBF4ED1012B9}"/>
                  </a:ext>
                </a:extLst>
              </p:cNvPr>
              <p:cNvPicPr/>
              <p:nvPr/>
            </p:nvPicPr>
            <p:blipFill>
              <a:blip r:embed="rId3"/>
              <a:stretch>
                <a:fillRect/>
              </a:stretch>
            </p:blipFill>
            <p:spPr>
              <a:xfrm>
                <a:off x="3486600" y="3195360"/>
                <a:ext cx="7842960" cy="1478520"/>
              </a:xfrm>
              <a:prstGeom prst="rect">
                <a:avLst/>
              </a:prstGeom>
            </p:spPr>
          </p:pic>
        </mc:Fallback>
      </mc:AlternateContent>
    </p:spTree>
    <p:extLst>
      <p:ext uri="{BB962C8B-B14F-4D97-AF65-F5344CB8AC3E}">
        <p14:creationId xmlns:p14="http://schemas.microsoft.com/office/powerpoint/2010/main" val="25427415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00100" y="946835"/>
            <a:ext cx="10401300" cy="461665"/>
          </a:xfrm>
          <a:prstGeom prst="rect">
            <a:avLst/>
          </a:prstGeom>
        </p:spPr>
        <p:txBody>
          <a:bodyPr wrap="square">
            <a:spAutoFit/>
          </a:bodyPr>
          <a:lstStyle/>
          <a:p>
            <a:r>
              <a:rPr lang="en-US" sz="2400" b="1" dirty="0">
                <a:latin typeface="Times New Roman" panose="02020603050405020304" pitchFamily="18" charset="0"/>
                <a:cs typeface="Times New Roman" panose="02020603050405020304" pitchFamily="18" charset="0"/>
              </a:rPr>
              <a:t>3. A repeated action in an unspecified period between the past and now</a:t>
            </a:r>
            <a:endParaRPr lang="en-US" sz="2400" dirty="0">
              <a:latin typeface="Times New Roman" panose="02020603050405020304" pitchFamily="18"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4222307689"/>
              </p:ext>
            </p:extLst>
          </p:nvPr>
        </p:nvGraphicFramePr>
        <p:xfrm>
          <a:off x="611050" y="1806031"/>
          <a:ext cx="11263450" cy="3787331"/>
        </p:xfrm>
        <a:graphic>
          <a:graphicData uri="http://schemas.openxmlformats.org/drawingml/2006/table">
            <a:tbl>
              <a:tblPr firstRow="1" firstCol="1" bandRow="1">
                <a:tableStyleId>{5C22544A-7EE6-4342-B048-85BDC9FD1C3A}</a:tableStyleId>
              </a:tblPr>
              <a:tblGrid>
                <a:gridCol w="6310450">
                  <a:extLst>
                    <a:ext uri="{9D8B030D-6E8A-4147-A177-3AD203B41FA5}">
                      <a16:colId xmlns:a16="http://schemas.microsoft.com/office/drawing/2014/main" val="20000"/>
                    </a:ext>
                  </a:extLst>
                </a:gridCol>
                <a:gridCol w="4953000">
                  <a:extLst>
                    <a:ext uri="{9D8B030D-6E8A-4147-A177-3AD203B41FA5}">
                      <a16:colId xmlns:a16="http://schemas.microsoft.com/office/drawing/2014/main" val="20001"/>
                    </a:ext>
                  </a:extLst>
                </a:gridCol>
              </a:tblGrid>
              <a:tr h="0">
                <a:tc>
                  <a:txBody>
                    <a:bodyPr/>
                    <a:lstStyle/>
                    <a:p>
                      <a:pPr marL="0" marR="0">
                        <a:lnSpc>
                          <a:spcPct val="107000"/>
                        </a:lnSpc>
                        <a:spcBef>
                          <a:spcPts val="0"/>
                        </a:spcBef>
                        <a:spcAft>
                          <a:spcPts val="0"/>
                        </a:spcAft>
                      </a:pPr>
                      <a:r>
                        <a:rPr lang="en-US" sz="2600" b="0" dirty="0">
                          <a:solidFill>
                            <a:schemeClr val="tx1"/>
                          </a:solidFill>
                          <a:effectLst/>
                          <a:latin typeface="Times New Roman" panose="02020603050405020304" pitchFamily="18" charset="0"/>
                          <a:cs typeface="Times New Roman" panose="02020603050405020304" pitchFamily="18" charset="0"/>
                        </a:rPr>
                        <a:t>We </a:t>
                      </a:r>
                      <a:r>
                        <a:rPr lang="en-US" sz="2600" b="1" dirty="0">
                          <a:solidFill>
                            <a:srgbClr val="C00000"/>
                          </a:solidFill>
                          <a:effectLst/>
                          <a:latin typeface="Times New Roman" panose="02020603050405020304" pitchFamily="18" charset="0"/>
                          <a:cs typeface="Times New Roman" panose="02020603050405020304" pitchFamily="18" charset="0"/>
                        </a:rPr>
                        <a:t>have visited</a:t>
                      </a:r>
                      <a:r>
                        <a:rPr lang="en-US" sz="2600" b="0" dirty="0">
                          <a:solidFill>
                            <a:schemeClr val="tx1"/>
                          </a:solidFill>
                          <a:effectLst/>
                          <a:latin typeface="Times New Roman" panose="02020603050405020304" pitchFamily="18" charset="0"/>
                          <a:cs typeface="Times New Roman" panose="02020603050405020304" pitchFamily="18" charset="0"/>
                        </a:rPr>
                        <a:t> this museum</a:t>
                      </a:r>
                      <a:r>
                        <a:rPr lang="en-US" sz="2600" b="0" baseline="0" dirty="0">
                          <a:solidFill>
                            <a:schemeClr val="tx1"/>
                          </a:solidFill>
                          <a:effectLst/>
                          <a:latin typeface="Times New Roman" panose="02020603050405020304" pitchFamily="18" charset="0"/>
                          <a:cs typeface="Times New Roman" panose="02020603050405020304" pitchFamily="18" charset="0"/>
                        </a:rPr>
                        <a:t> </a:t>
                      </a:r>
                      <a:r>
                        <a:rPr lang="en-US" sz="2600" b="1" dirty="0">
                          <a:solidFill>
                            <a:schemeClr val="tx1"/>
                          </a:solidFill>
                          <a:effectLst/>
                          <a:latin typeface="Times New Roman" panose="02020603050405020304" pitchFamily="18" charset="0"/>
                          <a:cs typeface="Times New Roman" panose="02020603050405020304" pitchFamily="18" charset="0"/>
                        </a:rPr>
                        <a:t>several times</a:t>
                      </a:r>
                      <a:r>
                        <a:rPr lang="en-US" sz="2600" b="0" dirty="0">
                          <a:solidFill>
                            <a:schemeClr val="tx1"/>
                          </a:solidFill>
                          <a:effectLst/>
                          <a:latin typeface="Times New Roman" panose="02020603050405020304" pitchFamily="18" charset="0"/>
                          <a:cs typeface="Times New Roman" panose="02020603050405020304" pitchFamily="18" charset="0"/>
                        </a:rPr>
                        <a:t>.</a:t>
                      </a:r>
                    </a:p>
                    <a:p>
                      <a:pPr marL="0" marR="0">
                        <a:lnSpc>
                          <a:spcPct val="107000"/>
                        </a:lnSpc>
                        <a:spcBef>
                          <a:spcPts val="0"/>
                        </a:spcBef>
                        <a:spcAft>
                          <a:spcPts val="0"/>
                        </a:spcAft>
                      </a:pPr>
                      <a:endParaRPr lang="en-US" sz="2600" b="0"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2600" b="0" dirty="0">
                          <a:solidFill>
                            <a:schemeClr val="tx1"/>
                          </a:solidFill>
                          <a:effectLst/>
                          <a:latin typeface="Times New Roman" panose="02020603050405020304" pitchFamily="18" charset="0"/>
                          <a:cs typeface="Times New Roman" panose="02020603050405020304" pitchFamily="18" charset="0"/>
                        </a:rPr>
                        <a:t>They </a:t>
                      </a:r>
                      <a:r>
                        <a:rPr lang="en-US" sz="2600" b="1" dirty="0">
                          <a:solidFill>
                            <a:srgbClr val="C00000"/>
                          </a:solidFill>
                          <a:effectLst/>
                          <a:latin typeface="Times New Roman" panose="02020603050405020304" pitchFamily="18" charset="0"/>
                          <a:cs typeface="Times New Roman" panose="02020603050405020304" pitchFamily="18" charset="0"/>
                        </a:rPr>
                        <a:t>have seen</a:t>
                      </a:r>
                      <a:r>
                        <a:rPr lang="en-US" sz="2600" b="0" dirty="0">
                          <a:solidFill>
                            <a:schemeClr val="tx1"/>
                          </a:solidFill>
                          <a:effectLst/>
                          <a:latin typeface="Times New Roman" panose="02020603050405020304" pitchFamily="18" charset="0"/>
                          <a:cs typeface="Times New Roman" panose="02020603050405020304" pitchFamily="18" charset="0"/>
                        </a:rPr>
                        <a:t> that film </a:t>
                      </a:r>
                      <a:r>
                        <a:rPr lang="en-US" sz="2600" b="1" dirty="0">
                          <a:solidFill>
                            <a:schemeClr val="tx1"/>
                          </a:solidFill>
                          <a:effectLst/>
                          <a:latin typeface="Times New Roman" panose="02020603050405020304" pitchFamily="18" charset="0"/>
                          <a:cs typeface="Times New Roman" panose="02020603050405020304" pitchFamily="18" charset="0"/>
                        </a:rPr>
                        <a:t>six times.</a:t>
                      </a:r>
                    </a:p>
                    <a:p>
                      <a:pPr marL="0" marR="0">
                        <a:lnSpc>
                          <a:spcPct val="107000"/>
                        </a:lnSpc>
                        <a:spcBef>
                          <a:spcPts val="0"/>
                        </a:spcBef>
                        <a:spcAft>
                          <a:spcPts val="0"/>
                        </a:spcAft>
                      </a:pPr>
                      <a:endParaRPr lang="en-US" sz="2600" b="0"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2600" b="0" dirty="0">
                          <a:solidFill>
                            <a:schemeClr val="tx1"/>
                          </a:solidFill>
                          <a:effectLst/>
                          <a:latin typeface="Times New Roman" panose="02020603050405020304" pitchFamily="18" charset="0"/>
                          <a:cs typeface="Times New Roman" panose="02020603050405020304" pitchFamily="18" charset="0"/>
                        </a:rPr>
                        <a:t>It </a:t>
                      </a:r>
                      <a:r>
                        <a:rPr lang="en-US" sz="2600" b="1" dirty="0">
                          <a:solidFill>
                            <a:srgbClr val="C00000"/>
                          </a:solidFill>
                          <a:effectLst/>
                          <a:latin typeface="Times New Roman" panose="02020603050405020304" pitchFamily="18" charset="0"/>
                          <a:cs typeface="Times New Roman" panose="02020603050405020304" pitchFamily="18" charset="0"/>
                        </a:rPr>
                        <a:t>has happened</a:t>
                      </a:r>
                      <a:r>
                        <a:rPr lang="en-US" sz="2600" b="0" dirty="0">
                          <a:solidFill>
                            <a:srgbClr val="C00000"/>
                          </a:solidFill>
                          <a:effectLst/>
                          <a:latin typeface="Times New Roman" panose="02020603050405020304" pitchFamily="18" charset="0"/>
                          <a:cs typeface="Times New Roman" panose="02020603050405020304" pitchFamily="18" charset="0"/>
                        </a:rPr>
                        <a:t> </a:t>
                      </a:r>
                      <a:r>
                        <a:rPr lang="en-US" sz="2600" b="1" dirty="0">
                          <a:solidFill>
                            <a:schemeClr val="tx1"/>
                          </a:solidFill>
                          <a:effectLst/>
                          <a:latin typeface="Times New Roman" panose="02020603050405020304" pitchFamily="18" charset="0"/>
                          <a:cs typeface="Times New Roman" panose="02020603050405020304" pitchFamily="18" charset="0"/>
                        </a:rPr>
                        <a:t>several times</a:t>
                      </a:r>
                      <a:r>
                        <a:rPr lang="en-US" sz="2600" b="0" dirty="0">
                          <a:solidFill>
                            <a:schemeClr val="tx1"/>
                          </a:solidFill>
                          <a:effectLst/>
                          <a:latin typeface="Times New Roman" panose="02020603050405020304" pitchFamily="18" charset="0"/>
                          <a:cs typeface="Times New Roman" panose="02020603050405020304" pitchFamily="18" charset="0"/>
                        </a:rPr>
                        <a:t> already.</a:t>
                      </a:r>
                    </a:p>
                    <a:p>
                      <a:pPr marL="0" marR="0">
                        <a:lnSpc>
                          <a:spcPct val="107000"/>
                        </a:lnSpc>
                        <a:spcBef>
                          <a:spcPts val="0"/>
                        </a:spcBef>
                        <a:spcAft>
                          <a:spcPts val="0"/>
                        </a:spcAft>
                      </a:pPr>
                      <a:endParaRPr lang="en-US" sz="2600" b="0"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2600" b="0" dirty="0">
                          <a:solidFill>
                            <a:schemeClr val="tx1"/>
                          </a:solidFill>
                          <a:effectLst/>
                          <a:latin typeface="Times New Roman" panose="02020603050405020304" pitchFamily="18" charset="0"/>
                          <a:cs typeface="Times New Roman" panose="02020603050405020304" pitchFamily="18" charset="0"/>
                        </a:rPr>
                        <a:t>She </a:t>
                      </a:r>
                      <a:r>
                        <a:rPr lang="en-US" sz="2600" b="1" dirty="0">
                          <a:solidFill>
                            <a:srgbClr val="C00000"/>
                          </a:solidFill>
                          <a:effectLst/>
                          <a:latin typeface="Times New Roman" panose="02020603050405020304" pitchFamily="18" charset="0"/>
                          <a:cs typeface="Times New Roman" panose="02020603050405020304" pitchFamily="18" charset="0"/>
                        </a:rPr>
                        <a:t>has visited</a:t>
                      </a:r>
                      <a:r>
                        <a:rPr lang="en-US" sz="2600" b="0" dirty="0">
                          <a:solidFill>
                            <a:schemeClr val="tx1"/>
                          </a:solidFill>
                          <a:effectLst/>
                          <a:latin typeface="Times New Roman" panose="02020603050405020304" pitchFamily="18" charset="0"/>
                          <a:cs typeface="Times New Roman" panose="02020603050405020304" pitchFamily="18" charset="0"/>
                        </a:rPr>
                        <a:t> them </a:t>
                      </a:r>
                      <a:r>
                        <a:rPr lang="en-US" sz="2600" b="1" dirty="0">
                          <a:solidFill>
                            <a:schemeClr val="tx1"/>
                          </a:solidFill>
                          <a:effectLst/>
                          <a:latin typeface="Times New Roman" panose="02020603050405020304" pitchFamily="18" charset="0"/>
                          <a:cs typeface="Times New Roman" panose="02020603050405020304" pitchFamily="18" charset="0"/>
                        </a:rPr>
                        <a:t>frequently</a:t>
                      </a:r>
                      <a:r>
                        <a:rPr lang="en-US" sz="2600" b="0" dirty="0">
                          <a:solidFill>
                            <a:schemeClr val="tx1"/>
                          </a:solidFill>
                          <a:effectLst/>
                          <a:latin typeface="Times New Roman" panose="02020603050405020304" pitchFamily="18" charset="0"/>
                          <a:cs typeface="Times New Roman" panose="02020603050405020304" pitchFamily="18" charset="0"/>
                        </a:rPr>
                        <a:t>.</a:t>
                      </a:r>
                    </a:p>
                    <a:p>
                      <a:pPr marL="0" marR="0">
                        <a:lnSpc>
                          <a:spcPct val="107000"/>
                        </a:lnSpc>
                        <a:spcBef>
                          <a:spcPts val="0"/>
                        </a:spcBef>
                        <a:spcAft>
                          <a:spcPts val="0"/>
                        </a:spcAft>
                      </a:pPr>
                      <a:endParaRPr lang="en-US" sz="2600" b="0" dirty="0">
                        <a:solidFill>
                          <a:schemeClr val="tx1"/>
                        </a:solidFill>
                        <a:effectLst/>
                        <a:latin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2600" b="0" dirty="0">
                          <a:solidFill>
                            <a:schemeClr val="tx1"/>
                          </a:solidFill>
                          <a:effectLst/>
                          <a:latin typeface="Times New Roman" panose="02020603050405020304" pitchFamily="18" charset="0"/>
                          <a:cs typeface="Times New Roman" panose="02020603050405020304" pitchFamily="18" charset="0"/>
                        </a:rPr>
                        <a:t>We </a:t>
                      </a:r>
                      <a:r>
                        <a:rPr lang="en-US" sz="2600" b="1" dirty="0">
                          <a:solidFill>
                            <a:srgbClr val="C00000"/>
                          </a:solidFill>
                          <a:effectLst/>
                          <a:latin typeface="Times New Roman" panose="02020603050405020304" pitchFamily="18" charset="0"/>
                          <a:cs typeface="Times New Roman" panose="02020603050405020304" pitchFamily="18" charset="0"/>
                        </a:rPr>
                        <a:t>have eaten</a:t>
                      </a:r>
                      <a:r>
                        <a:rPr lang="en-US" sz="2600" b="0" dirty="0">
                          <a:solidFill>
                            <a:schemeClr val="tx1"/>
                          </a:solidFill>
                          <a:effectLst/>
                          <a:latin typeface="Times New Roman" panose="02020603050405020304" pitchFamily="18" charset="0"/>
                          <a:cs typeface="Times New Roman" panose="02020603050405020304" pitchFamily="18" charset="0"/>
                        </a:rPr>
                        <a:t> at that restaurant </a:t>
                      </a:r>
                      <a:r>
                        <a:rPr lang="en-US" sz="2600" b="1" dirty="0">
                          <a:solidFill>
                            <a:schemeClr val="tx1"/>
                          </a:solidFill>
                          <a:effectLst/>
                          <a:latin typeface="Times New Roman" panose="02020603050405020304" pitchFamily="18" charset="0"/>
                          <a:cs typeface="Times New Roman" panose="02020603050405020304" pitchFamily="18" charset="0"/>
                        </a:rPr>
                        <a:t>many times</a:t>
                      </a:r>
                      <a:r>
                        <a:rPr lang="en-US" sz="2600" b="0" dirty="0">
                          <a:solidFill>
                            <a:schemeClr val="tx1"/>
                          </a:solidFill>
                          <a:effectLst/>
                          <a:latin typeface="Times New Roman" panose="02020603050405020304" pitchFamily="18" charset="0"/>
                          <a:cs typeface="Times New Roman" panose="02020603050405020304" pitchFamily="18" charset="0"/>
                        </a:rPr>
                        <a:t>.</a:t>
                      </a:r>
                      <a:endParaRPr lang="en-US" sz="26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1">
                        <a:lumMod val="20000"/>
                        <a:lumOff val="80000"/>
                      </a:schemeClr>
                    </a:solidFill>
                  </a:tcPr>
                </a:tc>
                <a:tc>
                  <a:txBody>
                    <a:bodyPr/>
                    <a:lstStyle/>
                    <a:p>
                      <a:pPr marL="0" marR="0">
                        <a:lnSpc>
                          <a:spcPct val="107000"/>
                        </a:lnSpc>
                        <a:spcBef>
                          <a:spcPts val="0"/>
                        </a:spcBef>
                        <a:spcAft>
                          <a:spcPts val="0"/>
                        </a:spcAft>
                      </a:pPr>
                      <a:r>
                        <a:rPr lang="en-US" sz="2600" b="0" dirty="0">
                          <a:solidFill>
                            <a:schemeClr val="tx1"/>
                          </a:solidFill>
                          <a:effectLst/>
                          <a:latin typeface="Times New Roman" panose="02020603050405020304" pitchFamily="18" charset="0"/>
                          <a:cs typeface="Times New Roman" panose="02020603050405020304" pitchFamily="18" charset="0"/>
                        </a:rPr>
                        <a:t>Notice:</a:t>
                      </a:r>
                    </a:p>
                    <a:p>
                      <a:pPr marL="0" marR="0">
                        <a:lnSpc>
                          <a:spcPct val="107000"/>
                        </a:lnSpc>
                        <a:spcBef>
                          <a:spcPts val="0"/>
                        </a:spcBef>
                        <a:spcAft>
                          <a:spcPts val="0"/>
                        </a:spcAft>
                      </a:pPr>
                      <a:r>
                        <a:rPr lang="en-US" sz="2600" b="0" dirty="0">
                          <a:solidFill>
                            <a:schemeClr val="tx1"/>
                          </a:solidFill>
                          <a:effectLst/>
                          <a:latin typeface="Times New Roman" panose="02020603050405020304" pitchFamily="18" charset="0"/>
                          <a:cs typeface="Times New Roman" panose="02020603050405020304" pitchFamily="18" charset="0"/>
                        </a:rPr>
                        <a:t>In such sentences, we use expressions such as </a:t>
                      </a:r>
                      <a:r>
                        <a:rPr lang="en-US" sz="2600" b="1" dirty="0">
                          <a:solidFill>
                            <a:schemeClr val="tx1"/>
                          </a:solidFill>
                          <a:effectLst/>
                          <a:latin typeface="Times New Roman" panose="02020603050405020304" pitchFamily="18" charset="0"/>
                          <a:cs typeface="Times New Roman" panose="02020603050405020304" pitchFamily="18" charset="0"/>
                        </a:rPr>
                        <a:t>several times, many times, frequently, two times, three times</a:t>
                      </a:r>
                      <a:r>
                        <a:rPr lang="en-US" sz="2600" b="0" dirty="0">
                          <a:solidFill>
                            <a:schemeClr val="tx1"/>
                          </a:solidFill>
                          <a:effectLst/>
                          <a:latin typeface="Times New Roman" panose="02020603050405020304" pitchFamily="18" charset="0"/>
                          <a:cs typeface="Times New Roman" panose="02020603050405020304" pitchFamily="18" charset="0"/>
                        </a:rPr>
                        <a:t>, …</a:t>
                      </a:r>
                      <a:endParaRPr lang="en-US" sz="26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BC338FF2-BDCF-66EB-EB1B-1F388801F793}"/>
                  </a:ext>
                </a:extLst>
              </p14:cNvPr>
              <p14:cNvContentPartPr/>
              <p14:nvPr/>
            </p14:nvContentPartPr>
            <p14:xfrm>
              <a:off x="2909160" y="1562040"/>
              <a:ext cx="8522640" cy="3951360"/>
            </p14:xfrm>
          </p:contentPart>
        </mc:Choice>
        <mc:Fallback xmlns="">
          <p:pic>
            <p:nvPicPr>
              <p:cNvPr id="2" name="Ink 1">
                <a:extLst>
                  <a:ext uri="{FF2B5EF4-FFF2-40B4-BE49-F238E27FC236}">
                    <a16:creationId xmlns:a16="http://schemas.microsoft.com/office/drawing/2014/main" id="{BC338FF2-BDCF-66EB-EB1B-1F388801F793}"/>
                  </a:ext>
                </a:extLst>
              </p:cNvPr>
              <p:cNvPicPr/>
              <p:nvPr/>
            </p:nvPicPr>
            <p:blipFill>
              <a:blip r:embed="rId3"/>
              <a:stretch>
                <a:fillRect/>
              </a:stretch>
            </p:blipFill>
            <p:spPr>
              <a:xfrm>
                <a:off x="2899800" y="1552680"/>
                <a:ext cx="8541360" cy="3970080"/>
              </a:xfrm>
              <a:prstGeom prst="rect">
                <a:avLst/>
              </a:prstGeom>
            </p:spPr>
          </p:pic>
        </mc:Fallback>
      </mc:AlternateContent>
    </p:spTree>
    <p:extLst>
      <p:ext uri="{BB962C8B-B14F-4D97-AF65-F5344CB8AC3E}">
        <p14:creationId xmlns:p14="http://schemas.microsoft.com/office/powerpoint/2010/main" val="12306743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87400" y="1124635"/>
            <a:ext cx="11315700" cy="830997"/>
          </a:xfrm>
          <a:prstGeom prst="rect">
            <a:avLst/>
          </a:prstGeom>
        </p:spPr>
        <p:txBody>
          <a:bodyPr wrap="square">
            <a:spAutoFit/>
          </a:bodyPr>
          <a:lstStyle/>
          <a:p>
            <a:r>
              <a:rPr lang="en-US" sz="2400" b="1" dirty="0">
                <a:latin typeface="Times New Roman" panose="02020603050405020304" pitchFamily="18" charset="0"/>
                <a:cs typeface="Times New Roman" panose="02020603050405020304" pitchFamily="18" charset="0"/>
              </a:rPr>
              <a:t>4. An action that was completed in the very recent past, expressed by </a:t>
            </a:r>
            <a:r>
              <a:rPr lang="en-US" sz="2400" b="1" dirty="0">
                <a:solidFill>
                  <a:srgbClr val="C00000"/>
                </a:solidFill>
                <a:latin typeface="Times New Roman" panose="02020603050405020304" pitchFamily="18" charset="0"/>
                <a:cs typeface="Times New Roman" panose="02020603050405020304" pitchFamily="18" charset="0"/>
              </a:rPr>
              <a:t>'just</a:t>
            </a:r>
            <a:r>
              <a:rPr lang="en-US" sz="2400" b="1" dirty="0">
                <a:latin typeface="Times New Roman" panose="02020603050405020304" pitchFamily="18" charset="0"/>
                <a:cs typeface="Times New Roman" panose="02020603050405020304" pitchFamily="18" charset="0"/>
              </a:rPr>
              <a:t>' or “</a:t>
            </a:r>
            <a:r>
              <a:rPr lang="en-US" sz="2400" b="1" dirty="0">
                <a:solidFill>
                  <a:srgbClr val="C00000"/>
                </a:solidFill>
                <a:latin typeface="Times New Roman" panose="02020603050405020304" pitchFamily="18" charset="0"/>
                <a:cs typeface="Times New Roman" panose="02020603050405020304" pitchFamily="18" charset="0"/>
              </a:rPr>
              <a:t>recently</a:t>
            </a:r>
            <a:r>
              <a:rPr lang="en-US" sz="2400" b="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4" name="Rectangle 3"/>
          <p:cNvSpPr/>
          <p:nvPr/>
        </p:nvSpPr>
        <p:spPr>
          <a:xfrm>
            <a:off x="1130300" y="2309336"/>
            <a:ext cx="10198100" cy="3785652"/>
          </a:xfrm>
          <a:prstGeom prst="rect">
            <a:avLst/>
          </a:prstGeom>
        </p:spPr>
        <p:txBody>
          <a:bodyPr wrap="square">
            <a:spAutoFit/>
          </a:bodyPr>
          <a:lstStyle/>
          <a:p>
            <a:pPr>
              <a:lnSpc>
                <a:spcPct val="200000"/>
              </a:lnSpc>
            </a:pPr>
            <a:r>
              <a:rPr lang="en-US" sz="2400" dirty="0">
                <a:latin typeface="Times New Roman" panose="02020603050405020304" pitchFamily="18" charset="0"/>
                <a:cs typeface="Times New Roman" panose="02020603050405020304" pitchFamily="18" charset="0"/>
              </a:rPr>
              <a:t>I </a:t>
            </a:r>
            <a:r>
              <a:rPr lang="en-US" sz="2400" b="1" dirty="0">
                <a:solidFill>
                  <a:srgbClr val="C00000"/>
                </a:solidFill>
                <a:latin typeface="Times New Roman" panose="02020603050405020304" pitchFamily="18" charset="0"/>
                <a:cs typeface="Times New Roman" panose="02020603050405020304" pitchFamily="18" charset="0"/>
              </a:rPr>
              <a:t>have just finished</a:t>
            </a:r>
            <a:r>
              <a:rPr lang="en-US" sz="2400" dirty="0">
                <a:latin typeface="Times New Roman" panose="02020603050405020304" pitchFamily="18" charset="0"/>
                <a:cs typeface="Times New Roman" panose="02020603050405020304" pitchFamily="18" charset="0"/>
              </a:rPr>
              <a:t> my work.</a:t>
            </a:r>
          </a:p>
          <a:p>
            <a:pPr>
              <a:lnSpc>
                <a:spcPct val="200000"/>
              </a:lnSpc>
            </a:pPr>
            <a:r>
              <a:rPr lang="en-US" sz="2400" b="1" dirty="0">
                <a:solidFill>
                  <a:srgbClr val="C00000"/>
                </a:solidFill>
                <a:latin typeface="Times New Roman" panose="02020603050405020304" pitchFamily="18" charset="0"/>
                <a:cs typeface="Times New Roman" panose="02020603050405020304" pitchFamily="18" charset="0"/>
              </a:rPr>
              <a:t>Have</a:t>
            </a:r>
            <a:r>
              <a:rPr lang="en-US" sz="2400" b="1"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you</a:t>
            </a:r>
            <a:r>
              <a:rPr lang="en-US" sz="2400" b="1" dirty="0">
                <a:latin typeface="Times New Roman" panose="02020603050405020304" pitchFamily="18" charset="0"/>
                <a:cs typeface="Times New Roman" panose="02020603050405020304" pitchFamily="18" charset="0"/>
              </a:rPr>
              <a:t> </a:t>
            </a:r>
            <a:r>
              <a:rPr lang="en-US" sz="2400" b="1" dirty="0">
                <a:solidFill>
                  <a:srgbClr val="C00000"/>
                </a:solidFill>
                <a:latin typeface="Times New Roman" panose="02020603050405020304" pitchFamily="18" charset="0"/>
                <a:cs typeface="Times New Roman" panose="02020603050405020304" pitchFamily="18" charset="0"/>
              </a:rPr>
              <a:t>just finished</a:t>
            </a:r>
            <a:r>
              <a:rPr lang="en-US" sz="2400" dirty="0">
                <a:latin typeface="Times New Roman" panose="02020603050405020304" pitchFamily="18" charset="0"/>
                <a:cs typeface="Times New Roman" panose="02020603050405020304" pitchFamily="18" charset="0"/>
              </a:rPr>
              <a:t> work?</a:t>
            </a:r>
          </a:p>
          <a:p>
            <a:pPr>
              <a:lnSpc>
                <a:spcPct val="200000"/>
              </a:lnSpc>
            </a:pPr>
            <a:r>
              <a:rPr lang="en-US" sz="2400" dirty="0">
                <a:latin typeface="Times New Roman" panose="02020603050405020304" pitchFamily="18" charset="0"/>
                <a:cs typeface="Times New Roman" panose="02020603050405020304" pitchFamily="18" charset="0"/>
              </a:rPr>
              <a:t>I </a:t>
            </a:r>
            <a:r>
              <a:rPr lang="en-US" sz="2400" b="1" dirty="0">
                <a:solidFill>
                  <a:srgbClr val="C00000"/>
                </a:solidFill>
                <a:latin typeface="Times New Roman" panose="02020603050405020304" pitchFamily="18" charset="0"/>
                <a:cs typeface="Times New Roman" panose="02020603050405020304" pitchFamily="18" charset="0"/>
              </a:rPr>
              <a:t>have just eaten</a:t>
            </a:r>
            <a:r>
              <a:rPr lang="en-US" sz="2400" dirty="0">
                <a:latin typeface="Times New Roman" panose="02020603050405020304" pitchFamily="18" charset="0"/>
                <a:cs typeface="Times New Roman" panose="02020603050405020304" pitchFamily="18" charset="0"/>
              </a:rPr>
              <a:t>.</a:t>
            </a:r>
          </a:p>
          <a:p>
            <a:pPr>
              <a:lnSpc>
                <a:spcPct val="200000"/>
              </a:lnSpc>
            </a:pPr>
            <a:r>
              <a:rPr lang="en-US" sz="2400" dirty="0">
                <a:latin typeface="Times New Roman" panose="02020603050405020304" pitchFamily="18" charset="0"/>
                <a:cs typeface="Times New Roman" panose="02020603050405020304" pitchFamily="18" charset="0"/>
              </a:rPr>
              <a:t>We </a:t>
            </a:r>
            <a:r>
              <a:rPr lang="en-US" sz="2400" b="1" dirty="0">
                <a:solidFill>
                  <a:srgbClr val="C00000"/>
                </a:solidFill>
                <a:latin typeface="Times New Roman" panose="02020603050405020304" pitchFamily="18" charset="0"/>
                <a:cs typeface="Times New Roman" panose="02020603050405020304" pitchFamily="18" charset="0"/>
              </a:rPr>
              <a:t>have recently seen</a:t>
            </a:r>
            <a:r>
              <a:rPr lang="en-US" sz="2400" dirty="0">
                <a:latin typeface="Times New Roman" panose="02020603050405020304" pitchFamily="18" charset="0"/>
                <a:cs typeface="Times New Roman" panose="02020603050405020304" pitchFamily="18" charset="0"/>
              </a:rPr>
              <a:t> her.</a:t>
            </a:r>
          </a:p>
          <a:p>
            <a:pPr>
              <a:lnSpc>
                <a:spcPct val="200000"/>
              </a:lnSpc>
            </a:pPr>
            <a:r>
              <a:rPr lang="en-US" sz="2400" b="1" dirty="0">
                <a:solidFill>
                  <a:srgbClr val="C00000"/>
                </a:solidFill>
                <a:latin typeface="Times New Roman" panose="02020603050405020304" pitchFamily="18" charset="0"/>
                <a:cs typeface="Times New Roman" panose="02020603050405020304" pitchFamily="18" charset="0"/>
              </a:rPr>
              <a:t>Has</a:t>
            </a:r>
            <a:r>
              <a:rPr lang="en-US" sz="2400" b="1" dirty="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he</a:t>
            </a:r>
            <a:r>
              <a:rPr lang="en-US" sz="2400" b="1" dirty="0">
                <a:latin typeface="Times New Roman" panose="02020603050405020304" pitchFamily="18" charset="0"/>
                <a:cs typeface="Times New Roman" panose="02020603050405020304" pitchFamily="18" charset="0"/>
              </a:rPr>
              <a:t> </a:t>
            </a:r>
            <a:r>
              <a:rPr lang="en-US" sz="2400" b="1" dirty="0">
                <a:solidFill>
                  <a:srgbClr val="C00000"/>
                </a:solidFill>
                <a:latin typeface="Times New Roman" panose="02020603050405020304" pitchFamily="18" charset="0"/>
                <a:cs typeface="Times New Roman" panose="02020603050405020304" pitchFamily="18" charset="0"/>
              </a:rPr>
              <a:t>just left</a:t>
            </a:r>
            <a:r>
              <a:rPr lang="en-US" sz="2400"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01EC7BE5-0837-A2B8-0C4F-BCF2FFDF2CE9}"/>
                  </a:ext>
                </a:extLst>
              </p14:cNvPr>
              <p14:cNvContentPartPr/>
              <p14:nvPr/>
            </p14:nvContentPartPr>
            <p14:xfrm>
              <a:off x="879120" y="1614240"/>
              <a:ext cx="9563400" cy="3571920"/>
            </p14:xfrm>
          </p:contentPart>
        </mc:Choice>
        <mc:Fallback xmlns="">
          <p:pic>
            <p:nvPicPr>
              <p:cNvPr id="2" name="Ink 1">
                <a:extLst>
                  <a:ext uri="{FF2B5EF4-FFF2-40B4-BE49-F238E27FC236}">
                    <a16:creationId xmlns:a16="http://schemas.microsoft.com/office/drawing/2014/main" id="{01EC7BE5-0837-A2B8-0C4F-BCF2FFDF2CE9}"/>
                  </a:ext>
                </a:extLst>
              </p:cNvPr>
              <p:cNvPicPr/>
              <p:nvPr/>
            </p:nvPicPr>
            <p:blipFill>
              <a:blip r:embed="rId3"/>
              <a:stretch>
                <a:fillRect/>
              </a:stretch>
            </p:blipFill>
            <p:spPr>
              <a:xfrm>
                <a:off x="869760" y="1604880"/>
                <a:ext cx="9582120" cy="3590640"/>
              </a:xfrm>
              <a:prstGeom prst="rect">
                <a:avLst/>
              </a:prstGeom>
            </p:spPr>
          </p:pic>
        </mc:Fallback>
      </mc:AlternateContent>
    </p:spTree>
    <p:extLst>
      <p:ext uri="{BB962C8B-B14F-4D97-AF65-F5344CB8AC3E}">
        <p14:creationId xmlns:p14="http://schemas.microsoft.com/office/powerpoint/2010/main" val="42064024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00100" y="908735"/>
            <a:ext cx="10363200" cy="461665"/>
          </a:xfrm>
          <a:prstGeom prst="rect">
            <a:avLst/>
          </a:prstGeom>
        </p:spPr>
        <p:txBody>
          <a:bodyPr wrap="square">
            <a:spAutoFit/>
          </a:bodyPr>
          <a:lstStyle/>
          <a:p>
            <a:r>
              <a:rPr lang="en-US" sz="2400" b="1" dirty="0">
                <a:latin typeface="Times New Roman" panose="02020603050405020304" pitchFamily="18" charset="0"/>
                <a:cs typeface="Times New Roman" panose="02020603050405020304" pitchFamily="18" charset="0"/>
              </a:rPr>
              <a:t>5. An action done in the past but the time is not important or is not mentioned</a:t>
            </a:r>
            <a:endParaRPr lang="en-US" sz="2400" dirty="0">
              <a:latin typeface="Times New Roman" panose="02020603050405020304" pitchFamily="18"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697905354"/>
              </p:ext>
            </p:extLst>
          </p:nvPr>
        </p:nvGraphicFramePr>
        <p:xfrm>
          <a:off x="685800" y="1520825"/>
          <a:ext cx="11252200" cy="5001959"/>
        </p:xfrm>
        <a:graphic>
          <a:graphicData uri="http://schemas.openxmlformats.org/drawingml/2006/table">
            <a:tbl>
              <a:tblPr firstRow="1" firstCol="1" bandRow="1">
                <a:tableStyleId>{5C22544A-7EE6-4342-B048-85BDC9FD1C3A}</a:tableStyleId>
              </a:tblPr>
              <a:tblGrid>
                <a:gridCol w="5626100">
                  <a:extLst>
                    <a:ext uri="{9D8B030D-6E8A-4147-A177-3AD203B41FA5}">
                      <a16:colId xmlns:a16="http://schemas.microsoft.com/office/drawing/2014/main" val="20000"/>
                    </a:ext>
                  </a:extLst>
                </a:gridCol>
                <a:gridCol w="5626100">
                  <a:extLst>
                    <a:ext uri="{9D8B030D-6E8A-4147-A177-3AD203B41FA5}">
                      <a16:colId xmlns:a16="http://schemas.microsoft.com/office/drawing/2014/main" val="20001"/>
                    </a:ext>
                  </a:extLst>
                </a:gridCol>
              </a:tblGrid>
              <a:tr h="0">
                <a:tc>
                  <a:txBody>
                    <a:bodyPr/>
                    <a:lstStyle/>
                    <a:p>
                      <a:pPr marL="0" marR="0">
                        <a:lnSpc>
                          <a:spcPct val="107000"/>
                        </a:lnSpc>
                        <a:spcBef>
                          <a:spcPts val="0"/>
                        </a:spcBef>
                        <a:spcAft>
                          <a:spcPts val="0"/>
                        </a:spcAft>
                      </a:pPr>
                      <a:r>
                        <a:rPr lang="en-US" sz="2800" b="0" dirty="0">
                          <a:solidFill>
                            <a:schemeClr val="tx1"/>
                          </a:solidFill>
                          <a:effectLst/>
                        </a:rPr>
                        <a:t>He </a:t>
                      </a:r>
                      <a:r>
                        <a:rPr lang="en-US" sz="2800" b="1" dirty="0">
                          <a:solidFill>
                            <a:srgbClr val="C00000"/>
                          </a:solidFill>
                          <a:effectLst/>
                        </a:rPr>
                        <a:t>has read</a:t>
                      </a:r>
                      <a:r>
                        <a:rPr lang="en-US" sz="2800" b="0" dirty="0">
                          <a:solidFill>
                            <a:schemeClr val="tx1"/>
                          </a:solidFill>
                          <a:effectLst/>
                        </a:rPr>
                        <a:t> 'War and Peace'. (There’s no mention of time.)</a:t>
                      </a:r>
                    </a:p>
                    <a:p>
                      <a:pPr marL="0" marR="0">
                        <a:lnSpc>
                          <a:spcPct val="107000"/>
                        </a:lnSpc>
                        <a:spcBef>
                          <a:spcPts val="0"/>
                        </a:spcBef>
                        <a:spcAft>
                          <a:spcPts val="0"/>
                        </a:spcAft>
                      </a:pPr>
                      <a:endParaRPr lang="en-US" sz="2800" b="0" dirty="0">
                        <a:solidFill>
                          <a:schemeClr val="tx1"/>
                        </a:solidFill>
                        <a:effectLst/>
                      </a:endParaRPr>
                    </a:p>
                    <a:p>
                      <a:pPr marL="0" marR="0">
                        <a:lnSpc>
                          <a:spcPct val="107000"/>
                        </a:lnSpc>
                        <a:spcBef>
                          <a:spcPts val="0"/>
                        </a:spcBef>
                        <a:spcAft>
                          <a:spcPts val="0"/>
                        </a:spcAft>
                      </a:pPr>
                      <a:r>
                        <a:rPr lang="en-US" sz="2800" b="0" dirty="0">
                          <a:solidFill>
                            <a:schemeClr val="tx1"/>
                          </a:solidFill>
                          <a:effectLst/>
                        </a:rPr>
                        <a:t>Someone </a:t>
                      </a:r>
                      <a:r>
                        <a:rPr lang="en-US" sz="2800" b="1" dirty="0">
                          <a:solidFill>
                            <a:srgbClr val="C00000"/>
                          </a:solidFill>
                          <a:effectLst/>
                        </a:rPr>
                        <a:t>has eaten</a:t>
                      </a:r>
                      <a:r>
                        <a:rPr lang="en-US" sz="2800" b="0" dirty="0">
                          <a:solidFill>
                            <a:schemeClr val="tx1"/>
                          </a:solidFill>
                          <a:effectLst/>
                        </a:rPr>
                        <a:t> my sandwich!</a:t>
                      </a:r>
                    </a:p>
                    <a:p>
                      <a:pPr marL="0" marR="0">
                        <a:lnSpc>
                          <a:spcPct val="107000"/>
                        </a:lnSpc>
                        <a:spcBef>
                          <a:spcPts val="0"/>
                        </a:spcBef>
                        <a:spcAft>
                          <a:spcPts val="0"/>
                        </a:spcAft>
                      </a:pPr>
                      <a:endParaRPr lang="en-US" sz="2800" b="0" dirty="0">
                        <a:solidFill>
                          <a:schemeClr val="tx1"/>
                        </a:solidFill>
                        <a:effectLst/>
                      </a:endParaRPr>
                    </a:p>
                    <a:p>
                      <a:pPr marL="0" marR="0">
                        <a:lnSpc>
                          <a:spcPct val="107000"/>
                        </a:lnSpc>
                        <a:spcBef>
                          <a:spcPts val="0"/>
                        </a:spcBef>
                        <a:spcAft>
                          <a:spcPts val="0"/>
                        </a:spcAft>
                      </a:pPr>
                      <a:r>
                        <a:rPr lang="en-US" sz="2800" b="1" dirty="0">
                          <a:solidFill>
                            <a:srgbClr val="C00000"/>
                          </a:solidFill>
                          <a:effectLst/>
                        </a:rPr>
                        <a:t>Have</a:t>
                      </a:r>
                      <a:r>
                        <a:rPr lang="en-US" sz="2800" b="0" dirty="0">
                          <a:solidFill>
                            <a:srgbClr val="C00000"/>
                          </a:solidFill>
                          <a:effectLst/>
                        </a:rPr>
                        <a:t> </a:t>
                      </a:r>
                      <a:r>
                        <a:rPr lang="en-US" sz="2800" b="0" dirty="0">
                          <a:solidFill>
                            <a:schemeClr val="tx1"/>
                          </a:solidFill>
                          <a:effectLst/>
                        </a:rPr>
                        <a:t>you </a:t>
                      </a:r>
                      <a:r>
                        <a:rPr lang="en-US" sz="2800" b="1" dirty="0">
                          <a:solidFill>
                            <a:srgbClr val="C00000"/>
                          </a:solidFill>
                          <a:effectLst/>
                        </a:rPr>
                        <a:t>seen</a:t>
                      </a:r>
                      <a:r>
                        <a:rPr lang="en-US" sz="2800" b="0" dirty="0">
                          <a:solidFill>
                            <a:schemeClr val="tx1"/>
                          </a:solidFill>
                          <a:effectLst/>
                        </a:rPr>
                        <a:t> 'Gone with the Wind’?</a:t>
                      </a:r>
                    </a:p>
                    <a:p>
                      <a:pPr marL="0" marR="0">
                        <a:lnSpc>
                          <a:spcPct val="107000"/>
                        </a:lnSpc>
                        <a:spcBef>
                          <a:spcPts val="0"/>
                        </a:spcBef>
                        <a:spcAft>
                          <a:spcPts val="0"/>
                        </a:spcAft>
                      </a:pPr>
                      <a:endParaRPr lang="en-US" sz="2800" b="0" dirty="0">
                        <a:solidFill>
                          <a:schemeClr val="tx1"/>
                        </a:solidFill>
                        <a:effectLst/>
                      </a:endParaRPr>
                    </a:p>
                    <a:p>
                      <a:pPr marL="0" marR="0">
                        <a:spcBef>
                          <a:spcPts val="0"/>
                        </a:spcBef>
                        <a:spcAft>
                          <a:spcPts val="0"/>
                        </a:spcAft>
                      </a:pPr>
                      <a:r>
                        <a:rPr lang="en-US" sz="2800" b="0" dirty="0">
                          <a:solidFill>
                            <a:schemeClr val="tx1"/>
                          </a:solidFill>
                          <a:effectLst/>
                        </a:rPr>
                        <a:t>She</a:t>
                      </a:r>
                      <a:r>
                        <a:rPr lang="en-US" sz="2800" b="1" baseline="0" dirty="0">
                          <a:solidFill>
                            <a:schemeClr val="tx1"/>
                          </a:solidFill>
                          <a:effectLst/>
                        </a:rPr>
                        <a:t> </a:t>
                      </a:r>
                      <a:r>
                        <a:rPr lang="en-US" sz="2800" b="1" baseline="0" dirty="0">
                          <a:solidFill>
                            <a:srgbClr val="C00000"/>
                          </a:solidFill>
                          <a:effectLst/>
                        </a:rPr>
                        <a:t>has</a:t>
                      </a:r>
                      <a:r>
                        <a:rPr lang="en-US" sz="2800" b="1" dirty="0">
                          <a:solidFill>
                            <a:srgbClr val="C00000"/>
                          </a:solidFill>
                          <a:effectLst/>
                        </a:rPr>
                        <a:t> studied</a:t>
                      </a:r>
                      <a:r>
                        <a:rPr lang="en-US" sz="2800" b="0" dirty="0">
                          <a:solidFill>
                            <a:schemeClr val="tx1"/>
                          </a:solidFill>
                          <a:effectLst/>
                        </a:rPr>
                        <a:t> Japanese, Russian, and English.</a:t>
                      </a:r>
                    </a:p>
                    <a:p>
                      <a:pPr marL="0" marR="0">
                        <a:lnSpc>
                          <a:spcPct val="107000"/>
                        </a:lnSpc>
                        <a:spcBef>
                          <a:spcPts val="0"/>
                        </a:spcBef>
                        <a:spcAft>
                          <a:spcPts val="0"/>
                        </a:spcAft>
                      </a:pPr>
                      <a:endParaRPr lang="en-US" sz="2800" b="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1">
                        <a:lumMod val="20000"/>
                        <a:lumOff val="80000"/>
                      </a:schemeClr>
                    </a:solidFill>
                  </a:tcPr>
                </a:tc>
                <a:tc>
                  <a:txBody>
                    <a:bodyPr/>
                    <a:lstStyle/>
                    <a:p>
                      <a:pPr marL="0" marR="0">
                        <a:lnSpc>
                          <a:spcPct val="107000"/>
                        </a:lnSpc>
                        <a:spcBef>
                          <a:spcPts val="0"/>
                        </a:spcBef>
                        <a:spcAft>
                          <a:spcPts val="0"/>
                        </a:spcAft>
                      </a:pPr>
                      <a:r>
                        <a:rPr lang="en-US" sz="2800" b="0" dirty="0">
                          <a:solidFill>
                            <a:schemeClr val="tx1"/>
                          </a:solidFill>
                          <a:effectLst/>
                        </a:rPr>
                        <a:t>Notice:</a:t>
                      </a:r>
                    </a:p>
                    <a:p>
                      <a:pPr marL="0" marR="0">
                        <a:lnSpc>
                          <a:spcPct val="107000"/>
                        </a:lnSpc>
                        <a:spcBef>
                          <a:spcPts val="0"/>
                        </a:spcBef>
                        <a:spcAft>
                          <a:spcPts val="0"/>
                        </a:spcAft>
                      </a:pPr>
                      <a:r>
                        <a:rPr lang="en-US" sz="2800" b="0" dirty="0">
                          <a:solidFill>
                            <a:schemeClr val="tx1"/>
                          </a:solidFill>
                          <a:effectLst/>
                        </a:rPr>
                        <a:t>The present perfect is used to talk about past events when there is no specific mention of time. But the simple past is used when there is a specific mention of time.</a:t>
                      </a:r>
                    </a:p>
                    <a:p>
                      <a:pPr marL="0" marR="0">
                        <a:lnSpc>
                          <a:spcPct val="107000"/>
                        </a:lnSpc>
                        <a:spcBef>
                          <a:spcPts val="0"/>
                        </a:spcBef>
                        <a:spcAft>
                          <a:spcPts val="0"/>
                        </a:spcAft>
                      </a:pPr>
                      <a:r>
                        <a:rPr lang="en-US" sz="2800" b="0" dirty="0">
                          <a:solidFill>
                            <a:schemeClr val="tx1"/>
                          </a:solidFill>
                          <a:effectLst/>
                        </a:rPr>
                        <a:t> </a:t>
                      </a:r>
                    </a:p>
                    <a:p>
                      <a:pPr marL="0" marR="0">
                        <a:lnSpc>
                          <a:spcPct val="107000"/>
                        </a:lnSpc>
                        <a:spcBef>
                          <a:spcPts val="0"/>
                        </a:spcBef>
                        <a:spcAft>
                          <a:spcPts val="0"/>
                        </a:spcAft>
                      </a:pPr>
                      <a:r>
                        <a:rPr lang="en-US" sz="2800" b="0" dirty="0">
                          <a:solidFill>
                            <a:schemeClr val="tx1"/>
                          </a:solidFill>
                          <a:effectLst/>
                        </a:rPr>
                        <a:t>I </a:t>
                      </a:r>
                      <a:r>
                        <a:rPr lang="en-US" sz="2800" b="1" dirty="0">
                          <a:solidFill>
                            <a:schemeClr val="tx1"/>
                          </a:solidFill>
                          <a:effectLst/>
                        </a:rPr>
                        <a:t>met</a:t>
                      </a:r>
                      <a:r>
                        <a:rPr lang="en-US" sz="2800" b="0" dirty="0">
                          <a:solidFill>
                            <a:schemeClr val="tx1"/>
                          </a:solidFill>
                          <a:effectLst/>
                        </a:rPr>
                        <a:t> Helen yesterday at a party. Her husband </a:t>
                      </a:r>
                      <a:r>
                        <a:rPr lang="en-US" sz="2800" b="1" dirty="0">
                          <a:solidFill>
                            <a:schemeClr val="tx1"/>
                          </a:solidFill>
                          <a:effectLst/>
                        </a:rPr>
                        <a:t>was</a:t>
                      </a:r>
                      <a:r>
                        <a:rPr lang="en-US" sz="2800" b="0" dirty="0">
                          <a:solidFill>
                            <a:schemeClr val="tx1"/>
                          </a:solidFill>
                          <a:effectLst/>
                        </a:rPr>
                        <a:t> there too, but l </a:t>
                      </a:r>
                      <a:r>
                        <a:rPr lang="en-US" sz="2800" b="1" dirty="0">
                          <a:solidFill>
                            <a:schemeClr val="tx1"/>
                          </a:solidFill>
                          <a:effectLst/>
                        </a:rPr>
                        <a:t>didn't</a:t>
                      </a:r>
                      <a:r>
                        <a:rPr lang="en-US" sz="2800" b="0" dirty="0">
                          <a:solidFill>
                            <a:schemeClr val="tx1"/>
                          </a:solidFill>
                          <a:effectLst/>
                        </a:rPr>
                        <a:t> </a:t>
                      </a:r>
                      <a:r>
                        <a:rPr lang="en-US" sz="2800" b="1" dirty="0">
                          <a:solidFill>
                            <a:schemeClr val="tx1"/>
                          </a:solidFill>
                          <a:effectLst/>
                        </a:rPr>
                        <a:t>meet</a:t>
                      </a:r>
                      <a:r>
                        <a:rPr lang="en-US" sz="2800" b="0" dirty="0">
                          <a:solidFill>
                            <a:schemeClr val="tx1"/>
                          </a:solidFill>
                          <a:effectLst/>
                        </a:rPr>
                        <a:t> him. </a:t>
                      </a:r>
                      <a:r>
                        <a:rPr lang="en-US" sz="2800" b="1" dirty="0">
                          <a:solidFill>
                            <a:schemeClr val="tx1"/>
                          </a:solidFill>
                          <a:effectLst/>
                        </a:rPr>
                        <a:t>Did</a:t>
                      </a:r>
                      <a:r>
                        <a:rPr lang="en-US" sz="2800" b="0" dirty="0">
                          <a:solidFill>
                            <a:schemeClr val="tx1"/>
                          </a:solidFill>
                          <a:effectLst/>
                        </a:rPr>
                        <a:t> you </a:t>
                      </a:r>
                      <a:r>
                        <a:rPr lang="en-US" sz="2800" b="1" dirty="0">
                          <a:solidFill>
                            <a:schemeClr val="tx1"/>
                          </a:solidFill>
                          <a:effectLst/>
                        </a:rPr>
                        <a:t>meet</a:t>
                      </a:r>
                      <a:r>
                        <a:rPr lang="en-US" sz="2800" b="0" dirty="0">
                          <a:solidFill>
                            <a:schemeClr val="tx1"/>
                          </a:solidFill>
                          <a:effectLst/>
                        </a:rPr>
                        <a:t> him at the party?</a:t>
                      </a:r>
                    </a:p>
                  </a:txBody>
                  <a:tcPr marL="68580" marR="68580" marT="0" marB="0">
                    <a:solidFill>
                      <a:schemeClr val="accent1">
                        <a:lumMod val="60000"/>
                        <a:lumOff val="40000"/>
                      </a:schemeClr>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BA3E573D-AF18-CED5-53F6-A0FEDD5AF674}"/>
                  </a:ext>
                </a:extLst>
              </p14:cNvPr>
              <p14:cNvContentPartPr/>
              <p14:nvPr/>
            </p14:nvContentPartPr>
            <p14:xfrm>
              <a:off x="6566760" y="4577040"/>
              <a:ext cx="2980800" cy="652680"/>
            </p14:xfrm>
          </p:contentPart>
        </mc:Choice>
        <mc:Fallback xmlns="">
          <p:pic>
            <p:nvPicPr>
              <p:cNvPr id="2" name="Ink 1">
                <a:extLst>
                  <a:ext uri="{FF2B5EF4-FFF2-40B4-BE49-F238E27FC236}">
                    <a16:creationId xmlns:a16="http://schemas.microsoft.com/office/drawing/2014/main" id="{BA3E573D-AF18-CED5-53F6-A0FEDD5AF674}"/>
                  </a:ext>
                </a:extLst>
              </p:cNvPr>
              <p:cNvPicPr/>
              <p:nvPr/>
            </p:nvPicPr>
            <p:blipFill>
              <a:blip r:embed="rId3"/>
              <a:stretch>
                <a:fillRect/>
              </a:stretch>
            </p:blipFill>
            <p:spPr>
              <a:xfrm>
                <a:off x="6557400" y="4567680"/>
                <a:ext cx="2999520" cy="671400"/>
              </a:xfrm>
              <a:prstGeom prst="rect">
                <a:avLst/>
              </a:prstGeom>
            </p:spPr>
          </p:pic>
        </mc:Fallback>
      </mc:AlternateContent>
    </p:spTree>
    <p:extLst>
      <p:ext uri="{BB962C8B-B14F-4D97-AF65-F5344CB8AC3E}">
        <p14:creationId xmlns:p14="http://schemas.microsoft.com/office/powerpoint/2010/main" val="5984490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0" y="1023035"/>
            <a:ext cx="10325100" cy="461665"/>
          </a:xfrm>
          <a:prstGeom prst="rect">
            <a:avLst/>
          </a:prstGeom>
        </p:spPr>
        <p:txBody>
          <a:bodyPr wrap="square">
            <a:spAutoFit/>
          </a:bodyPr>
          <a:lstStyle/>
          <a:p>
            <a:r>
              <a:rPr lang="en-US" sz="2400" b="1" dirty="0">
                <a:latin typeface="Times New Roman" panose="02020603050405020304" pitchFamily="18" charset="0"/>
                <a:cs typeface="Times New Roman" panose="02020603050405020304" pitchFamily="18" charset="0"/>
              </a:rPr>
              <a:t>The followings are the most common present perfect time expressions:</a:t>
            </a:r>
          </a:p>
        </p:txBody>
      </p:sp>
      <p:sp>
        <p:nvSpPr>
          <p:cNvPr id="7" name="Rectangle 6"/>
          <p:cNvSpPr/>
          <p:nvPr/>
        </p:nvSpPr>
        <p:spPr>
          <a:xfrm>
            <a:off x="622300" y="1794113"/>
            <a:ext cx="11049000" cy="4566122"/>
          </a:xfrm>
          <a:prstGeom prst="rect">
            <a:avLst/>
          </a:prstGeom>
        </p:spPr>
        <p:txBody>
          <a:bodyPr wrap="square">
            <a:spAutoFit/>
          </a:bodyPr>
          <a:lstStyle/>
          <a:p>
            <a:pPr>
              <a:lnSpc>
                <a:spcPct val="107000"/>
              </a:lnSpc>
              <a:spcAft>
                <a:spcPts val="800"/>
              </a:spcAft>
            </a:pPr>
            <a:r>
              <a:rPr lang="en-US" sz="2400" b="1" dirty="0">
                <a:latin typeface="Times New Roman" panose="02020603050405020304" pitchFamily="18" charset="0"/>
                <a:ea typeface="Calibri" panose="020F0502020204030204" pitchFamily="34" charset="0"/>
                <a:cs typeface="Times New Roman" panose="02020603050405020304" pitchFamily="18" charset="0"/>
              </a:rPr>
              <a:t>since – for – yet – just – recently – two/three/four/several times – so far – up to now – already </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2400" b="1" dirty="0">
                <a:latin typeface="Times New Roman" panose="02020603050405020304" pitchFamily="18" charset="0"/>
                <a:ea typeface="Calibri" panose="020F0502020204030204" pitchFamily="34" charset="0"/>
                <a:cs typeface="Times New Roman" panose="02020603050405020304" pitchFamily="18" charset="0"/>
              </a:rPr>
              <a:t>“yet” is used in negative and question present perfect:</a:t>
            </a:r>
            <a:r>
              <a:rPr lang="en-US" sz="2400" i="1" dirty="0">
                <a:latin typeface="Times New Roman" panose="02020603050405020304" pitchFamily="18" charset="0"/>
                <a:ea typeface="Calibri" panose="020F0502020204030204" pitchFamily="34" charset="0"/>
                <a:cs typeface="Times New Roman" panose="02020603050405020304" pitchFamily="18" charset="0"/>
              </a:rPr>
              <a:t>	</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2400" i="1" dirty="0">
                <a:latin typeface="Times New Roman" panose="02020603050405020304" pitchFamily="18" charset="0"/>
                <a:ea typeface="Calibri" panose="020F0502020204030204" pitchFamily="34" charset="0"/>
                <a:cs typeface="Times New Roman" panose="02020603050405020304" pitchFamily="18" charset="0"/>
              </a:rPr>
              <a:t>			Has he arrived </a:t>
            </a:r>
            <a:r>
              <a:rPr lang="en-US" sz="2400" b="1" i="1" dirty="0">
                <a:latin typeface="Times New Roman" panose="02020603050405020304" pitchFamily="18" charset="0"/>
                <a:ea typeface="Calibri" panose="020F0502020204030204" pitchFamily="34" charset="0"/>
                <a:cs typeface="Times New Roman" panose="02020603050405020304" pitchFamily="18" charset="0"/>
              </a:rPr>
              <a:t>yet</a:t>
            </a:r>
            <a:r>
              <a:rPr lang="en-US" sz="2400" i="1" dirty="0">
                <a:latin typeface="Times New Roman" panose="02020603050405020304" pitchFamily="18" charset="0"/>
                <a:ea typeface="Calibri" panose="020F0502020204030204" pitchFamily="34" charset="0"/>
                <a:cs typeface="Times New Roman" panose="02020603050405020304" pitchFamily="18" charset="0"/>
              </a:rPr>
              <a:t>?</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en-US" sz="2400" i="1" dirty="0">
                <a:latin typeface="Times New Roman" panose="02020603050405020304" pitchFamily="18" charset="0"/>
                <a:ea typeface="Calibri" panose="020F0502020204030204" pitchFamily="34" charset="0"/>
                <a:cs typeface="Times New Roman" panose="02020603050405020304" pitchFamily="18" charset="0"/>
              </a:rPr>
              <a:t>			They haven't eaten </a:t>
            </a:r>
            <a:r>
              <a:rPr lang="en-US" sz="2400" b="1" i="1" dirty="0">
                <a:latin typeface="Times New Roman" panose="02020603050405020304" pitchFamily="18" charset="0"/>
                <a:ea typeface="Calibri" panose="020F0502020204030204" pitchFamily="34" charset="0"/>
                <a:cs typeface="Times New Roman" panose="02020603050405020304" pitchFamily="18" charset="0"/>
              </a:rPr>
              <a:t>yet.</a:t>
            </a:r>
          </a:p>
          <a:p>
            <a:endParaRPr lang="en-US" sz="2400" b="1" i="1" dirty="0">
              <a:latin typeface="Times New Roman" panose="02020603050405020304" pitchFamily="18" charset="0"/>
              <a:ea typeface="Calibri" panose="020F0502020204030204" pitchFamily="34" charset="0"/>
              <a:cs typeface="Times New Roman" panose="02020603050405020304" pitchFamily="18" charset="0"/>
            </a:endParaRPr>
          </a:p>
          <a:p>
            <a:r>
              <a:rPr lang="en-US" sz="2400" b="1" dirty="0">
                <a:latin typeface="Times New Roman" panose="02020603050405020304" pitchFamily="18" charset="0"/>
                <a:cs typeface="Times New Roman" panose="02020603050405020304" pitchFamily="18" charset="0"/>
              </a:rPr>
              <a:t>“ever” is usually used in question present perfect:</a:t>
            </a:r>
          </a:p>
          <a:p>
            <a:endParaRPr lang="en-US" sz="2400" dirty="0">
              <a:latin typeface="Times New Roman" panose="02020603050405020304" pitchFamily="18" charset="0"/>
              <a:cs typeface="Times New Roman" panose="02020603050405020304" pitchFamily="18" charset="0"/>
            </a:endParaRPr>
          </a:p>
          <a:p>
            <a:r>
              <a:rPr lang="en-US" sz="2400" i="1" dirty="0">
                <a:latin typeface="Times New Roman" panose="02020603050405020304" pitchFamily="18" charset="0"/>
                <a:cs typeface="Times New Roman" panose="02020603050405020304" pitchFamily="18" charset="0"/>
              </a:rPr>
              <a:t>			 Have you </a:t>
            </a:r>
            <a:r>
              <a:rPr lang="en-US" sz="2400" b="1" i="1" dirty="0">
                <a:latin typeface="Times New Roman" panose="02020603050405020304" pitchFamily="18" charset="0"/>
                <a:cs typeface="Times New Roman" panose="02020603050405020304" pitchFamily="18" charset="0"/>
              </a:rPr>
              <a:t>ever</a:t>
            </a:r>
            <a:r>
              <a:rPr lang="en-US" sz="2400" i="1" dirty="0">
                <a:latin typeface="Times New Roman" panose="02020603050405020304" pitchFamily="18" charset="0"/>
                <a:cs typeface="Times New Roman" panose="02020603050405020304" pitchFamily="18" charset="0"/>
              </a:rPr>
              <a:t> been to England?</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Has your father </a:t>
            </a:r>
            <a:r>
              <a:rPr lang="en-US" sz="2400" b="1" dirty="0">
                <a:latin typeface="Times New Roman" panose="02020603050405020304" pitchFamily="18" charset="0"/>
                <a:cs typeface="Times New Roman" panose="02020603050405020304" pitchFamily="18" charset="0"/>
              </a:rPr>
              <a:t>ever</a:t>
            </a:r>
            <a:r>
              <a:rPr lang="en-US" sz="2400" dirty="0">
                <a:latin typeface="Times New Roman" panose="02020603050405020304" pitchFamily="18" charset="0"/>
                <a:cs typeface="Times New Roman" panose="02020603050405020304" pitchFamily="18" charset="0"/>
              </a:rPr>
              <a:t> travelled y air?</a:t>
            </a:r>
            <a:endParaRPr lang="en-US" dirty="0">
              <a:latin typeface="Times New Roman" panose="02020603050405020304" pitchFamily="18" charset="0"/>
              <a:cs typeface="Times New Roman" panose="02020603050405020304" pitchFamily="18" charset="0"/>
            </a:endParaRPr>
          </a:p>
        </p:txBody>
      </p:sp>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BD187BCB-EF11-2F22-B04B-939624F49FD6}"/>
                  </a:ext>
                </a:extLst>
              </p14:cNvPr>
              <p14:cNvContentPartPr/>
              <p14:nvPr/>
            </p14:nvContentPartPr>
            <p14:xfrm>
              <a:off x="2351880" y="810000"/>
              <a:ext cx="9236880" cy="5353560"/>
            </p14:xfrm>
          </p:contentPart>
        </mc:Choice>
        <mc:Fallback xmlns="">
          <p:pic>
            <p:nvPicPr>
              <p:cNvPr id="2" name="Ink 1">
                <a:extLst>
                  <a:ext uri="{FF2B5EF4-FFF2-40B4-BE49-F238E27FC236}">
                    <a16:creationId xmlns:a16="http://schemas.microsoft.com/office/drawing/2014/main" id="{BD187BCB-EF11-2F22-B04B-939624F49FD6}"/>
                  </a:ext>
                </a:extLst>
              </p:cNvPr>
              <p:cNvPicPr/>
              <p:nvPr/>
            </p:nvPicPr>
            <p:blipFill>
              <a:blip r:embed="rId3"/>
              <a:stretch>
                <a:fillRect/>
              </a:stretch>
            </p:blipFill>
            <p:spPr>
              <a:xfrm>
                <a:off x="2342520" y="800640"/>
                <a:ext cx="9255600" cy="5372280"/>
              </a:xfrm>
              <a:prstGeom prst="rect">
                <a:avLst/>
              </a:prstGeom>
            </p:spPr>
          </p:pic>
        </mc:Fallback>
      </mc:AlternateContent>
    </p:spTree>
    <p:extLst>
      <p:ext uri="{BB962C8B-B14F-4D97-AF65-F5344CB8AC3E}">
        <p14:creationId xmlns:p14="http://schemas.microsoft.com/office/powerpoint/2010/main" val="27513596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203858600"/>
              </p:ext>
            </p:extLst>
          </p:nvPr>
        </p:nvGraphicFramePr>
        <p:xfrm>
          <a:off x="828673" y="1343025"/>
          <a:ext cx="9940926" cy="1930400"/>
        </p:xfrm>
        <a:graphic>
          <a:graphicData uri="http://schemas.openxmlformats.org/drawingml/2006/table">
            <a:tbl>
              <a:tblPr firstRow="1" firstCol="1" bandRow="1">
                <a:tableStyleId>{5C22544A-7EE6-4342-B048-85BDC9FD1C3A}</a:tableStyleId>
              </a:tblPr>
              <a:tblGrid>
                <a:gridCol w="2484700">
                  <a:extLst>
                    <a:ext uri="{9D8B030D-6E8A-4147-A177-3AD203B41FA5}">
                      <a16:colId xmlns:a16="http://schemas.microsoft.com/office/drawing/2014/main" val="20000"/>
                    </a:ext>
                  </a:extLst>
                </a:gridCol>
                <a:gridCol w="2484700">
                  <a:extLst>
                    <a:ext uri="{9D8B030D-6E8A-4147-A177-3AD203B41FA5}">
                      <a16:colId xmlns:a16="http://schemas.microsoft.com/office/drawing/2014/main" val="20001"/>
                    </a:ext>
                  </a:extLst>
                </a:gridCol>
                <a:gridCol w="2485763">
                  <a:extLst>
                    <a:ext uri="{9D8B030D-6E8A-4147-A177-3AD203B41FA5}">
                      <a16:colId xmlns:a16="http://schemas.microsoft.com/office/drawing/2014/main" val="20002"/>
                    </a:ext>
                  </a:extLst>
                </a:gridCol>
                <a:gridCol w="2485763">
                  <a:extLst>
                    <a:ext uri="{9D8B030D-6E8A-4147-A177-3AD203B41FA5}">
                      <a16:colId xmlns:a16="http://schemas.microsoft.com/office/drawing/2014/main" val="20003"/>
                    </a:ext>
                  </a:extLst>
                </a:gridCol>
              </a:tblGrid>
              <a:tr h="0">
                <a:tc>
                  <a:txBody>
                    <a:bodyPr/>
                    <a:lstStyle/>
                    <a:p>
                      <a:pPr marL="0" marR="0">
                        <a:lnSpc>
                          <a:spcPct val="107000"/>
                        </a:lnSpc>
                        <a:spcBef>
                          <a:spcPts val="0"/>
                        </a:spcBef>
                        <a:spcAft>
                          <a:spcPts val="0"/>
                        </a:spcAft>
                      </a:pPr>
                      <a:r>
                        <a:rPr lang="en-US" sz="2400" dirty="0">
                          <a:solidFill>
                            <a:schemeClr val="tx1"/>
                          </a:solidFill>
                          <a:effectLst/>
                          <a:latin typeface="Times New Roman" panose="02020603050405020304" pitchFamily="18" charset="0"/>
                          <a:cs typeface="Times New Roman" panose="02020603050405020304" pitchFamily="18" charset="0"/>
                        </a:rPr>
                        <a:t>I have</a:t>
                      </a:r>
                    </a:p>
                    <a:p>
                      <a:pPr marL="0" marR="0">
                        <a:lnSpc>
                          <a:spcPct val="107000"/>
                        </a:lnSpc>
                        <a:spcBef>
                          <a:spcPts val="0"/>
                        </a:spcBef>
                        <a:spcAft>
                          <a:spcPts val="0"/>
                        </a:spcAft>
                      </a:pPr>
                      <a:r>
                        <a:rPr lang="en-US" sz="2400" dirty="0">
                          <a:solidFill>
                            <a:schemeClr val="tx1"/>
                          </a:solidFill>
                          <a:effectLst/>
                          <a:latin typeface="Times New Roman" panose="02020603050405020304" pitchFamily="18" charset="0"/>
                          <a:cs typeface="Times New Roman" panose="02020603050405020304" pitchFamily="18" charset="0"/>
                        </a:rPr>
                        <a:t>You have</a:t>
                      </a:r>
                    </a:p>
                    <a:p>
                      <a:pPr marL="0" marR="0">
                        <a:lnSpc>
                          <a:spcPct val="107000"/>
                        </a:lnSpc>
                        <a:spcBef>
                          <a:spcPts val="0"/>
                        </a:spcBef>
                        <a:spcAft>
                          <a:spcPts val="0"/>
                        </a:spcAft>
                      </a:pPr>
                      <a:r>
                        <a:rPr lang="en-US" sz="2400" dirty="0">
                          <a:solidFill>
                            <a:schemeClr val="tx1"/>
                          </a:solidFill>
                          <a:effectLst/>
                          <a:latin typeface="Times New Roman" panose="02020603050405020304" pitchFamily="18" charset="0"/>
                          <a:cs typeface="Times New Roman" panose="02020603050405020304" pitchFamily="18" charset="0"/>
                        </a:rPr>
                        <a:t>He has         eaten</a:t>
                      </a:r>
                    </a:p>
                    <a:p>
                      <a:pPr marL="0" marR="0">
                        <a:lnSpc>
                          <a:spcPct val="107000"/>
                        </a:lnSpc>
                        <a:spcBef>
                          <a:spcPts val="0"/>
                        </a:spcBef>
                        <a:spcAft>
                          <a:spcPts val="0"/>
                        </a:spcAft>
                      </a:pPr>
                      <a:r>
                        <a:rPr lang="en-US" sz="2400" dirty="0">
                          <a:solidFill>
                            <a:schemeClr val="tx1"/>
                          </a:solidFill>
                          <a:effectLst/>
                          <a:latin typeface="Times New Roman" panose="02020603050405020304" pitchFamily="18" charset="0"/>
                          <a:cs typeface="Times New Roman" panose="02020603050405020304" pitchFamily="18" charset="0"/>
                        </a:rPr>
                        <a:t>She has </a:t>
                      </a:r>
                    </a:p>
                    <a:p>
                      <a:pPr marL="0" marR="0">
                        <a:lnSpc>
                          <a:spcPct val="107000"/>
                        </a:lnSpc>
                        <a:spcBef>
                          <a:spcPts val="0"/>
                        </a:spcBef>
                        <a:spcAft>
                          <a:spcPts val="0"/>
                        </a:spcAft>
                      </a:pPr>
                      <a:r>
                        <a:rPr lang="en-US" sz="2400" dirty="0">
                          <a:solidFill>
                            <a:schemeClr val="tx1"/>
                          </a:solidFill>
                          <a:effectLst/>
                          <a:latin typeface="Times New Roman" panose="02020603050405020304" pitchFamily="18" charset="0"/>
                          <a:cs typeface="Times New Roman" panose="02020603050405020304" pitchFamily="18" charset="0"/>
                        </a:rPr>
                        <a:t>It has</a:t>
                      </a:r>
                      <a:endPar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1">
                        <a:lumMod val="20000"/>
                        <a:lumOff val="80000"/>
                      </a:schemeClr>
                    </a:solidFill>
                  </a:tcPr>
                </a:tc>
                <a:tc>
                  <a:txBody>
                    <a:bodyPr/>
                    <a:lstStyle/>
                    <a:p>
                      <a:pPr marL="0" marR="0">
                        <a:lnSpc>
                          <a:spcPct val="107000"/>
                        </a:lnSpc>
                        <a:spcBef>
                          <a:spcPts val="0"/>
                        </a:spcBef>
                        <a:spcAft>
                          <a:spcPts val="0"/>
                        </a:spcAft>
                      </a:pPr>
                      <a:r>
                        <a:rPr lang="en-US" sz="2400">
                          <a:solidFill>
                            <a:schemeClr val="tx1"/>
                          </a:solidFill>
                          <a:effectLst/>
                          <a:latin typeface="Times New Roman" panose="02020603050405020304" pitchFamily="18" charset="0"/>
                          <a:cs typeface="Times New Roman" panose="02020603050405020304" pitchFamily="18" charset="0"/>
                        </a:rPr>
                        <a:t>I’ve </a:t>
                      </a:r>
                    </a:p>
                    <a:p>
                      <a:pPr marL="0" marR="0">
                        <a:lnSpc>
                          <a:spcPct val="107000"/>
                        </a:lnSpc>
                        <a:spcBef>
                          <a:spcPts val="0"/>
                        </a:spcBef>
                        <a:spcAft>
                          <a:spcPts val="0"/>
                        </a:spcAft>
                      </a:pPr>
                      <a:r>
                        <a:rPr lang="en-US" sz="2400">
                          <a:solidFill>
                            <a:schemeClr val="tx1"/>
                          </a:solidFill>
                          <a:effectLst/>
                          <a:latin typeface="Times New Roman" panose="02020603050405020304" pitchFamily="18" charset="0"/>
                          <a:cs typeface="Times New Roman" panose="02020603050405020304" pitchFamily="18" charset="0"/>
                        </a:rPr>
                        <a:t>You’ve</a:t>
                      </a:r>
                    </a:p>
                    <a:p>
                      <a:pPr marL="0" marR="0">
                        <a:lnSpc>
                          <a:spcPct val="107000"/>
                        </a:lnSpc>
                        <a:spcBef>
                          <a:spcPts val="0"/>
                        </a:spcBef>
                        <a:spcAft>
                          <a:spcPts val="0"/>
                        </a:spcAft>
                      </a:pPr>
                      <a:r>
                        <a:rPr lang="en-US" sz="2400">
                          <a:solidFill>
                            <a:schemeClr val="tx1"/>
                          </a:solidFill>
                          <a:effectLst/>
                          <a:latin typeface="Times New Roman" panose="02020603050405020304" pitchFamily="18" charset="0"/>
                          <a:cs typeface="Times New Roman" panose="02020603050405020304" pitchFamily="18" charset="0"/>
                        </a:rPr>
                        <a:t>He’s             eaten</a:t>
                      </a:r>
                    </a:p>
                    <a:p>
                      <a:pPr marL="0" marR="0">
                        <a:lnSpc>
                          <a:spcPct val="107000"/>
                        </a:lnSpc>
                        <a:spcBef>
                          <a:spcPts val="0"/>
                        </a:spcBef>
                        <a:spcAft>
                          <a:spcPts val="0"/>
                        </a:spcAft>
                      </a:pPr>
                      <a:r>
                        <a:rPr lang="en-US" sz="2400">
                          <a:solidFill>
                            <a:schemeClr val="tx1"/>
                          </a:solidFill>
                          <a:effectLst/>
                          <a:latin typeface="Times New Roman" panose="02020603050405020304" pitchFamily="18" charset="0"/>
                          <a:cs typeface="Times New Roman" panose="02020603050405020304" pitchFamily="18" charset="0"/>
                        </a:rPr>
                        <a:t>She’s</a:t>
                      </a:r>
                    </a:p>
                    <a:p>
                      <a:pPr marL="0" marR="0">
                        <a:lnSpc>
                          <a:spcPct val="107000"/>
                        </a:lnSpc>
                        <a:spcBef>
                          <a:spcPts val="0"/>
                        </a:spcBef>
                        <a:spcAft>
                          <a:spcPts val="0"/>
                        </a:spcAft>
                      </a:pPr>
                      <a:r>
                        <a:rPr lang="en-US" sz="2400">
                          <a:solidFill>
                            <a:schemeClr val="tx1"/>
                          </a:solidFill>
                          <a:effectLst/>
                          <a:latin typeface="Times New Roman" panose="02020603050405020304" pitchFamily="18" charset="0"/>
                          <a:cs typeface="Times New Roman" panose="02020603050405020304" pitchFamily="18" charset="0"/>
                        </a:rPr>
                        <a:t>It’s</a:t>
                      </a:r>
                      <a:endParaRPr lang="en-US" sz="240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US" sz="2400" dirty="0">
                          <a:solidFill>
                            <a:schemeClr val="tx1"/>
                          </a:solidFill>
                          <a:effectLst/>
                          <a:latin typeface="Times New Roman" panose="02020603050405020304" pitchFamily="18" charset="0"/>
                          <a:cs typeface="Times New Roman" panose="02020603050405020304" pitchFamily="18" charset="0"/>
                        </a:rPr>
                        <a:t>We have</a:t>
                      </a:r>
                    </a:p>
                    <a:p>
                      <a:pPr marL="0" marR="0">
                        <a:lnSpc>
                          <a:spcPct val="107000"/>
                        </a:lnSpc>
                        <a:spcBef>
                          <a:spcPts val="0"/>
                        </a:spcBef>
                        <a:spcAft>
                          <a:spcPts val="0"/>
                        </a:spcAft>
                      </a:pPr>
                      <a:r>
                        <a:rPr lang="en-US" sz="2400" dirty="0">
                          <a:solidFill>
                            <a:schemeClr val="tx1"/>
                          </a:solidFill>
                          <a:effectLst/>
                          <a:latin typeface="Times New Roman" panose="02020603050405020304" pitchFamily="18" charset="0"/>
                          <a:cs typeface="Times New Roman" panose="02020603050405020304" pitchFamily="18" charset="0"/>
                        </a:rPr>
                        <a:t>You have       eaten</a:t>
                      </a:r>
                    </a:p>
                    <a:p>
                      <a:pPr marL="0" marR="0">
                        <a:lnSpc>
                          <a:spcPct val="107000"/>
                        </a:lnSpc>
                        <a:spcBef>
                          <a:spcPts val="0"/>
                        </a:spcBef>
                        <a:spcAft>
                          <a:spcPts val="0"/>
                        </a:spcAft>
                      </a:pPr>
                      <a:r>
                        <a:rPr lang="en-US" sz="2400" dirty="0">
                          <a:solidFill>
                            <a:schemeClr val="tx1"/>
                          </a:solidFill>
                          <a:effectLst/>
                          <a:latin typeface="Times New Roman" panose="02020603050405020304" pitchFamily="18" charset="0"/>
                          <a:cs typeface="Times New Roman" panose="02020603050405020304" pitchFamily="18" charset="0"/>
                        </a:rPr>
                        <a:t>They have </a:t>
                      </a:r>
                      <a:endPar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1">
                        <a:lumMod val="20000"/>
                        <a:lumOff val="80000"/>
                      </a:schemeClr>
                    </a:solidFill>
                  </a:tcPr>
                </a:tc>
                <a:tc>
                  <a:txBody>
                    <a:bodyPr/>
                    <a:lstStyle/>
                    <a:p>
                      <a:pPr marL="0" marR="0">
                        <a:lnSpc>
                          <a:spcPct val="107000"/>
                        </a:lnSpc>
                        <a:spcBef>
                          <a:spcPts val="0"/>
                        </a:spcBef>
                        <a:spcAft>
                          <a:spcPts val="0"/>
                        </a:spcAft>
                      </a:pPr>
                      <a:r>
                        <a:rPr lang="en-US" sz="2400" dirty="0">
                          <a:solidFill>
                            <a:schemeClr val="tx1"/>
                          </a:solidFill>
                          <a:effectLst/>
                          <a:latin typeface="Times New Roman" panose="02020603050405020304" pitchFamily="18" charset="0"/>
                          <a:cs typeface="Times New Roman" panose="02020603050405020304" pitchFamily="18" charset="0"/>
                        </a:rPr>
                        <a:t>We’ve</a:t>
                      </a:r>
                    </a:p>
                    <a:p>
                      <a:pPr marL="0" marR="0">
                        <a:lnSpc>
                          <a:spcPct val="107000"/>
                        </a:lnSpc>
                        <a:spcBef>
                          <a:spcPts val="0"/>
                        </a:spcBef>
                        <a:spcAft>
                          <a:spcPts val="0"/>
                        </a:spcAft>
                      </a:pPr>
                      <a:r>
                        <a:rPr lang="en-US" sz="2400" dirty="0">
                          <a:solidFill>
                            <a:schemeClr val="tx1"/>
                          </a:solidFill>
                          <a:effectLst/>
                          <a:latin typeface="Times New Roman" panose="02020603050405020304" pitchFamily="18" charset="0"/>
                          <a:cs typeface="Times New Roman" panose="02020603050405020304" pitchFamily="18" charset="0"/>
                        </a:rPr>
                        <a:t>You’ve        eaten</a:t>
                      </a:r>
                    </a:p>
                    <a:p>
                      <a:pPr marL="0" marR="0">
                        <a:lnSpc>
                          <a:spcPct val="107000"/>
                        </a:lnSpc>
                        <a:spcBef>
                          <a:spcPts val="0"/>
                        </a:spcBef>
                        <a:spcAft>
                          <a:spcPts val="0"/>
                        </a:spcAft>
                      </a:pPr>
                      <a:r>
                        <a:rPr lang="en-US" sz="2400" dirty="0">
                          <a:solidFill>
                            <a:schemeClr val="tx1"/>
                          </a:solidFill>
                          <a:effectLst/>
                          <a:latin typeface="Times New Roman" panose="02020603050405020304" pitchFamily="18" charset="0"/>
                          <a:cs typeface="Times New Roman" panose="02020603050405020304" pitchFamily="18" charset="0"/>
                        </a:rPr>
                        <a:t>They’ve</a:t>
                      </a:r>
                      <a:endPar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bl>
          </a:graphicData>
        </a:graphic>
      </p:graphicFrame>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9E81701E-9E62-C54D-962F-CAC6974D1D14}"/>
                  </a:ext>
                </a:extLst>
              </p14:cNvPr>
              <p14:cNvContentPartPr/>
              <p14:nvPr/>
            </p14:nvContentPartPr>
            <p14:xfrm>
              <a:off x="1748880" y="1510200"/>
              <a:ext cx="6652440" cy="1694880"/>
            </p14:xfrm>
          </p:contentPart>
        </mc:Choice>
        <mc:Fallback xmlns="">
          <p:pic>
            <p:nvPicPr>
              <p:cNvPr id="2" name="Ink 1">
                <a:extLst>
                  <a:ext uri="{FF2B5EF4-FFF2-40B4-BE49-F238E27FC236}">
                    <a16:creationId xmlns:a16="http://schemas.microsoft.com/office/drawing/2014/main" id="{9E81701E-9E62-C54D-962F-CAC6974D1D14}"/>
                  </a:ext>
                </a:extLst>
              </p:cNvPr>
              <p:cNvPicPr/>
              <p:nvPr/>
            </p:nvPicPr>
            <p:blipFill>
              <a:blip r:embed="rId3"/>
              <a:stretch>
                <a:fillRect/>
              </a:stretch>
            </p:blipFill>
            <p:spPr>
              <a:xfrm>
                <a:off x="1739520" y="1500840"/>
                <a:ext cx="6671160" cy="1713600"/>
              </a:xfrm>
              <a:prstGeom prst="rect">
                <a:avLst/>
              </a:prstGeom>
            </p:spPr>
          </p:pic>
        </mc:Fallback>
      </mc:AlternateContent>
    </p:spTree>
    <p:extLst>
      <p:ext uri="{BB962C8B-B14F-4D97-AF65-F5344CB8AC3E}">
        <p14:creationId xmlns:p14="http://schemas.microsoft.com/office/powerpoint/2010/main" val="37782645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0400" y="861656"/>
            <a:ext cx="11404600" cy="5632311"/>
          </a:xfrm>
          <a:prstGeom prst="rect">
            <a:avLst/>
          </a:prstGeom>
        </p:spPr>
        <p:txBody>
          <a:bodyPr wrap="square">
            <a:spAutoFit/>
          </a:bodyPr>
          <a:lstStyle/>
          <a:p>
            <a:pPr>
              <a:lnSpc>
                <a:spcPct val="150000"/>
              </a:lnSpc>
            </a:pPr>
            <a:r>
              <a:rPr lang="en-US" sz="2400" dirty="0">
                <a:solidFill>
                  <a:srgbClr val="000000"/>
                </a:solidFill>
                <a:latin typeface="Times New Roman" panose="02020603050405020304" pitchFamily="18" charset="0"/>
                <a:cs typeface="Times New Roman" panose="02020603050405020304" pitchFamily="18" charset="0"/>
              </a:rPr>
              <a:t>I am 55 years old now and I am going to retire this week. When I look back and read the book of my life, I see that I </a:t>
            </a:r>
            <a:r>
              <a:rPr lang="en-US" sz="2400" b="1" dirty="0">
                <a:solidFill>
                  <a:srgbClr val="000000"/>
                </a:solidFill>
                <a:latin typeface="Times New Roman" panose="02020603050405020304" pitchFamily="18" charset="0"/>
                <a:cs typeface="Times New Roman" panose="02020603050405020304" pitchFamily="18" charset="0"/>
              </a:rPr>
              <a:t>(have-have had)</a:t>
            </a:r>
            <a:r>
              <a:rPr lang="en-US" sz="2400" dirty="0">
                <a:solidFill>
                  <a:srgbClr val="000000"/>
                </a:solidFill>
                <a:latin typeface="Times New Roman" panose="02020603050405020304" pitchFamily="18" charset="0"/>
                <a:cs typeface="Times New Roman" panose="02020603050405020304" pitchFamily="18" charset="0"/>
              </a:rPr>
              <a:t> a very interesting life. I was born into a good family. My father was a teacher and my mother was a nurse. They always worked very hard and gave me a normal and healthy life. When I was a kid, I </a:t>
            </a:r>
            <a:r>
              <a:rPr lang="en-US" sz="2400" b="1" dirty="0">
                <a:solidFill>
                  <a:srgbClr val="000000"/>
                </a:solidFill>
                <a:latin typeface="Times New Roman" panose="02020603050405020304" pitchFamily="18" charset="0"/>
                <a:cs typeface="Times New Roman" panose="02020603050405020304" pitchFamily="18" charset="0"/>
              </a:rPr>
              <a:t>(wanted / have wanted)</a:t>
            </a:r>
            <a:r>
              <a:rPr lang="en-US" sz="2400" dirty="0">
                <a:solidFill>
                  <a:srgbClr val="000000"/>
                </a:solidFill>
                <a:latin typeface="Times New Roman" panose="02020603050405020304" pitchFamily="18" charset="0"/>
                <a:cs typeface="Times New Roman" panose="02020603050405020304" pitchFamily="18" charset="0"/>
              </a:rPr>
              <a:t> to become a firefighter. After university, I </a:t>
            </a:r>
            <a:r>
              <a:rPr lang="en-US" sz="2400" b="1" dirty="0">
                <a:solidFill>
                  <a:srgbClr val="000000"/>
                </a:solidFill>
                <a:latin typeface="Times New Roman" panose="02020603050405020304" pitchFamily="18" charset="0"/>
                <a:cs typeface="Times New Roman" panose="02020603050405020304" pitchFamily="18" charset="0"/>
              </a:rPr>
              <a:t>(join-joined)</a:t>
            </a:r>
            <a:r>
              <a:rPr lang="en-US" sz="2400" dirty="0">
                <a:solidFill>
                  <a:srgbClr val="000000"/>
                </a:solidFill>
                <a:latin typeface="Times New Roman" panose="02020603050405020304" pitchFamily="18" charset="0"/>
                <a:cs typeface="Times New Roman" panose="02020603050405020304" pitchFamily="18" charset="0"/>
              </a:rPr>
              <a:t> the Fire Service. I </a:t>
            </a:r>
            <a:r>
              <a:rPr lang="en-US" sz="2400" b="1" dirty="0">
                <a:solidFill>
                  <a:srgbClr val="000000"/>
                </a:solidFill>
                <a:latin typeface="Times New Roman" panose="02020603050405020304" pitchFamily="18" charset="0"/>
                <a:cs typeface="Times New Roman" panose="02020603050405020304" pitchFamily="18" charset="0"/>
              </a:rPr>
              <a:t>(have worked-work)</a:t>
            </a:r>
            <a:r>
              <a:rPr lang="en-US" sz="2400" dirty="0">
                <a:solidFill>
                  <a:srgbClr val="000000"/>
                </a:solidFill>
                <a:latin typeface="Times New Roman" panose="02020603050405020304" pitchFamily="18" charset="0"/>
                <a:cs typeface="Times New Roman" panose="02020603050405020304" pitchFamily="18" charset="0"/>
              </a:rPr>
              <a:t> there for 30 years. It is a really difficult but exciting job. I </a:t>
            </a:r>
            <a:r>
              <a:rPr lang="en-US" sz="2400" b="1" dirty="0">
                <a:solidFill>
                  <a:srgbClr val="000000"/>
                </a:solidFill>
                <a:latin typeface="Times New Roman" panose="02020603050405020304" pitchFamily="18" charset="0"/>
                <a:cs typeface="Times New Roman" panose="02020603050405020304" pitchFamily="18" charset="0"/>
              </a:rPr>
              <a:t>(worked-work)</a:t>
            </a:r>
            <a:r>
              <a:rPr lang="en-US" sz="2400" dirty="0">
                <a:solidFill>
                  <a:srgbClr val="000000"/>
                </a:solidFill>
                <a:latin typeface="Times New Roman" panose="02020603050405020304" pitchFamily="18" charset="0"/>
                <a:cs typeface="Times New Roman" panose="02020603050405020304" pitchFamily="18" charset="0"/>
              </a:rPr>
              <a:t> very hard to become a good firefighter. I </a:t>
            </a:r>
            <a:r>
              <a:rPr lang="en-US" sz="2400" b="1" dirty="0">
                <a:solidFill>
                  <a:srgbClr val="000000"/>
                </a:solidFill>
                <a:latin typeface="Times New Roman" panose="02020603050405020304" pitchFamily="18" charset="0"/>
                <a:cs typeface="Times New Roman" panose="02020603050405020304" pitchFamily="18" charset="0"/>
              </a:rPr>
              <a:t>(have been-was)</a:t>
            </a:r>
            <a:r>
              <a:rPr lang="en-US" sz="2400" dirty="0">
                <a:solidFill>
                  <a:srgbClr val="000000"/>
                </a:solidFill>
                <a:latin typeface="Times New Roman" panose="02020603050405020304" pitchFamily="18" charset="0"/>
                <a:cs typeface="Times New Roman" panose="02020603050405020304" pitchFamily="18" charset="0"/>
              </a:rPr>
              <a:t> in many missions for the past 25 years. But honestly, I don’t remember how many lives I </a:t>
            </a:r>
            <a:r>
              <a:rPr lang="en-US" sz="2400" b="1" dirty="0">
                <a:solidFill>
                  <a:srgbClr val="000000"/>
                </a:solidFill>
                <a:latin typeface="Times New Roman" panose="02020603050405020304" pitchFamily="18" charset="0"/>
                <a:cs typeface="Times New Roman" panose="02020603050405020304" pitchFamily="18" charset="0"/>
              </a:rPr>
              <a:t>(have saved-save)</a:t>
            </a:r>
            <a:r>
              <a:rPr lang="en-US" sz="2400" dirty="0">
                <a:solidFill>
                  <a:srgbClr val="000000"/>
                </a:solidFill>
                <a:latin typeface="Times New Roman" panose="02020603050405020304" pitchFamily="18" charset="0"/>
                <a:cs typeface="Times New Roman" panose="02020603050405020304" pitchFamily="18" charset="0"/>
              </a:rPr>
              <a:t> and how many people I </a:t>
            </a:r>
            <a:r>
              <a:rPr lang="en-US" sz="2400" b="1" dirty="0">
                <a:solidFill>
                  <a:srgbClr val="000000"/>
                </a:solidFill>
                <a:latin typeface="Times New Roman" panose="02020603050405020304" pitchFamily="18" charset="0"/>
                <a:cs typeface="Times New Roman" panose="02020603050405020304" pitchFamily="18" charset="0"/>
              </a:rPr>
              <a:t>(have made - make)</a:t>
            </a:r>
            <a:r>
              <a:rPr lang="en-US" sz="2400" dirty="0">
                <a:solidFill>
                  <a:srgbClr val="000000"/>
                </a:solidFill>
                <a:latin typeface="Times New Roman" panose="02020603050405020304" pitchFamily="18" charset="0"/>
                <a:cs typeface="Times New Roman" panose="02020603050405020304" pitchFamily="18" charset="0"/>
              </a:rPr>
              <a:t> happy. Of course one thing I know for sure: I </a:t>
            </a:r>
            <a:r>
              <a:rPr lang="en-US" sz="2400" b="1" dirty="0">
                <a:solidFill>
                  <a:srgbClr val="000000"/>
                </a:solidFill>
                <a:latin typeface="Times New Roman" panose="02020603050405020304" pitchFamily="18" charset="0"/>
                <a:cs typeface="Times New Roman" panose="02020603050405020304" pitchFamily="18" charset="0"/>
              </a:rPr>
              <a:t>(have enjoyed - enjoy) </a:t>
            </a:r>
            <a:r>
              <a:rPr lang="en-US" sz="2400" dirty="0">
                <a:solidFill>
                  <a:srgbClr val="000000"/>
                </a:solidFill>
                <a:latin typeface="Times New Roman" panose="02020603050405020304" pitchFamily="18" charset="0"/>
                <a:cs typeface="Times New Roman" panose="02020603050405020304" pitchFamily="18" charset="0"/>
              </a:rPr>
              <a:t>every minute of my life as a firefighter.</a:t>
            </a:r>
            <a:endParaRPr lang="en-US" sz="2400" dirty="0">
              <a:latin typeface="Times New Roman" panose="02020603050405020304" pitchFamily="18" charset="0"/>
              <a:cs typeface="Times New Roman" panose="02020603050405020304" pitchFamily="18" charset="0"/>
            </a:endParaRPr>
          </a:p>
        </p:txBody>
      </p:sp>
      <p:sp>
        <p:nvSpPr>
          <p:cNvPr id="4" name="Rectangle 3"/>
          <p:cNvSpPr/>
          <p:nvPr/>
        </p:nvSpPr>
        <p:spPr>
          <a:xfrm>
            <a:off x="2578100" y="399991"/>
            <a:ext cx="8953500" cy="461665"/>
          </a:xfrm>
          <a:prstGeom prst="rect">
            <a:avLst/>
          </a:prstGeom>
        </p:spPr>
        <p:txBody>
          <a:bodyPr wrap="square">
            <a:spAutoFit/>
          </a:bodyPr>
          <a:lstStyle/>
          <a:p>
            <a:r>
              <a:rPr lang="en-US" sz="2400" b="1" dirty="0">
                <a:solidFill>
                  <a:srgbClr val="DA0000"/>
                </a:solidFill>
                <a:latin typeface="Times New Roman" panose="02020603050405020304" pitchFamily="18" charset="0"/>
              </a:rPr>
              <a:t>E</a:t>
            </a:r>
            <a:r>
              <a:rPr lang="en-US" sz="2400" b="1" dirty="0">
                <a:solidFill>
                  <a:srgbClr val="000000"/>
                </a:solidFill>
                <a:latin typeface="Times New Roman" panose="02020603050405020304" pitchFamily="18" charset="0"/>
              </a:rPr>
              <a:t>. Read the following paragraph and choose the best verb forms.</a:t>
            </a: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E08AC2BA-F472-5B12-CBF4-1C14A8E52D82}"/>
                  </a:ext>
                </a:extLst>
              </p14:cNvPr>
              <p14:cNvContentPartPr/>
              <p14:nvPr/>
            </p14:nvContentPartPr>
            <p14:xfrm>
              <a:off x="909000" y="1402560"/>
              <a:ext cx="10483560" cy="4485960"/>
            </p14:xfrm>
          </p:contentPart>
        </mc:Choice>
        <mc:Fallback xmlns="">
          <p:pic>
            <p:nvPicPr>
              <p:cNvPr id="3" name="Ink 2">
                <a:extLst>
                  <a:ext uri="{FF2B5EF4-FFF2-40B4-BE49-F238E27FC236}">
                    <a16:creationId xmlns:a16="http://schemas.microsoft.com/office/drawing/2014/main" id="{E08AC2BA-F472-5B12-CBF4-1C14A8E52D82}"/>
                  </a:ext>
                </a:extLst>
              </p:cNvPr>
              <p:cNvPicPr/>
              <p:nvPr/>
            </p:nvPicPr>
            <p:blipFill>
              <a:blip r:embed="rId3"/>
              <a:stretch>
                <a:fillRect/>
              </a:stretch>
            </p:blipFill>
            <p:spPr>
              <a:xfrm>
                <a:off x="899640" y="1393200"/>
                <a:ext cx="10502280" cy="4504680"/>
              </a:xfrm>
              <a:prstGeom prst="rect">
                <a:avLst/>
              </a:prstGeom>
            </p:spPr>
          </p:pic>
        </mc:Fallback>
      </mc:AlternateContent>
    </p:spTree>
    <p:extLst>
      <p:ext uri="{BB962C8B-B14F-4D97-AF65-F5344CB8AC3E}">
        <p14:creationId xmlns:p14="http://schemas.microsoft.com/office/powerpoint/2010/main" val="7191146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3400" y="1067434"/>
            <a:ext cx="11480800" cy="5022080"/>
          </a:xfrm>
          <a:prstGeom prst="rect">
            <a:avLst/>
          </a:prstGeom>
        </p:spPr>
        <p:txBody>
          <a:bodyPr wrap="square">
            <a:spAutoFit/>
          </a:bodyPr>
          <a:lstStyle/>
          <a:p>
            <a:pPr>
              <a:lnSpc>
                <a:spcPct val="107000"/>
              </a:lnSpc>
              <a:spcAft>
                <a:spcPts val="800"/>
              </a:spcAft>
            </a:pPr>
            <a:r>
              <a:rPr lang="en-US" sz="2400" b="1" i="1" dirty="0">
                <a:solidFill>
                  <a:srgbClr val="404040"/>
                </a:solidFill>
                <a:latin typeface="Times New Roman" panose="02020603050405020304" pitchFamily="18" charset="0"/>
                <a:ea typeface="Calibri" panose="020F0502020204030204" pitchFamily="34" charset="0"/>
                <a:cs typeface="Times New Roman" panose="02020603050405020304" pitchFamily="18" charset="0"/>
              </a:rPr>
              <a:t>A: </a:t>
            </a:r>
            <a:r>
              <a:rPr lang="en-US" sz="2400" b="1" dirty="0">
                <a:latin typeface="Times New Roman" panose="02020603050405020304" pitchFamily="18" charset="0"/>
                <a:ea typeface="Calibri" panose="020F0502020204030204" pitchFamily="34" charset="0"/>
                <a:cs typeface="Times New Roman" panose="02020603050405020304" pitchFamily="18" charset="0"/>
              </a:rPr>
              <a:t>Write the correct simple present perfect form of the verbs in each blank.</a:t>
            </a:r>
          </a:p>
          <a:p>
            <a:pPr marR="0" lvl="0">
              <a:lnSpc>
                <a:spcPct val="150000"/>
              </a:lnSpc>
              <a:spcBef>
                <a:spcPts val="0"/>
              </a:spcBef>
              <a:spcAft>
                <a:spcPts val="0"/>
              </a:spcAft>
              <a:buSzPts val="1200"/>
            </a:pPr>
            <a:r>
              <a:rPr lang="en-US" sz="2400" b="1" dirty="0">
                <a:latin typeface="Times New Roman" panose="02020603050405020304" pitchFamily="18" charset="0"/>
                <a:ea typeface="Calibri" panose="020F0502020204030204" pitchFamily="34" charset="0"/>
                <a:cs typeface="Times New Roman" panose="02020603050405020304" pitchFamily="18" charset="0"/>
              </a:rPr>
              <a:t>1- Are they still watching TV?”	“No, they -----------------------------to bed. (go)</a:t>
            </a:r>
          </a:p>
          <a:p>
            <a:pPr marR="0" lvl="0">
              <a:lnSpc>
                <a:spcPct val="150000"/>
              </a:lnSpc>
              <a:spcBef>
                <a:spcPts val="0"/>
              </a:spcBef>
              <a:spcAft>
                <a:spcPts val="0"/>
              </a:spcAft>
              <a:buSzPts val="1200"/>
            </a:pPr>
            <a:r>
              <a:rPr lang="en-US" sz="2400" b="1" dirty="0">
                <a:latin typeface="Times New Roman" panose="02020603050405020304" pitchFamily="18" charset="0"/>
                <a:ea typeface="Calibri" panose="020F0502020204030204" pitchFamily="34" charset="0"/>
                <a:cs typeface="Times New Roman" panose="02020603050405020304" pitchFamily="18" charset="0"/>
              </a:rPr>
              <a:t>2- Your house looks different. ---------------you ------------------it? (paint)</a:t>
            </a:r>
          </a:p>
          <a:p>
            <a:pPr marR="0" lvl="0">
              <a:lnSpc>
                <a:spcPct val="150000"/>
              </a:lnSpc>
              <a:spcBef>
                <a:spcPts val="0"/>
              </a:spcBef>
              <a:spcAft>
                <a:spcPts val="0"/>
              </a:spcAft>
              <a:buSzPts val="1200"/>
            </a:pPr>
            <a:r>
              <a:rPr lang="en-US" sz="2400" b="1" dirty="0">
                <a:latin typeface="Times New Roman" panose="02020603050405020304" pitchFamily="18" charset="0"/>
                <a:ea typeface="Calibri" panose="020F0502020204030204" pitchFamily="34" charset="0"/>
                <a:cs typeface="Times New Roman" panose="02020603050405020304" pitchFamily="18" charset="0"/>
              </a:rPr>
              <a:t>3- His father ------------never ---------------------by air. (travel)</a:t>
            </a:r>
          </a:p>
          <a:p>
            <a:pPr marR="0" lvl="0">
              <a:lnSpc>
                <a:spcPct val="150000"/>
              </a:lnSpc>
              <a:spcBef>
                <a:spcPts val="0"/>
              </a:spcBef>
              <a:spcAft>
                <a:spcPts val="0"/>
              </a:spcAft>
              <a:buSzPts val="1200"/>
            </a:pPr>
            <a:r>
              <a:rPr lang="en-US" sz="2400" b="1" dirty="0">
                <a:latin typeface="Times New Roman" panose="02020603050405020304" pitchFamily="18" charset="0"/>
                <a:ea typeface="Calibri" panose="020F0502020204030204" pitchFamily="34" charset="0"/>
                <a:cs typeface="Times New Roman" panose="02020603050405020304" pitchFamily="18" charset="0"/>
              </a:rPr>
              <a:t>4- -------------you ever ------------to Japan? (be)</a:t>
            </a:r>
          </a:p>
          <a:p>
            <a:pPr marR="0" lvl="0">
              <a:lnSpc>
                <a:spcPct val="150000"/>
              </a:lnSpc>
              <a:spcBef>
                <a:spcPts val="0"/>
              </a:spcBef>
              <a:spcAft>
                <a:spcPts val="0"/>
              </a:spcAft>
              <a:buSzPts val="1200"/>
            </a:pPr>
            <a:r>
              <a:rPr lang="en-US" sz="2400" b="1" dirty="0">
                <a:latin typeface="Times New Roman" panose="02020603050405020304" pitchFamily="18" charset="0"/>
                <a:ea typeface="Calibri" panose="020F0502020204030204" pitchFamily="34" charset="0"/>
                <a:cs typeface="Times New Roman" panose="02020603050405020304" pitchFamily="18" charset="0"/>
              </a:rPr>
              <a:t>5- The lift -------------------------------down. We have to use the stairs. (break)</a:t>
            </a:r>
          </a:p>
          <a:p>
            <a:pPr marR="0" lvl="0">
              <a:lnSpc>
                <a:spcPct val="150000"/>
              </a:lnSpc>
              <a:spcBef>
                <a:spcPts val="0"/>
              </a:spcBef>
              <a:spcAft>
                <a:spcPts val="0"/>
              </a:spcAft>
              <a:buSzPts val="1200"/>
            </a:pPr>
            <a:r>
              <a:rPr lang="en-US" sz="2400" b="1" dirty="0">
                <a:latin typeface="Times New Roman" panose="02020603050405020304" pitchFamily="18" charset="0"/>
                <a:ea typeface="Calibri" panose="020F0502020204030204" pitchFamily="34" charset="0"/>
                <a:cs typeface="Times New Roman" panose="02020603050405020304" pitchFamily="18" charset="0"/>
              </a:rPr>
              <a:t>6- Mary ------------------------medicine for three years. (study)</a:t>
            </a:r>
          </a:p>
          <a:p>
            <a:pPr marR="0" lvl="0">
              <a:lnSpc>
                <a:spcPct val="150000"/>
              </a:lnSpc>
              <a:spcBef>
                <a:spcPts val="0"/>
              </a:spcBef>
              <a:spcAft>
                <a:spcPts val="0"/>
              </a:spcAft>
              <a:buSzPts val="1200"/>
            </a:pPr>
            <a:r>
              <a:rPr lang="en-US" sz="2400" b="1" dirty="0">
                <a:latin typeface="Times New Roman" panose="02020603050405020304" pitchFamily="18" charset="0"/>
                <a:ea typeface="Calibri" panose="020F0502020204030204" pitchFamily="34" charset="0"/>
                <a:cs typeface="Times New Roman" panose="02020603050405020304" pitchFamily="18" charset="0"/>
              </a:rPr>
              <a:t>7- This is the most delicious food that I -----------------------so far. (have)</a:t>
            </a:r>
          </a:p>
          <a:p>
            <a:pPr marR="0" lvl="0">
              <a:lnSpc>
                <a:spcPct val="150000"/>
              </a:lnSpc>
              <a:spcBef>
                <a:spcPts val="0"/>
              </a:spcBef>
              <a:spcAft>
                <a:spcPts val="0"/>
              </a:spcAft>
              <a:buSzPts val="1200"/>
            </a:pPr>
            <a:r>
              <a:rPr lang="en-US" sz="2400" b="1" dirty="0">
                <a:latin typeface="Times New Roman" panose="02020603050405020304" pitchFamily="18" charset="0"/>
                <a:ea typeface="Calibri" panose="020F0502020204030204" pitchFamily="34" charset="0"/>
                <a:cs typeface="Times New Roman" panose="02020603050405020304" pitchFamily="18" charset="0"/>
              </a:rPr>
              <a:t>8- Tom -------------already -----------------here three times since this morning. (call)</a:t>
            </a:r>
            <a:endParaRPr lang="en-US" b="1" dirty="0">
              <a:latin typeface="Times New Roman" panose="02020603050405020304" pitchFamily="18" charset="0"/>
              <a:cs typeface="Times New Roman" panose="02020603050405020304" pitchFamily="18"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584253900"/>
              </p:ext>
            </p:extLst>
          </p:nvPr>
        </p:nvGraphicFramePr>
        <p:xfrm>
          <a:off x="4495800" y="2281766"/>
          <a:ext cx="1231900" cy="457200"/>
        </p:xfrm>
        <a:graphic>
          <a:graphicData uri="http://schemas.openxmlformats.org/drawingml/2006/table">
            <a:tbl>
              <a:tblPr firstRow="1" bandRow="1">
                <a:tableStyleId>{5C22544A-7EE6-4342-B048-85BDC9FD1C3A}</a:tableStyleId>
              </a:tblPr>
              <a:tblGrid>
                <a:gridCol w="1231900">
                  <a:extLst>
                    <a:ext uri="{9D8B030D-6E8A-4147-A177-3AD203B41FA5}">
                      <a16:colId xmlns:a16="http://schemas.microsoft.com/office/drawing/2014/main" val="20000"/>
                    </a:ext>
                  </a:extLst>
                </a:gridCol>
              </a:tblGrid>
              <a:tr h="37084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Have</a:t>
                      </a:r>
                      <a:r>
                        <a:rPr lang="en-US" sz="2400" baseline="0" dirty="0">
                          <a:solidFill>
                            <a:schemeClr val="tx1"/>
                          </a:solidFill>
                          <a:latin typeface="Times New Roman" panose="02020603050405020304" pitchFamily="18" charset="0"/>
                          <a:cs typeface="Times New Roman" panose="02020603050405020304" pitchFamily="18" charset="0"/>
                        </a:rPr>
                        <a:t> </a:t>
                      </a:r>
                      <a:endParaRPr lang="en-US" sz="240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4046295668"/>
              </p:ext>
            </p:extLst>
          </p:nvPr>
        </p:nvGraphicFramePr>
        <p:xfrm>
          <a:off x="6769100" y="2243666"/>
          <a:ext cx="1231900" cy="457200"/>
        </p:xfrm>
        <a:graphic>
          <a:graphicData uri="http://schemas.openxmlformats.org/drawingml/2006/table">
            <a:tbl>
              <a:tblPr firstRow="1" bandRow="1">
                <a:tableStyleId>{5C22544A-7EE6-4342-B048-85BDC9FD1C3A}</a:tableStyleId>
              </a:tblPr>
              <a:tblGrid>
                <a:gridCol w="1231900">
                  <a:extLst>
                    <a:ext uri="{9D8B030D-6E8A-4147-A177-3AD203B41FA5}">
                      <a16:colId xmlns:a16="http://schemas.microsoft.com/office/drawing/2014/main" val="20000"/>
                    </a:ext>
                  </a:extLst>
                </a:gridCol>
              </a:tblGrid>
              <a:tr h="37084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painted</a:t>
                      </a:r>
                    </a:p>
                  </a:txBody>
                  <a:tcPr/>
                </a:tc>
                <a:extLst>
                  <a:ext uri="{0D108BD9-81ED-4DB2-BD59-A6C34878D82A}">
                    <a16:rowId xmlns:a16="http://schemas.microsoft.com/office/drawing/2014/main" val="10000"/>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2710852052"/>
              </p:ext>
            </p:extLst>
          </p:nvPr>
        </p:nvGraphicFramePr>
        <p:xfrm>
          <a:off x="4622800" y="2802466"/>
          <a:ext cx="1498600" cy="457200"/>
        </p:xfrm>
        <a:graphic>
          <a:graphicData uri="http://schemas.openxmlformats.org/drawingml/2006/table">
            <a:tbl>
              <a:tblPr firstRow="1" bandRow="1">
                <a:tableStyleId>{5C22544A-7EE6-4342-B048-85BDC9FD1C3A}</a:tableStyleId>
              </a:tblPr>
              <a:tblGrid>
                <a:gridCol w="1498600">
                  <a:extLst>
                    <a:ext uri="{9D8B030D-6E8A-4147-A177-3AD203B41FA5}">
                      <a16:colId xmlns:a16="http://schemas.microsoft.com/office/drawing/2014/main" val="20000"/>
                    </a:ext>
                  </a:extLst>
                </a:gridCol>
              </a:tblGrid>
              <a:tr h="37084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travelled</a:t>
                      </a:r>
                    </a:p>
                  </a:txBody>
                  <a:tcPr/>
                </a:tc>
                <a:extLst>
                  <a:ext uri="{0D108BD9-81ED-4DB2-BD59-A6C34878D82A}">
                    <a16:rowId xmlns:a16="http://schemas.microsoft.com/office/drawing/2014/main" val="10000"/>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4103206127"/>
              </p:ext>
            </p:extLst>
          </p:nvPr>
        </p:nvGraphicFramePr>
        <p:xfrm>
          <a:off x="977900" y="3348566"/>
          <a:ext cx="1231900" cy="457200"/>
        </p:xfrm>
        <a:graphic>
          <a:graphicData uri="http://schemas.openxmlformats.org/drawingml/2006/table">
            <a:tbl>
              <a:tblPr firstRow="1" bandRow="1">
                <a:tableStyleId>{5C22544A-7EE6-4342-B048-85BDC9FD1C3A}</a:tableStyleId>
              </a:tblPr>
              <a:tblGrid>
                <a:gridCol w="1231900">
                  <a:extLst>
                    <a:ext uri="{9D8B030D-6E8A-4147-A177-3AD203B41FA5}">
                      <a16:colId xmlns:a16="http://schemas.microsoft.com/office/drawing/2014/main" val="20000"/>
                    </a:ext>
                  </a:extLst>
                </a:gridCol>
              </a:tblGrid>
              <a:tr h="37084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Have</a:t>
                      </a:r>
                      <a:r>
                        <a:rPr lang="en-US" sz="2400" baseline="0" dirty="0">
                          <a:solidFill>
                            <a:schemeClr val="tx1"/>
                          </a:solidFill>
                          <a:latin typeface="Times New Roman" panose="02020603050405020304" pitchFamily="18" charset="0"/>
                          <a:cs typeface="Times New Roman" panose="02020603050405020304" pitchFamily="18" charset="0"/>
                        </a:rPr>
                        <a:t> </a:t>
                      </a:r>
                      <a:endParaRPr lang="en-US" sz="240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132988803"/>
              </p:ext>
            </p:extLst>
          </p:nvPr>
        </p:nvGraphicFramePr>
        <p:xfrm>
          <a:off x="3429000" y="3361266"/>
          <a:ext cx="1231900" cy="457200"/>
        </p:xfrm>
        <a:graphic>
          <a:graphicData uri="http://schemas.openxmlformats.org/drawingml/2006/table">
            <a:tbl>
              <a:tblPr firstRow="1" bandRow="1">
                <a:tableStyleId>{5C22544A-7EE6-4342-B048-85BDC9FD1C3A}</a:tableStyleId>
              </a:tblPr>
              <a:tblGrid>
                <a:gridCol w="1231900">
                  <a:extLst>
                    <a:ext uri="{9D8B030D-6E8A-4147-A177-3AD203B41FA5}">
                      <a16:colId xmlns:a16="http://schemas.microsoft.com/office/drawing/2014/main" val="20000"/>
                    </a:ext>
                  </a:extLst>
                </a:gridCol>
              </a:tblGrid>
              <a:tr h="37084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been</a:t>
                      </a:r>
                    </a:p>
                  </a:txBody>
                  <a:tcPr/>
                </a:tc>
                <a:extLst>
                  <a:ext uri="{0D108BD9-81ED-4DB2-BD59-A6C34878D82A}">
                    <a16:rowId xmlns:a16="http://schemas.microsoft.com/office/drawing/2014/main" val="10000"/>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3626379798"/>
              </p:ext>
            </p:extLst>
          </p:nvPr>
        </p:nvGraphicFramePr>
        <p:xfrm>
          <a:off x="6731000" y="1748366"/>
          <a:ext cx="2590800" cy="457200"/>
        </p:xfrm>
        <a:graphic>
          <a:graphicData uri="http://schemas.openxmlformats.org/drawingml/2006/table">
            <a:tbl>
              <a:tblPr firstRow="1" bandRow="1">
                <a:tableStyleId>{5C22544A-7EE6-4342-B048-85BDC9FD1C3A}</a:tableStyleId>
              </a:tblPr>
              <a:tblGrid>
                <a:gridCol w="2590800">
                  <a:extLst>
                    <a:ext uri="{9D8B030D-6E8A-4147-A177-3AD203B41FA5}">
                      <a16:colId xmlns:a16="http://schemas.microsoft.com/office/drawing/2014/main" val="20000"/>
                    </a:ext>
                  </a:extLst>
                </a:gridCol>
              </a:tblGrid>
              <a:tr h="37084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have gone</a:t>
                      </a:r>
                    </a:p>
                  </a:txBody>
                  <a:tcPr/>
                </a:tc>
                <a:extLst>
                  <a:ext uri="{0D108BD9-81ED-4DB2-BD59-A6C34878D82A}">
                    <a16:rowId xmlns:a16="http://schemas.microsoft.com/office/drawing/2014/main" val="10000"/>
                  </a:ext>
                </a:extLst>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3419183190"/>
              </p:ext>
            </p:extLst>
          </p:nvPr>
        </p:nvGraphicFramePr>
        <p:xfrm>
          <a:off x="2311400" y="3907366"/>
          <a:ext cx="2590800" cy="457200"/>
        </p:xfrm>
        <a:graphic>
          <a:graphicData uri="http://schemas.openxmlformats.org/drawingml/2006/table">
            <a:tbl>
              <a:tblPr firstRow="1" bandRow="1">
                <a:tableStyleId>{5C22544A-7EE6-4342-B048-85BDC9FD1C3A}</a:tableStyleId>
              </a:tblPr>
              <a:tblGrid>
                <a:gridCol w="2590800">
                  <a:extLst>
                    <a:ext uri="{9D8B030D-6E8A-4147-A177-3AD203B41FA5}">
                      <a16:colId xmlns:a16="http://schemas.microsoft.com/office/drawing/2014/main" val="20000"/>
                    </a:ext>
                  </a:extLst>
                </a:gridCol>
              </a:tblGrid>
              <a:tr h="37084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has</a:t>
                      </a:r>
                      <a:r>
                        <a:rPr lang="en-US" sz="2400" baseline="0" dirty="0">
                          <a:solidFill>
                            <a:schemeClr val="tx1"/>
                          </a:solidFill>
                          <a:latin typeface="Times New Roman" panose="02020603050405020304" pitchFamily="18" charset="0"/>
                          <a:cs typeface="Times New Roman" panose="02020603050405020304" pitchFamily="18" charset="0"/>
                        </a:rPr>
                        <a:t> broken</a:t>
                      </a:r>
                      <a:endParaRPr lang="en-US" sz="240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2458369428"/>
              </p:ext>
            </p:extLst>
          </p:nvPr>
        </p:nvGraphicFramePr>
        <p:xfrm>
          <a:off x="1765300" y="4466166"/>
          <a:ext cx="2197100" cy="457200"/>
        </p:xfrm>
        <a:graphic>
          <a:graphicData uri="http://schemas.openxmlformats.org/drawingml/2006/table">
            <a:tbl>
              <a:tblPr firstRow="1" bandRow="1">
                <a:tableStyleId>{5C22544A-7EE6-4342-B048-85BDC9FD1C3A}</a:tableStyleId>
              </a:tblPr>
              <a:tblGrid>
                <a:gridCol w="2197100">
                  <a:extLst>
                    <a:ext uri="{9D8B030D-6E8A-4147-A177-3AD203B41FA5}">
                      <a16:colId xmlns:a16="http://schemas.microsoft.com/office/drawing/2014/main" val="20000"/>
                    </a:ext>
                  </a:extLst>
                </a:gridCol>
              </a:tblGrid>
              <a:tr h="37084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has</a:t>
                      </a:r>
                      <a:r>
                        <a:rPr lang="en-US" sz="2400" baseline="0" dirty="0">
                          <a:solidFill>
                            <a:schemeClr val="tx1"/>
                          </a:solidFill>
                          <a:latin typeface="Times New Roman" panose="02020603050405020304" pitchFamily="18" charset="0"/>
                          <a:cs typeface="Times New Roman" panose="02020603050405020304" pitchFamily="18" charset="0"/>
                        </a:rPr>
                        <a:t> studied</a:t>
                      </a:r>
                      <a:endParaRPr lang="en-US" sz="240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bl>
          </a:graphicData>
        </a:graphic>
      </p:graphicFrame>
      <p:graphicFrame>
        <p:nvGraphicFramePr>
          <p:cNvPr id="16" name="Table 15"/>
          <p:cNvGraphicFramePr>
            <a:graphicFrameLocks noGrp="1"/>
          </p:cNvGraphicFramePr>
          <p:nvPr>
            <p:extLst>
              <p:ext uri="{D42A27DB-BD31-4B8C-83A1-F6EECF244321}">
                <p14:modId xmlns:p14="http://schemas.microsoft.com/office/powerpoint/2010/main" val="1562964515"/>
              </p:ext>
            </p:extLst>
          </p:nvPr>
        </p:nvGraphicFramePr>
        <p:xfrm>
          <a:off x="5689600" y="5012266"/>
          <a:ext cx="2159000" cy="457200"/>
        </p:xfrm>
        <a:graphic>
          <a:graphicData uri="http://schemas.openxmlformats.org/drawingml/2006/table">
            <a:tbl>
              <a:tblPr firstRow="1" bandRow="1">
                <a:tableStyleId>{5C22544A-7EE6-4342-B048-85BDC9FD1C3A}</a:tableStyleId>
              </a:tblPr>
              <a:tblGrid>
                <a:gridCol w="2159000">
                  <a:extLst>
                    <a:ext uri="{9D8B030D-6E8A-4147-A177-3AD203B41FA5}">
                      <a16:colId xmlns:a16="http://schemas.microsoft.com/office/drawing/2014/main" val="20000"/>
                    </a:ext>
                  </a:extLst>
                </a:gridCol>
              </a:tblGrid>
              <a:tr h="37084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have had</a:t>
                      </a:r>
                    </a:p>
                  </a:txBody>
                  <a:tcPr/>
                </a:tc>
                <a:extLst>
                  <a:ext uri="{0D108BD9-81ED-4DB2-BD59-A6C34878D82A}">
                    <a16:rowId xmlns:a16="http://schemas.microsoft.com/office/drawing/2014/main" val="10000"/>
                  </a:ext>
                </a:extLst>
              </a:tr>
            </a:tbl>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4178208125"/>
              </p:ext>
            </p:extLst>
          </p:nvPr>
        </p:nvGraphicFramePr>
        <p:xfrm>
          <a:off x="2324100" y="2789766"/>
          <a:ext cx="1231900" cy="457200"/>
        </p:xfrm>
        <a:graphic>
          <a:graphicData uri="http://schemas.openxmlformats.org/drawingml/2006/table">
            <a:tbl>
              <a:tblPr firstRow="1" bandRow="1">
                <a:tableStyleId>{5C22544A-7EE6-4342-B048-85BDC9FD1C3A}</a:tableStyleId>
              </a:tblPr>
              <a:tblGrid>
                <a:gridCol w="1231900">
                  <a:extLst>
                    <a:ext uri="{9D8B030D-6E8A-4147-A177-3AD203B41FA5}">
                      <a16:colId xmlns:a16="http://schemas.microsoft.com/office/drawing/2014/main" val="20000"/>
                    </a:ext>
                  </a:extLst>
                </a:gridCol>
              </a:tblGrid>
              <a:tr h="37084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has</a:t>
                      </a:r>
                    </a:p>
                  </a:txBody>
                  <a:tcPr/>
                </a:tc>
                <a:extLst>
                  <a:ext uri="{0D108BD9-81ED-4DB2-BD59-A6C34878D82A}">
                    <a16:rowId xmlns:a16="http://schemas.microsoft.com/office/drawing/2014/main" val="10000"/>
                  </a:ext>
                </a:extLst>
              </a:tr>
            </a:tbl>
          </a:graphicData>
        </a:graphic>
      </p:graphicFrame>
      <p:graphicFrame>
        <p:nvGraphicFramePr>
          <p:cNvPr id="18" name="Table 17"/>
          <p:cNvGraphicFramePr>
            <a:graphicFrameLocks noGrp="1"/>
          </p:cNvGraphicFramePr>
          <p:nvPr>
            <p:extLst>
              <p:ext uri="{D42A27DB-BD31-4B8C-83A1-F6EECF244321}">
                <p14:modId xmlns:p14="http://schemas.microsoft.com/office/powerpoint/2010/main" val="2665524482"/>
              </p:ext>
            </p:extLst>
          </p:nvPr>
        </p:nvGraphicFramePr>
        <p:xfrm>
          <a:off x="1612900" y="5520266"/>
          <a:ext cx="1231900" cy="457200"/>
        </p:xfrm>
        <a:graphic>
          <a:graphicData uri="http://schemas.openxmlformats.org/drawingml/2006/table">
            <a:tbl>
              <a:tblPr firstRow="1" bandRow="1">
                <a:tableStyleId>{5C22544A-7EE6-4342-B048-85BDC9FD1C3A}</a:tableStyleId>
              </a:tblPr>
              <a:tblGrid>
                <a:gridCol w="1231900">
                  <a:extLst>
                    <a:ext uri="{9D8B030D-6E8A-4147-A177-3AD203B41FA5}">
                      <a16:colId xmlns:a16="http://schemas.microsoft.com/office/drawing/2014/main" val="20000"/>
                    </a:ext>
                  </a:extLst>
                </a:gridCol>
              </a:tblGrid>
              <a:tr h="37084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has</a:t>
                      </a:r>
                    </a:p>
                  </a:txBody>
                  <a:tcPr/>
                </a:tc>
                <a:extLst>
                  <a:ext uri="{0D108BD9-81ED-4DB2-BD59-A6C34878D82A}">
                    <a16:rowId xmlns:a16="http://schemas.microsoft.com/office/drawing/2014/main" val="10000"/>
                  </a:ext>
                </a:extLst>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2301344549"/>
              </p:ext>
            </p:extLst>
          </p:nvPr>
        </p:nvGraphicFramePr>
        <p:xfrm>
          <a:off x="4102100" y="5520266"/>
          <a:ext cx="1231900" cy="457200"/>
        </p:xfrm>
        <a:graphic>
          <a:graphicData uri="http://schemas.openxmlformats.org/drawingml/2006/table">
            <a:tbl>
              <a:tblPr firstRow="1" bandRow="1">
                <a:tableStyleId>{5C22544A-7EE6-4342-B048-85BDC9FD1C3A}</a:tableStyleId>
              </a:tblPr>
              <a:tblGrid>
                <a:gridCol w="1231900">
                  <a:extLst>
                    <a:ext uri="{9D8B030D-6E8A-4147-A177-3AD203B41FA5}">
                      <a16:colId xmlns:a16="http://schemas.microsoft.com/office/drawing/2014/main" val="20000"/>
                    </a:ext>
                  </a:extLst>
                </a:gridCol>
              </a:tblGrid>
              <a:tr h="37084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called</a:t>
                      </a:r>
                    </a:p>
                  </a:txBody>
                  <a:tcPr/>
                </a:tc>
                <a:extLst>
                  <a:ext uri="{0D108BD9-81ED-4DB2-BD59-A6C34878D82A}">
                    <a16:rowId xmlns:a16="http://schemas.microsoft.com/office/drawing/2014/main" val="10000"/>
                  </a:ext>
                </a:extLst>
              </a:tr>
            </a:tbl>
          </a:graphicData>
        </a:graphic>
      </p:graphicFrame>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FD57543A-58D6-0694-ED71-7D95D2FECAE4}"/>
                  </a:ext>
                </a:extLst>
              </p14:cNvPr>
              <p14:cNvContentPartPr/>
              <p14:nvPr/>
            </p14:nvContentPartPr>
            <p14:xfrm>
              <a:off x="3483720" y="4415400"/>
              <a:ext cx="6762240" cy="1651320"/>
            </p14:xfrm>
          </p:contentPart>
        </mc:Choice>
        <mc:Fallback xmlns="">
          <p:pic>
            <p:nvPicPr>
              <p:cNvPr id="2" name="Ink 1">
                <a:extLst>
                  <a:ext uri="{FF2B5EF4-FFF2-40B4-BE49-F238E27FC236}">
                    <a16:creationId xmlns:a16="http://schemas.microsoft.com/office/drawing/2014/main" id="{FD57543A-58D6-0694-ED71-7D95D2FECAE4}"/>
                  </a:ext>
                </a:extLst>
              </p:cNvPr>
              <p:cNvPicPr/>
              <p:nvPr/>
            </p:nvPicPr>
            <p:blipFill>
              <a:blip r:embed="rId3"/>
              <a:stretch>
                <a:fillRect/>
              </a:stretch>
            </p:blipFill>
            <p:spPr>
              <a:xfrm>
                <a:off x="3474360" y="4406040"/>
                <a:ext cx="6780960" cy="1670040"/>
              </a:xfrm>
              <a:prstGeom prst="rect">
                <a:avLst/>
              </a:prstGeom>
            </p:spPr>
          </p:pic>
        </mc:Fallback>
      </mc:AlternateContent>
    </p:spTree>
    <p:extLst>
      <p:ext uri="{BB962C8B-B14F-4D97-AF65-F5344CB8AC3E}">
        <p14:creationId xmlns:p14="http://schemas.microsoft.com/office/powerpoint/2010/main" val="2183919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96900" y="1008693"/>
            <a:ext cx="11468100" cy="4524315"/>
          </a:xfrm>
          <a:prstGeom prst="rect">
            <a:avLst/>
          </a:prstGeom>
        </p:spPr>
        <p:txBody>
          <a:bodyPr wrap="square">
            <a:spAutoFit/>
          </a:bodyPr>
          <a:lstStyle/>
          <a:p>
            <a:pPr lvl="0">
              <a:lnSpc>
                <a:spcPct val="150000"/>
              </a:lnSpc>
              <a:buSzPts val="1200"/>
            </a:pPr>
            <a:r>
              <a:rPr lang="en-US" sz="2400" b="1" dirty="0">
                <a:latin typeface="Times New Roman" panose="02020603050405020304" pitchFamily="18" charset="0"/>
                <a:ea typeface="Calibri" panose="020F0502020204030204" pitchFamily="34" charset="0"/>
                <a:cs typeface="Times New Roman" panose="02020603050405020304" pitchFamily="18" charset="0"/>
              </a:rPr>
              <a:t>9- A: “What are you going to do during this weekend?”	</a:t>
            </a:r>
          </a:p>
          <a:p>
            <a:pPr lvl="0">
              <a:lnSpc>
                <a:spcPct val="150000"/>
              </a:lnSpc>
              <a:buSzPts val="1200"/>
            </a:pPr>
            <a:r>
              <a:rPr lang="en-US" sz="2400" b="1">
                <a:latin typeface="Times New Roman" panose="02020603050405020304" pitchFamily="18" charset="0"/>
                <a:ea typeface="Calibri" panose="020F0502020204030204" pitchFamily="34" charset="0"/>
                <a:cs typeface="Times New Roman" panose="02020603050405020304" pitchFamily="18" charset="0"/>
              </a:rPr>
              <a:t>    B: “I --------------------------------</a:t>
            </a:r>
            <a:r>
              <a:rPr lang="en-US" sz="2400" b="1" dirty="0">
                <a:latin typeface="Times New Roman" panose="02020603050405020304" pitchFamily="18" charset="0"/>
                <a:ea typeface="Calibri" panose="020F0502020204030204" pitchFamily="34" charset="0"/>
                <a:cs typeface="Times New Roman" panose="02020603050405020304" pitchFamily="18" charset="0"/>
              </a:rPr>
              <a:t>up my mind yet.” (make)</a:t>
            </a:r>
          </a:p>
          <a:p>
            <a:pPr marR="0" lvl="0">
              <a:lnSpc>
                <a:spcPct val="150000"/>
              </a:lnSpc>
              <a:spcBef>
                <a:spcPts val="0"/>
              </a:spcBef>
              <a:spcAft>
                <a:spcPts val="0"/>
              </a:spcAft>
              <a:buSzPts val="1200"/>
            </a:pPr>
            <a:r>
              <a:rPr lang="en-US" sz="2400" b="1" dirty="0">
                <a:latin typeface="Times New Roman" panose="02020603050405020304" pitchFamily="18" charset="0"/>
                <a:ea typeface="Calibri" panose="020F0502020204030204" pitchFamily="34" charset="0"/>
                <a:cs typeface="Times New Roman" panose="02020603050405020304" pitchFamily="18" charset="0"/>
              </a:rPr>
              <a:t>10- I -------------already -------------------that film. I’d rather see another one.(see)</a:t>
            </a:r>
          </a:p>
          <a:p>
            <a:pPr marR="0" lvl="0">
              <a:lnSpc>
                <a:spcPct val="150000"/>
              </a:lnSpc>
              <a:spcBef>
                <a:spcPts val="0"/>
              </a:spcBef>
              <a:spcAft>
                <a:spcPts val="0"/>
              </a:spcAft>
              <a:buSzPts val="1200"/>
            </a:pPr>
            <a:r>
              <a:rPr lang="en-US" sz="2400" b="1" dirty="0">
                <a:latin typeface="Times New Roman" panose="02020603050405020304" pitchFamily="18" charset="0"/>
                <a:ea typeface="Calibri" panose="020F0502020204030204" pitchFamily="34" charset="0"/>
                <a:cs typeface="Times New Roman" panose="02020603050405020304" pitchFamily="18" charset="0"/>
              </a:rPr>
              <a:t>11-Tom --------------already ------------------the letters. (post)</a:t>
            </a:r>
          </a:p>
          <a:p>
            <a:pPr marR="0" lvl="0">
              <a:lnSpc>
                <a:spcPct val="150000"/>
              </a:lnSpc>
              <a:spcBef>
                <a:spcPts val="0"/>
              </a:spcBef>
              <a:spcAft>
                <a:spcPts val="0"/>
              </a:spcAft>
              <a:buSzPts val="1200"/>
            </a:pPr>
            <a:r>
              <a:rPr lang="en-US" sz="2400" b="1" dirty="0">
                <a:latin typeface="Times New Roman" panose="02020603050405020304" pitchFamily="18" charset="0"/>
                <a:ea typeface="Calibri" panose="020F0502020204030204" pitchFamily="34" charset="0"/>
                <a:cs typeface="Times New Roman" panose="02020603050405020304" pitchFamily="18" charset="0"/>
              </a:rPr>
              <a:t>12- The two sides ----------------just -------------------the contract. (sign)</a:t>
            </a:r>
          </a:p>
          <a:p>
            <a:pPr marR="0" lvl="0">
              <a:lnSpc>
                <a:spcPct val="150000"/>
              </a:lnSpc>
              <a:spcBef>
                <a:spcPts val="0"/>
              </a:spcBef>
              <a:spcAft>
                <a:spcPts val="0"/>
              </a:spcAft>
              <a:buSzPts val="1200"/>
            </a:pPr>
            <a:r>
              <a:rPr lang="en-US" sz="2400" b="1" dirty="0">
                <a:latin typeface="Times New Roman" panose="02020603050405020304" pitchFamily="18" charset="0"/>
                <a:ea typeface="Calibri" panose="020F0502020204030204" pitchFamily="34" charset="0"/>
                <a:cs typeface="Times New Roman" panose="02020603050405020304" pitchFamily="18" charset="0"/>
              </a:rPr>
              <a:t>13- He is not a famous writer. This is the only book he ----------------------------. (write)</a:t>
            </a:r>
          </a:p>
          <a:p>
            <a:pPr marR="0" lvl="0">
              <a:lnSpc>
                <a:spcPct val="150000"/>
              </a:lnSpc>
              <a:spcBef>
                <a:spcPts val="0"/>
              </a:spcBef>
              <a:spcAft>
                <a:spcPts val="0"/>
              </a:spcAft>
              <a:buSzPts val="1200"/>
            </a:pPr>
            <a:r>
              <a:rPr lang="en-US" sz="2400" b="1" dirty="0">
                <a:latin typeface="Times New Roman" panose="02020603050405020304" pitchFamily="18" charset="0"/>
                <a:ea typeface="Calibri" panose="020F0502020204030204" pitchFamily="34" charset="0"/>
                <a:cs typeface="Times New Roman" panose="02020603050405020304" pitchFamily="18" charset="0"/>
              </a:rPr>
              <a:t>14- How many times ---------------------your local football team ----------------? (win)</a:t>
            </a:r>
          </a:p>
          <a:p>
            <a:pPr marR="0" lvl="0">
              <a:lnSpc>
                <a:spcPct val="150000"/>
              </a:lnSpc>
              <a:spcBef>
                <a:spcPts val="0"/>
              </a:spcBef>
              <a:spcAft>
                <a:spcPts val="800"/>
              </a:spcAft>
              <a:buSzPts val="1200"/>
            </a:pPr>
            <a:r>
              <a:rPr lang="en-US" sz="2400" b="1" dirty="0">
                <a:latin typeface="Times New Roman" panose="02020603050405020304" pitchFamily="18" charset="0"/>
                <a:ea typeface="Calibri" panose="020F0502020204030204" pitchFamily="34" charset="0"/>
                <a:cs typeface="Times New Roman" panose="02020603050405020304" pitchFamily="18" charset="0"/>
              </a:rPr>
              <a:t>15- There -----------------------lots of changes recently. (be)</a:t>
            </a:r>
            <a:endParaRPr lang="en-US" b="1" dirty="0">
              <a:latin typeface="Times New Roman" panose="02020603050405020304" pitchFamily="18"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4020985151"/>
              </p:ext>
            </p:extLst>
          </p:nvPr>
        </p:nvGraphicFramePr>
        <p:xfrm>
          <a:off x="1854200" y="1735666"/>
          <a:ext cx="2882900" cy="457200"/>
        </p:xfrm>
        <a:graphic>
          <a:graphicData uri="http://schemas.openxmlformats.org/drawingml/2006/table">
            <a:tbl>
              <a:tblPr firstRow="1" bandRow="1">
                <a:tableStyleId>{5C22544A-7EE6-4342-B048-85BDC9FD1C3A}</a:tableStyleId>
              </a:tblPr>
              <a:tblGrid>
                <a:gridCol w="2882900">
                  <a:extLst>
                    <a:ext uri="{9D8B030D-6E8A-4147-A177-3AD203B41FA5}">
                      <a16:colId xmlns:a16="http://schemas.microsoft.com/office/drawing/2014/main" val="20000"/>
                    </a:ext>
                  </a:extLst>
                </a:gridCol>
              </a:tblGrid>
              <a:tr h="37084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haven’t made</a:t>
                      </a:r>
                    </a:p>
                  </a:txBody>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656180087"/>
              </p:ext>
            </p:extLst>
          </p:nvPr>
        </p:nvGraphicFramePr>
        <p:xfrm>
          <a:off x="1384300" y="2218266"/>
          <a:ext cx="1219200" cy="457200"/>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tblGrid>
              <a:tr h="37084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have</a:t>
                      </a:r>
                    </a:p>
                  </a:txBody>
                  <a:tcPr/>
                </a:tc>
                <a:extLst>
                  <a:ext uri="{0D108BD9-81ED-4DB2-BD59-A6C34878D82A}">
                    <a16:rowId xmlns:a16="http://schemas.microsoft.com/office/drawing/2014/main" val="10000"/>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4114040283"/>
              </p:ext>
            </p:extLst>
          </p:nvPr>
        </p:nvGraphicFramePr>
        <p:xfrm>
          <a:off x="3911600" y="2256366"/>
          <a:ext cx="1219200" cy="457200"/>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tblGrid>
              <a:tr h="37084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seen</a:t>
                      </a:r>
                    </a:p>
                  </a:txBody>
                  <a:tcPr/>
                </a:tc>
                <a:extLst>
                  <a:ext uri="{0D108BD9-81ED-4DB2-BD59-A6C34878D82A}">
                    <a16:rowId xmlns:a16="http://schemas.microsoft.com/office/drawing/2014/main" val="10000"/>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999114042"/>
              </p:ext>
            </p:extLst>
          </p:nvPr>
        </p:nvGraphicFramePr>
        <p:xfrm>
          <a:off x="1714500" y="2815166"/>
          <a:ext cx="1219200" cy="457200"/>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tblGrid>
              <a:tr h="37084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has</a:t>
                      </a:r>
                    </a:p>
                  </a:txBody>
                  <a:tcPr/>
                </a:tc>
                <a:extLst>
                  <a:ext uri="{0D108BD9-81ED-4DB2-BD59-A6C34878D82A}">
                    <a16:rowId xmlns:a16="http://schemas.microsoft.com/office/drawing/2014/main" val="10000"/>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3823630613"/>
              </p:ext>
            </p:extLst>
          </p:nvPr>
        </p:nvGraphicFramePr>
        <p:xfrm>
          <a:off x="4343400" y="2789766"/>
          <a:ext cx="1219200" cy="457200"/>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tblGrid>
              <a:tr h="37084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posted</a:t>
                      </a:r>
                    </a:p>
                  </a:txBody>
                  <a:tcPr/>
                </a:tc>
                <a:extLst>
                  <a:ext uri="{0D108BD9-81ED-4DB2-BD59-A6C34878D82A}">
                    <a16:rowId xmlns:a16="http://schemas.microsoft.com/office/drawing/2014/main" val="10000"/>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2866399021"/>
              </p:ext>
            </p:extLst>
          </p:nvPr>
        </p:nvGraphicFramePr>
        <p:xfrm>
          <a:off x="3086100" y="3335866"/>
          <a:ext cx="1219200" cy="457200"/>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tblGrid>
              <a:tr h="37084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have</a:t>
                      </a:r>
                    </a:p>
                  </a:txBody>
                  <a:tcPr/>
                </a:tc>
                <a:extLst>
                  <a:ext uri="{0D108BD9-81ED-4DB2-BD59-A6C34878D82A}">
                    <a16:rowId xmlns:a16="http://schemas.microsoft.com/office/drawing/2014/main" val="10000"/>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3046039098"/>
              </p:ext>
            </p:extLst>
          </p:nvPr>
        </p:nvGraphicFramePr>
        <p:xfrm>
          <a:off x="5372100" y="3348566"/>
          <a:ext cx="1219200" cy="457200"/>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tblGrid>
              <a:tr h="37084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signed</a:t>
                      </a:r>
                    </a:p>
                  </a:txBody>
                  <a:tcPr/>
                </a:tc>
                <a:extLst>
                  <a:ext uri="{0D108BD9-81ED-4DB2-BD59-A6C34878D82A}">
                    <a16:rowId xmlns:a16="http://schemas.microsoft.com/office/drawing/2014/main" val="10000"/>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46903319"/>
              </p:ext>
            </p:extLst>
          </p:nvPr>
        </p:nvGraphicFramePr>
        <p:xfrm>
          <a:off x="7759700" y="3866726"/>
          <a:ext cx="2730500" cy="457200"/>
        </p:xfrm>
        <a:graphic>
          <a:graphicData uri="http://schemas.openxmlformats.org/drawingml/2006/table">
            <a:tbl>
              <a:tblPr firstRow="1" bandRow="1">
                <a:tableStyleId>{5C22544A-7EE6-4342-B048-85BDC9FD1C3A}</a:tableStyleId>
              </a:tblPr>
              <a:tblGrid>
                <a:gridCol w="2730500">
                  <a:extLst>
                    <a:ext uri="{9D8B030D-6E8A-4147-A177-3AD203B41FA5}">
                      <a16:colId xmlns:a16="http://schemas.microsoft.com/office/drawing/2014/main" val="20000"/>
                    </a:ext>
                  </a:extLst>
                </a:gridCol>
              </a:tblGrid>
              <a:tr h="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has written</a:t>
                      </a:r>
                    </a:p>
                  </a:txBody>
                  <a:tcPr/>
                </a:tc>
                <a:extLst>
                  <a:ext uri="{0D108BD9-81ED-4DB2-BD59-A6C34878D82A}">
                    <a16:rowId xmlns:a16="http://schemas.microsoft.com/office/drawing/2014/main" val="10000"/>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1325551905"/>
              </p:ext>
            </p:extLst>
          </p:nvPr>
        </p:nvGraphicFramePr>
        <p:xfrm>
          <a:off x="3543300" y="4402666"/>
          <a:ext cx="1219200" cy="457200"/>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tblGrid>
              <a:tr h="37084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has</a:t>
                      </a:r>
                    </a:p>
                  </a:txBody>
                  <a:tcPr/>
                </a:tc>
                <a:extLst>
                  <a:ext uri="{0D108BD9-81ED-4DB2-BD59-A6C34878D82A}">
                    <a16:rowId xmlns:a16="http://schemas.microsoft.com/office/drawing/2014/main" val="10000"/>
                  </a:ext>
                </a:extLst>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1646337584"/>
              </p:ext>
            </p:extLst>
          </p:nvPr>
        </p:nvGraphicFramePr>
        <p:xfrm>
          <a:off x="8775700" y="4453466"/>
          <a:ext cx="1219200" cy="457200"/>
        </p:xfrm>
        <a:graphic>
          <a:graphicData uri="http://schemas.openxmlformats.org/drawingml/2006/table">
            <a:tbl>
              <a:tblPr firstRow="1" bandRow="1">
                <a:tableStyleId>{5C22544A-7EE6-4342-B048-85BDC9FD1C3A}</a:tableStyleId>
              </a:tblPr>
              <a:tblGrid>
                <a:gridCol w="1219200">
                  <a:extLst>
                    <a:ext uri="{9D8B030D-6E8A-4147-A177-3AD203B41FA5}">
                      <a16:colId xmlns:a16="http://schemas.microsoft.com/office/drawing/2014/main" val="20000"/>
                    </a:ext>
                  </a:extLst>
                </a:gridCol>
              </a:tblGrid>
              <a:tr h="37084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won</a:t>
                      </a:r>
                    </a:p>
                  </a:txBody>
                  <a:tcPr/>
                </a:tc>
                <a:extLst>
                  <a:ext uri="{0D108BD9-81ED-4DB2-BD59-A6C34878D82A}">
                    <a16:rowId xmlns:a16="http://schemas.microsoft.com/office/drawing/2014/main" val="10000"/>
                  </a:ext>
                </a:extLst>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1521495700"/>
              </p:ext>
            </p:extLst>
          </p:nvPr>
        </p:nvGraphicFramePr>
        <p:xfrm>
          <a:off x="1981200" y="4936066"/>
          <a:ext cx="2133600" cy="457200"/>
        </p:xfrm>
        <a:graphic>
          <a:graphicData uri="http://schemas.openxmlformats.org/drawingml/2006/table">
            <a:tbl>
              <a:tblPr firstRow="1" bandRow="1">
                <a:tableStyleId>{5C22544A-7EE6-4342-B048-85BDC9FD1C3A}</a:tableStyleId>
              </a:tblPr>
              <a:tblGrid>
                <a:gridCol w="2133600">
                  <a:extLst>
                    <a:ext uri="{9D8B030D-6E8A-4147-A177-3AD203B41FA5}">
                      <a16:colId xmlns:a16="http://schemas.microsoft.com/office/drawing/2014/main" val="20000"/>
                    </a:ext>
                  </a:extLst>
                </a:gridCol>
              </a:tblGrid>
              <a:tr h="370840">
                <a:tc>
                  <a:txBody>
                    <a:bodyPr/>
                    <a:lstStyle/>
                    <a:p>
                      <a:pPr algn="ctr"/>
                      <a:r>
                        <a:rPr lang="en-US" sz="2400" dirty="0">
                          <a:solidFill>
                            <a:schemeClr val="tx1"/>
                          </a:solidFill>
                          <a:latin typeface="Times New Roman" panose="02020603050405020304" pitchFamily="18" charset="0"/>
                          <a:cs typeface="Times New Roman" panose="02020603050405020304" pitchFamily="18" charset="0"/>
                        </a:rPr>
                        <a:t>have been</a:t>
                      </a:r>
                    </a:p>
                  </a:txBody>
                  <a:tcPr/>
                </a:tc>
                <a:extLst>
                  <a:ext uri="{0D108BD9-81ED-4DB2-BD59-A6C34878D82A}">
                    <a16:rowId xmlns:a16="http://schemas.microsoft.com/office/drawing/2014/main" val="10000"/>
                  </a:ext>
                </a:extLst>
              </a:tr>
            </a:tbl>
          </a:graphicData>
        </a:graphic>
      </p:graphicFrame>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D7549B00-C8A5-3022-5BC6-AE6BFC94558D}"/>
                  </a:ext>
                </a:extLst>
              </p14:cNvPr>
              <p14:cNvContentPartPr/>
              <p14:nvPr/>
            </p14:nvContentPartPr>
            <p14:xfrm>
              <a:off x="2332440" y="1748880"/>
              <a:ext cx="6324840" cy="3707640"/>
            </p14:xfrm>
          </p:contentPart>
        </mc:Choice>
        <mc:Fallback xmlns="">
          <p:pic>
            <p:nvPicPr>
              <p:cNvPr id="2" name="Ink 1">
                <a:extLst>
                  <a:ext uri="{FF2B5EF4-FFF2-40B4-BE49-F238E27FC236}">
                    <a16:creationId xmlns:a16="http://schemas.microsoft.com/office/drawing/2014/main" id="{D7549B00-C8A5-3022-5BC6-AE6BFC94558D}"/>
                  </a:ext>
                </a:extLst>
              </p:cNvPr>
              <p:cNvPicPr/>
              <p:nvPr/>
            </p:nvPicPr>
            <p:blipFill>
              <a:blip r:embed="rId3"/>
              <a:stretch>
                <a:fillRect/>
              </a:stretch>
            </p:blipFill>
            <p:spPr>
              <a:xfrm>
                <a:off x="2323080" y="1739520"/>
                <a:ext cx="6343560" cy="3726360"/>
              </a:xfrm>
              <a:prstGeom prst="rect">
                <a:avLst/>
              </a:prstGeom>
            </p:spPr>
          </p:pic>
        </mc:Fallback>
      </mc:AlternateContent>
    </p:spTree>
    <p:extLst>
      <p:ext uri="{BB962C8B-B14F-4D97-AF65-F5344CB8AC3E}">
        <p14:creationId xmlns:p14="http://schemas.microsoft.com/office/powerpoint/2010/main" val="2134782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fill="hold"/>
                                        <p:tgtEl>
                                          <p:spTgt spid="14"/>
                                        </p:tgtEl>
                                        <p:attrNameLst>
                                          <p:attrName>ppt_x</p:attrName>
                                        </p:attrNameLst>
                                      </p:cBhvr>
                                      <p:tavLst>
                                        <p:tav tm="0">
                                          <p:val>
                                            <p:strVal val="#ppt_x"/>
                                          </p:val>
                                        </p:tav>
                                        <p:tav tm="100000">
                                          <p:val>
                                            <p:strVal val="#ppt_x"/>
                                          </p:val>
                                        </p:tav>
                                      </p:tavLst>
                                    </p:anim>
                                    <p:anim calcmode="lin" valueType="num">
                                      <p:cBhvr additive="base">
                                        <p:cTn id="5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ppt_x"/>
                                          </p:val>
                                        </p:tav>
                                        <p:tav tm="100000">
                                          <p:val>
                                            <p:strVal val="#ppt_x"/>
                                          </p:val>
                                        </p:tav>
                                      </p:tavLst>
                                    </p:anim>
                                    <p:anim calcmode="lin" valueType="num">
                                      <p:cBhvr additive="base">
                                        <p:cTn id="6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1500" y="1143844"/>
            <a:ext cx="11430000" cy="4467057"/>
          </a:xfrm>
          <a:prstGeom prst="rect">
            <a:avLst/>
          </a:prstGeom>
        </p:spPr>
        <p:txBody>
          <a:bodyPr wrap="square">
            <a:spAutoFit/>
          </a:bodyPr>
          <a:lstStyle/>
          <a:p>
            <a:pPr algn="just">
              <a:lnSpc>
                <a:spcPct val="150000"/>
              </a:lnSpc>
            </a:pPr>
            <a:r>
              <a:rPr lang="en-US" sz="2400" b="1" dirty="0">
                <a:latin typeface="Times New Roman" panose="02020603050405020304" pitchFamily="18" charset="0"/>
                <a:cs typeface="Times New Roman" panose="02020603050405020304" pitchFamily="18" charset="0"/>
              </a:rPr>
              <a:t>Technology </a:t>
            </a:r>
            <a:r>
              <a:rPr lang="en-US" sz="2400" b="1" dirty="0">
                <a:solidFill>
                  <a:srgbClr val="FF0000"/>
                </a:solidFill>
                <a:latin typeface="Times New Roman" panose="02020603050405020304" pitchFamily="18" charset="0"/>
                <a:cs typeface="Times New Roman" panose="02020603050405020304" pitchFamily="18" charset="0"/>
              </a:rPr>
              <a:t>has influenced</a:t>
            </a:r>
            <a:r>
              <a:rPr lang="en-US" sz="2400" b="1" dirty="0">
                <a:latin typeface="Times New Roman" panose="02020603050405020304" pitchFamily="18" charset="0"/>
                <a:cs typeface="Times New Roman" panose="02020603050405020304" pitchFamily="18" charset="0"/>
              </a:rPr>
              <a:t> the lives of people in this century. Working</a:t>
            </a:r>
            <a:r>
              <a:rPr lang="fa-IR" sz="2400" b="1" dirty="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with computers and mobile phones </a:t>
            </a:r>
            <a:r>
              <a:rPr lang="en-US" sz="2400" b="1" dirty="0">
                <a:solidFill>
                  <a:srgbClr val="FF0000"/>
                </a:solidFill>
                <a:latin typeface="Times New Roman" panose="02020603050405020304" pitchFamily="18" charset="0"/>
                <a:cs typeface="Times New Roman" panose="02020603050405020304" pitchFamily="18" charset="0"/>
              </a:rPr>
              <a:t>has changed</a:t>
            </a:r>
            <a:r>
              <a:rPr lang="en-US" sz="2400" b="1" dirty="0">
                <a:latin typeface="Times New Roman" panose="02020603050405020304" pitchFamily="18" charset="0"/>
                <a:cs typeface="Times New Roman" panose="02020603050405020304" pitchFamily="18" charset="0"/>
              </a:rPr>
              <a:t> people’s habits and</a:t>
            </a:r>
            <a:r>
              <a:rPr lang="fa-IR" sz="2400" b="1" dirty="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lifestyles. Some people use their laptops and especially their mobile</a:t>
            </a:r>
            <a:r>
              <a:rPr lang="fa-IR" sz="2400" b="1" dirty="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phones everywhere for no good reason. Some of them </a:t>
            </a:r>
            <a:r>
              <a:rPr lang="en-US" sz="2400" b="1" dirty="0">
                <a:solidFill>
                  <a:srgbClr val="FF0000"/>
                </a:solidFill>
                <a:latin typeface="Times New Roman" panose="02020603050405020304" pitchFamily="18" charset="0"/>
                <a:cs typeface="Times New Roman" panose="02020603050405020304" pitchFamily="18" charset="0"/>
              </a:rPr>
              <a:t>have not read</a:t>
            </a:r>
            <a:r>
              <a:rPr lang="en-US" sz="2400" b="1" dirty="0">
                <a:latin typeface="Times New Roman" panose="02020603050405020304" pitchFamily="18" charset="0"/>
                <a:cs typeface="Times New Roman" panose="02020603050405020304" pitchFamily="18" charset="0"/>
              </a:rPr>
              <a:t> a</a:t>
            </a:r>
            <a:r>
              <a:rPr lang="fa-IR" sz="2400" b="1" dirty="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book for months. Some </a:t>
            </a:r>
            <a:r>
              <a:rPr lang="en-US" sz="2400" b="1" dirty="0">
                <a:solidFill>
                  <a:srgbClr val="FF0000"/>
                </a:solidFill>
                <a:latin typeface="Times New Roman" panose="02020603050405020304" pitchFamily="18" charset="0"/>
                <a:cs typeface="Times New Roman" panose="02020603050405020304" pitchFamily="18" charset="0"/>
              </a:rPr>
              <a:t>have not visited</a:t>
            </a:r>
            <a:r>
              <a:rPr lang="en-US" sz="2400" b="1" dirty="0">
                <a:latin typeface="Times New Roman" panose="02020603050405020304" pitchFamily="18" charset="0"/>
                <a:cs typeface="Times New Roman" panose="02020603050405020304" pitchFamily="18" charset="0"/>
              </a:rPr>
              <a:t> their relatives for a long time.</a:t>
            </a:r>
            <a:r>
              <a:rPr lang="fa-IR" sz="2400" b="1" dirty="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Some even </a:t>
            </a:r>
            <a:r>
              <a:rPr lang="en-US" sz="2400" b="1" dirty="0">
                <a:solidFill>
                  <a:srgbClr val="FF0000"/>
                </a:solidFill>
                <a:latin typeface="Times New Roman" panose="02020603050405020304" pitchFamily="18" charset="0"/>
                <a:cs typeface="Times New Roman" panose="02020603050405020304" pitchFamily="18" charset="0"/>
              </a:rPr>
              <a:t>have not slept</a:t>
            </a:r>
            <a:r>
              <a:rPr lang="en-US" sz="2400" b="1" dirty="0">
                <a:latin typeface="Times New Roman" panose="02020603050405020304" pitchFamily="18" charset="0"/>
                <a:cs typeface="Times New Roman" panose="02020603050405020304" pitchFamily="18" charset="0"/>
              </a:rPr>
              <a:t> well or </a:t>
            </a:r>
            <a:r>
              <a:rPr lang="en-US" sz="2400" b="1" dirty="0">
                <a:solidFill>
                  <a:srgbClr val="FF0000"/>
                </a:solidFill>
                <a:latin typeface="Times New Roman" panose="02020603050405020304" pitchFamily="18" charset="0"/>
                <a:cs typeface="Times New Roman" panose="02020603050405020304" pitchFamily="18" charset="0"/>
              </a:rPr>
              <a:t>have not eaten</a:t>
            </a:r>
            <a:r>
              <a:rPr lang="en-US" sz="2400" b="1" dirty="0">
                <a:latin typeface="Times New Roman" panose="02020603050405020304" pitchFamily="18" charset="0"/>
                <a:cs typeface="Times New Roman" panose="02020603050405020304" pitchFamily="18" charset="0"/>
              </a:rPr>
              <a:t> properly for a long time.</a:t>
            </a:r>
            <a:r>
              <a:rPr lang="fa-IR" sz="2400" b="1" dirty="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Some of these people </a:t>
            </a:r>
            <a:r>
              <a:rPr lang="en-US" sz="2400" b="1" dirty="0">
                <a:solidFill>
                  <a:srgbClr val="FF0000"/>
                </a:solidFill>
                <a:latin typeface="Times New Roman" panose="02020603050405020304" pitchFamily="18" charset="0"/>
                <a:cs typeface="Times New Roman" panose="02020603050405020304" pitchFamily="18" charset="0"/>
              </a:rPr>
              <a:t>have quit</a:t>
            </a:r>
            <a:r>
              <a:rPr lang="en-US" sz="2400" b="1" dirty="0">
                <a:latin typeface="Times New Roman" panose="02020603050405020304" pitchFamily="18" charset="0"/>
                <a:cs typeface="Times New Roman" panose="02020603050405020304" pitchFamily="18" charset="0"/>
              </a:rPr>
              <a:t> good habits like doing daily exercises or</a:t>
            </a:r>
            <a:r>
              <a:rPr lang="fa-IR" sz="2400" b="1" dirty="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attending social events. They </a:t>
            </a:r>
            <a:r>
              <a:rPr lang="en-US" sz="2400" b="1" dirty="0">
                <a:solidFill>
                  <a:srgbClr val="FF0000"/>
                </a:solidFill>
                <a:latin typeface="Times New Roman" panose="02020603050405020304" pitchFamily="18" charset="0"/>
                <a:cs typeface="Times New Roman" panose="02020603050405020304" pitchFamily="18" charset="0"/>
              </a:rPr>
              <a:t>have chosen </a:t>
            </a:r>
            <a:r>
              <a:rPr lang="en-US" sz="2400" b="1" dirty="0">
                <a:latin typeface="Times New Roman" panose="02020603050405020304" pitchFamily="18" charset="0"/>
                <a:cs typeface="Times New Roman" panose="02020603050405020304" pitchFamily="18" charset="0"/>
              </a:rPr>
              <a:t>an unhealthy lifestyle. To live</a:t>
            </a:r>
            <a:r>
              <a:rPr lang="fa-IR" sz="2400" b="1" dirty="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longer, they need to rethink the way they live, work, and use technology.</a:t>
            </a: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CB0BE7C6-31D3-0C6B-B532-EBCB9097A8F3}"/>
                  </a:ext>
                </a:extLst>
              </p14:cNvPr>
              <p14:cNvContentPartPr/>
              <p14:nvPr/>
            </p14:nvContentPartPr>
            <p14:xfrm>
              <a:off x="2143080" y="1049760"/>
              <a:ext cx="9253440" cy="3924360"/>
            </p14:xfrm>
          </p:contentPart>
        </mc:Choice>
        <mc:Fallback xmlns="">
          <p:pic>
            <p:nvPicPr>
              <p:cNvPr id="3" name="Ink 2">
                <a:extLst>
                  <a:ext uri="{FF2B5EF4-FFF2-40B4-BE49-F238E27FC236}">
                    <a16:creationId xmlns:a16="http://schemas.microsoft.com/office/drawing/2014/main" id="{CB0BE7C6-31D3-0C6B-B532-EBCB9097A8F3}"/>
                  </a:ext>
                </a:extLst>
              </p:cNvPr>
              <p:cNvPicPr/>
              <p:nvPr/>
            </p:nvPicPr>
            <p:blipFill>
              <a:blip r:embed="rId3"/>
              <a:stretch>
                <a:fillRect/>
              </a:stretch>
            </p:blipFill>
            <p:spPr>
              <a:xfrm>
                <a:off x="2133720" y="1040400"/>
                <a:ext cx="9272160" cy="3943080"/>
              </a:xfrm>
              <a:prstGeom prst="rect">
                <a:avLst/>
              </a:prstGeom>
            </p:spPr>
          </p:pic>
        </mc:Fallback>
      </mc:AlternateContent>
    </p:spTree>
    <p:extLst>
      <p:ext uri="{BB962C8B-B14F-4D97-AF65-F5344CB8AC3E}">
        <p14:creationId xmlns:p14="http://schemas.microsoft.com/office/powerpoint/2010/main" val="9194024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60400" y="1068844"/>
            <a:ext cx="11226800" cy="5011949"/>
          </a:xfrm>
          <a:prstGeom prst="rect">
            <a:avLst/>
          </a:prstGeom>
        </p:spPr>
        <p:txBody>
          <a:bodyPr wrap="square">
            <a:spAutoFit/>
          </a:bodyPr>
          <a:lstStyle/>
          <a:p>
            <a:pPr algn="just">
              <a:lnSpc>
                <a:spcPct val="150000"/>
              </a:lnSpc>
            </a:pPr>
            <a:r>
              <a:rPr lang="en-US" sz="2400" b="1" dirty="0">
                <a:latin typeface="Times New Roman" panose="02020603050405020304" pitchFamily="18" charset="0"/>
                <a:cs typeface="Times New Roman" panose="02020603050405020304" pitchFamily="18" charset="0"/>
              </a:rPr>
              <a:t>Technology </a:t>
            </a:r>
            <a:r>
              <a:rPr lang="en-US" sz="2400" b="1" dirty="0">
                <a:solidFill>
                  <a:srgbClr val="FF0000"/>
                </a:solidFill>
                <a:latin typeface="Times New Roman" panose="02020603050405020304" pitchFamily="18" charset="0"/>
                <a:cs typeface="Times New Roman" panose="02020603050405020304" pitchFamily="18" charset="0"/>
              </a:rPr>
              <a:t>has helped</a:t>
            </a:r>
            <a:r>
              <a:rPr lang="en-US" sz="2400" b="1" dirty="0">
                <a:latin typeface="Times New Roman" panose="02020603050405020304" pitchFamily="18" charset="0"/>
                <a:cs typeface="Times New Roman" panose="02020603050405020304" pitchFamily="18" charset="0"/>
              </a:rPr>
              <a:t> the researchers and scientists of our time. New medicines and medical inventions </a:t>
            </a:r>
            <a:r>
              <a:rPr lang="en-US" sz="2400" b="1" dirty="0">
                <a:solidFill>
                  <a:srgbClr val="FF0000"/>
                </a:solidFill>
                <a:latin typeface="Times New Roman" panose="02020603050405020304" pitchFamily="18" charset="0"/>
                <a:cs typeface="Times New Roman" panose="02020603050405020304" pitchFamily="18" charset="0"/>
              </a:rPr>
              <a:t>have saved</a:t>
            </a:r>
            <a:r>
              <a:rPr lang="en-US" sz="2400" b="1" dirty="0">
                <a:latin typeface="Times New Roman" panose="02020603050405020304" pitchFamily="18" charset="0"/>
                <a:cs typeface="Times New Roman" panose="02020603050405020304" pitchFamily="18" charset="0"/>
              </a:rPr>
              <a:t> the lives of many people. They </a:t>
            </a:r>
            <a:r>
              <a:rPr lang="en-US" sz="2400" b="1" dirty="0">
                <a:solidFill>
                  <a:srgbClr val="FF0000"/>
                </a:solidFill>
                <a:latin typeface="Times New Roman" panose="02020603050405020304" pitchFamily="18" charset="0"/>
                <a:cs typeface="Times New Roman" panose="02020603050405020304" pitchFamily="18" charset="0"/>
              </a:rPr>
              <a:t>have let</a:t>
            </a:r>
            <a:r>
              <a:rPr lang="en-US" sz="2400" b="1" dirty="0">
                <a:latin typeface="Times New Roman" panose="02020603050405020304" pitchFamily="18" charset="0"/>
                <a:cs typeface="Times New Roman" panose="02020603050405020304" pitchFamily="18" charset="0"/>
              </a:rPr>
              <a:t> people have a happy life and live longer. New medicines such as anti-cancer drugs and new antibiotics </a:t>
            </a:r>
            <a:r>
              <a:rPr lang="en-US" sz="2400" b="1" dirty="0">
                <a:solidFill>
                  <a:srgbClr val="FF0000"/>
                </a:solidFill>
                <a:latin typeface="Times New Roman" panose="02020603050405020304" pitchFamily="18" charset="0"/>
                <a:cs typeface="Times New Roman" panose="02020603050405020304" pitchFamily="18" charset="0"/>
              </a:rPr>
              <a:t>have cured</a:t>
            </a:r>
            <a:r>
              <a:rPr lang="en-US" sz="2400" b="1" dirty="0">
                <a:latin typeface="Times New Roman" panose="02020603050405020304" pitchFamily="18" charset="0"/>
                <a:cs typeface="Times New Roman" panose="02020603050405020304" pitchFamily="18" charset="0"/>
              </a:rPr>
              <a:t> many patients. Some technological inventions </a:t>
            </a:r>
            <a:r>
              <a:rPr lang="en-US" sz="2400" b="1" dirty="0">
                <a:solidFill>
                  <a:srgbClr val="FF0000"/>
                </a:solidFill>
                <a:latin typeface="Times New Roman" panose="02020603050405020304" pitchFamily="18" charset="0"/>
                <a:cs typeface="Times New Roman" panose="02020603050405020304" pitchFamily="18" charset="0"/>
              </a:rPr>
              <a:t>have helped</a:t>
            </a:r>
            <a:r>
              <a:rPr lang="en-US" sz="2400" b="1" dirty="0">
                <a:latin typeface="Times New Roman" panose="02020603050405020304" pitchFamily="18" charset="0"/>
                <a:cs typeface="Times New Roman" panose="02020603050405020304" pitchFamily="18" charset="0"/>
              </a:rPr>
              <a:t> doctors to check people’s health condition. They </a:t>
            </a:r>
            <a:r>
              <a:rPr lang="en-US" sz="2400" b="1" dirty="0">
                <a:solidFill>
                  <a:srgbClr val="FF0000"/>
                </a:solidFill>
                <a:latin typeface="Times New Roman" panose="02020603050405020304" pitchFamily="18" charset="0"/>
                <a:cs typeface="Times New Roman" panose="02020603050405020304" pitchFamily="18" charset="0"/>
              </a:rPr>
              <a:t>have found</a:t>
            </a:r>
            <a:r>
              <a:rPr lang="en-US" sz="2400" b="1" dirty="0">
                <a:latin typeface="Times New Roman" panose="02020603050405020304" pitchFamily="18" charset="0"/>
                <a:cs typeface="Times New Roman" panose="02020603050405020304" pitchFamily="18" charset="0"/>
              </a:rPr>
              <a:t> keys to the secrets of the human body. New technologies </a:t>
            </a:r>
            <a:r>
              <a:rPr lang="en-US" sz="2400" b="1" dirty="0">
                <a:solidFill>
                  <a:srgbClr val="FF0000"/>
                </a:solidFill>
                <a:latin typeface="Times New Roman" panose="02020603050405020304" pitchFamily="18" charset="0"/>
                <a:cs typeface="Times New Roman" panose="02020603050405020304" pitchFamily="18" charset="0"/>
              </a:rPr>
              <a:t>have helped</a:t>
            </a:r>
            <a:r>
              <a:rPr lang="en-US" sz="2400" b="1" dirty="0">
                <a:latin typeface="Times New Roman" panose="02020603050405020304" pitchFamily="18" charset="0"/>
                <a:cs typeface="Times New Roman" panose="02020603050405020304" pitchFamily="18" charset="0"/>
              </a:rPr>
              <a:t> doctors to understand how diseases develop. They </a:t>
            </a:r>
            <a:r>
              <a:rPr lang="en-US" sz="2400" b="1" dirty="0">
                <a:solidFill>
                  <a:srgbClr val="FF0000"/>
                </a:solidFill>
                <a:latin typeface="Times New Roman" panose="02020603050405020304" pitchFamily="18" charset="0"/>
                <a:cs typeface="Times New Roman" panose="02020603050405020304" pitchFamily="18" charset="0"/>
              </a:rPr>
              <a:t>have found</a:t>
            </a:r>
            <a:r>
              <a:rPr lang="en-US" sz="2400" b="1" dirty="0">
                <a:latin typeface="Times New Roman" panose="02020603050405020304" pitchFamily="18" charset="0"/>
                <a:cs typeface="Times New Roman" panose="02020603050405020304" pitchFamily="18" charset="0"/>
              </a:rPr>
              <a:t> ways to fight and stop diseases in their early stages. Technology, as some people may think, is not a bad thing at all. The way we use technology, is important.</a:t>
            </a:r>
          </a:p>
        </p:txBody>
      </p:sp>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04825539-0527-0C89-A793-E6CA6D8F2916}"/>
                  </a:ext>
                </a:extLst>
              </p14:cNvPr>
              <p14:cNvContentPartPr/>
              <p14:nvPr/>
            </p14:nvContentPartPr>
            <p14:xfrm>
              <a:off x="725040" y="1001160"/>
              <a:ext cx="11317680" cy="3922560"/>
            </p14:xfrm>
          </p:contentPart>
        </mc:Choice>
        <mc:Fallback xmlns="">
          <p:pic>
            <p:nvPicPr>
              <p:cNvPr id="2" name="Ink 1">
                <a:extLst>
                  <a:ext uri="{FF2B5EF4-FFF2-40B4-BE49-F238E27FC236}">
                    <a16:creationId xmlns:a16="http://schemas.microsoft.com/office/drawing/2014/main" id="{04825539-0527-0C89-A793-E6CA6D8F2916}"/>
                  </a:ext>
                </a:extLst>
              </p:cNvPr>
              <p:cNvPicPr/>
              <p:nvPr/>
            </p:nvPicPr>
            <p:blipFill>
              <a:blip r:embed="rId3"/>
              <a:stretch>
                <a:fillRect/>
              </a:stretch>
            </p:blipFill>
            <p:spPr>
              <a:xfrm>
                <a:off x="715680" y="991800"/>
                <a:ext cx="11336400" cy="3941280"/>
              </a:xfrm>
              <a:prstGeom prst="rect">
                <a:avLst/>
              </a:prstGeom>
            </p:spPr>
          </p:pic>
        </mc:Fallback>
      </mc:AlternateContent>
    </p:spTree>
    <p:extLst>
      <p:ext uri="{BB962C8B-B14F-4D97-AF65-F5344CB8AC3E}">
        <p14:creationId xmlns:p14="http://schemas.microsoft.com/office/powerpoint/2010/main" val="703490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12800" y="1155700"/>
            <a:ext cx="10007600" cy="4927600"/>
          </a:xfrm>
          <a:prstGeom prst="rect">
            <a:avLst/>
          </a:prstGeom>
        </p:spPr>
      </p:pic>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A42B6A33-C281-74D9-BE7E-EA128194FF75}"/>
                  </a:ext>
                </a:extLst>
              </p14:cNvPr>
              <p14:cNvContentPartPr/>
              <p14:nvPr/>
            </p14:nvContentPartPr>
            <p14:xfrm>
              <a:off x="440280" y="507600"/>
              <a:ext cx="10218960" cy="5637960"/>
            </p14:xfrm>
          </p:contentPart>
        </mc:Choice>
        <mc:Fallback xmlns="">
          <p:pic>
            <p:nvPicPr>
              <p:cNvPr id="2" name="Ink 1">
                <a:extLst>
                  <a:ext uri="{FF2B5EF4-FFF2-40B4-BE49-F238E27FC236}">
                    <a16:creationId xmlns:a16="http://schemas.microsoft.com/office/drawing/2014/main" id="{A42B6A33-C281-74D9-BE7E-EA128194FF75}"/>
                  </a:ext>
                </a:extLst>
              </p:cNvPr>
              <p:cNvPicPr/>
              <p:nvPr/>
            </p:nvPicPr>
            <p:blipFill>
              <a:blip r:embed="rId4"/>
              <a:stretch>
                <a:fillRect/>
              </a:stretch>
            </p:blipFill>
            <p:spPr>
              <a:xfrm>
                <a:off x="430920" y="498240"/>
                <a:ext cx="10237680" cy="5656680"/>
              </a:xfrm>
              <a:prstGeom prst="rect">
                <a:avLst/>
              </a:prstGeom>
            </p:spPr>
          </p:pic>
        </mc:Fallback>
      </mc:AlternateContent>
    </p:spTree>
    <p:extLst>
      <p:ext uri="{BB962C8B-B14F-4D97-AF65-F5344CB8AC3E}">
        <p14:creationId xmlns:p14="http://schemas.microsoft.com/office/powerpoint/2010/main" val="2395938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850900" y="1143000"/>
            <a:ext cx="10413999" cy="5207000"/>
          </a:xfrm>
          <a:prstGeom prst="rect">
            <a:avLst/>
          </a:prstGeom>
        </p:spPr>
      </p:pic>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BB2E43C2-CDE1-7E78-69FC-F92010628ECA}"/>
                  </a:ext>
                </a:extLst>
              </p14:cNvPr>
              <p14:cNvContentPartPr/>
              <p14:nvPr/>
            </p14:nvContentPartPr>
            <p14:xfrm>
              <a:off x="2114640" y="440640"/>
              <a:ext cx="8916480" cy="5605920"/>
            </p14:xfrm>
          </p:contentPart>
        </mc:Choice>
        <mc:Fallback xmlns="">
          <p:pic>
            <p:nvPicPr>
              <p:cNvPr id="2" name="Ink 1">
                <a:extLst>
                  <a:ext uri="{FF2B5EF4-FFF2-40B4-BE49-F238E27FC236}">
                    <a16:creationId xmlns:a16="http://schemas.microsoft.com/office/drawing/2014/main" id="{BB2E43C2-CDE1-7E78-69FC-F92010628ECA}"/>
                  </a:ext>
                </a:extLst>
              </p:cNvPr>
              <p:cNvPicPr/>
              <p:nvPr/>
            </p:nvPicPr>
            <p:blipFill>
              <a:blip r:embed="rId4"/>
              <a:stretch>
                <a:fillRect/>
              </a:stretch>
            </p:blipFill>
            <p:spPr>
              <a:xfrm>
                <a:off x="2105280" y="431280"/>
                <a:ext cx="8935200" cy="5624640"/>
              </a:xfrm>
              <a:prstGeom prst="rect">
                <a:avLst/>
              </a:prstGeom>
            </p:spPr>
          </p:pic>
        </mc:Fallback>
      </mc:AlternateContent>
    </p:spTree>
    <p:extLst>
      <p:ext uri="{BB962C8B-B14F-4D97-AF65-F5344CB8AC3E}">
        <p14:creationId xmlns:p14="http://schemas.microsoft.com/office/powerpoint/2010/main" val="8783729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800100" y="1130300"/>
            <a:ext cx="10464800" cy="5232400"/>
          </a:xfrm>
          <a:prstGeom prst="rect">
            <a:avLst/>
          </a:prstGeom>
        </p:spPr>
      </p:pic>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45323D83-B1A6-2F41-749A-C9ED90F05339}"/>
                  </a:ext>
                </a:extLst>
              </p14:cNvPr>
              <p14:cNvContentPartPr/>
              <p14:nvPr/>
            </p14:nvContentPartPr>
            <p14:xfrm>
              <a:off x="2168280" y="1725480"/>
              <a:ext cx="7231680" cy="4800600"/>
            </p14:xfrm>
          </p:contentPart>
        </mc:Choice>
        <mc:Fallback xmlns="">
          <p:pic>
            <p:nvPicPr>
              <p:cNvPr id="2" name="Ink 1">
                <a:extLst>
                  <a:ext uri="{FF2B5EF4-FFF2-40B4-BE49-F238E27FC236}">
                    <a16:creationId xmlns:a16="http://schemas.microsoft.com/office/drawing/2014/main" id="{45323D83-B1A6-2F41-749A-C9ED90F05339}"/>
                  </a:ext>
                </a:extLst>
              </p:cNvPr>
              <p:cNvPicPr/>
              <p:nvPr/>
            </p:nvPicPr>
            <p:blipFill>
              <a:blip r:embed="rId4"/>
              <a:stretch>
                <a:fillRect/>
              </a:stretch>
            </p:blipFill>
            <p:spPr>
              <a:xfrm>
                <a:off x="2158920" y="1716120"/>
                <a:ext cx="7250400" cy="4819320"/>
              </a:xfrm>
              <a:prstGeom prst="rect">
                <a:avLst/>
              </a:prstGeom>
            </p:spPr>
          </p:pic>
        </mc:Fallback>
      </mc:AlternateContent>
    </p:spTree>
    <p:extLst>
      <p:ext uri="{BB962C8B-B14F-4D97-AF65-F5344CB8AC3E}">
        <p14:creationId xmlns:p14="http://schemas.microsoft.com/office/powerpoint/2010/main" val="28920587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2300" y="643235"/>
            <a:ext cx="10312400" cy="1261884"/>
          </a:xfrm>
          <a:prstGeom prst="rect">
            <a:avLst/>
          </a:prstGeom>
        </p:spPr>
        <p:txBody>
          <a:bodyPr wrap="square">
            <a:spAutoFit/>
          </a:bodyPr>
          <a:lstStyle/>
          <a:p>
            <a:pPr algn="ctr"/>
            <a:r>
              <a:rPr lang="en-US" sz="2400" b="1" i="1" dirty="0">
                <a:solidFill>
                  <a:srgbClr val="FF0000"/>
                </a:solidFill>
                <a:latin typeface="Times New Roman" panose="02020603050405020304" pitchFamily="18" charset="0"/>
                <a:cs typeface="Times New Roman" panose="02020603050405020304" pitchFamily="18" charset="0"/>
              </a:rPr>
              <a:t>Present perfect structure: </a:t>
            </a:r>
            <a:r>
              <a:rPr lang="en-US" sz="2400" b="1" dirty="0">
                <a:latin typeface="Times New Roman" panose="02020603050405020304" pitchFamily="18" charset="0"/>
                <a:cs typeface="Times New Roman" panose="02020603050405020304" pitchFamily="18" charset="0"/>
              </a:rPr>
              <a:t> </a:t>
            </a:r>
          </a:p>
          <a:p>
            <a:pPr algn="ctr"/>
            <a:r>
              <a:rPr lang="en-US" sz="2400" dirty="0">
                <a:latin typeface="Times New Roman" panose="02020603050405020304" pitchFamily="18" charset="0"/>
                <a:cs typeface="Times New Roman" panose="02020603050405020304" pitchFamily="18" charset="0"/>
              </a:rPr>
              <a:t/>
            </a:r>
            <a:br>
              <a:rPr lang="en-US" sz="2400" dirty="0">
                <a:latin typeface="Times New Roman" panose="02020603050405020304" pitchFamily="18" charset="0"/>
                <a:cs typeface="Times New Roman" panose="02020603050405020304" pitchFamily="18" charset="0"/>
              </a:rPr>
            </a:br>
            <a:r>
              <a:rPr lang="en-US" sz="2800" b="1" dirty="0">
                <a:latin typeface="Times New Roman" panose="02020603050405020304" pitchFamily="18" charset="0"/>
                <a:cs typeface="Times New Roman" panose="02020603050405020304" pitchFamily="18" charset="0"/>
              </a:rPr>
              <a:t>Subject + have / has + P.P + (object) + ….</a:t>
            </a:r>
            <a:endParaRPr lang="en-US" dirty="0">
              <a:latin typeface="Times New Roman" panose="02020603050405020304" pitchFamily="18" charset="0"/>
              <a:cs typeface="Times New Roman" panose="02020603050405020304" pitchFamily="18" charset="0"/>
            </a:endParaRPr>
          </a:p>
        </p:txBody>
      </p:sp>
      <p:sp>
        <p:nvSpPr>
          <p:cNvPr id="3" name="Rectangle 2"/>
          <p:cNvSpPr/>
          <p:nvPr/>
        </p:nvSpPr>
        <p:spPr>
          <a:xfrm>
            <a:off x="622300" y="2345541"/>
            <a:ext cx="11391900" cy="3785652"/>
          </a:xfrm>
          <a:prstGeom prst="rect">
            <a:avLst/>
          </a:prstGeom>
        </p:spPr>
        <p:txBody>
          <a:bodyPr wrap="square">
            <a:spAutoFit/>
          </a:bodyPr>
          <a:lstStyle/>
          <a:p>
            <a:pPr marL="285750" lvl="0" indent="-285750">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When the subject is a third person singular such as (</a:t>
            </a:r>
            <a:r>
              <a:rPr lang="en-US" sz="2400" b="1" dirty="0">
                <a:solidFill>
                  <a:srgbClr val="FF0000"/>
                </a:solidFill>
                <a:latin typeface="Times New Roman" panose="02020603050405020304" pitchFamily="18" charset="0"/>
                <a:cs typeface="Times New Roman" panose="02020603050405020304" pitchFamily="18" charset="0"/>
              </a:rPr>
              <a:t>he, she, it, the man, Tom, Alice</a:t>
            </a:r>
            <a:r>
              <a:rPr lang="en-US" sz="2400" b="1" dirty="0">
                <a:latin typeface="Times New Roman" panose="02020603050405020304" pitchFamily="18" charset="0"/>
                <a:cs typeface="Times New Roman" panose="02020603050405020304" pitchFamily="18" charset="0"/>
              </a:rPr>
              <a:t>, etc.) we use “</a:t>
            </a:r>
            <a:r>
              <a:rPr lang="en-US" sz="2400" b="1" dirty="0">
                <a:solidFill>
                  <a:srgbClr val="FF0000"/>
                </a:solidFill>
                <a:latin typeface="Times New Roman" panose="02020603050405020304" pitchFamily="18" charset="0"/>
                <a:cs typeface="Times New Roman" panose="02020603050405020304" pitchFamily="18" charset="0"/>
              </a:rPr>
              <a:t>has</a:t>
            </a:r>
            <a:r>
              <a:rPr lang="en-US" sz="2400" b="1" dirty="0">
                <a:latin typeface="Times New Roman" panose="02020603050405020304" pitchFamily="18" charset="0"/>
                <a:cs typeface="Times New Roman" panose="02020603050405020304" pitchFamily="18" charset="0"/>
              </a:rPr>
              <a:t>” and when the subject is not a third person singular we use have.</a:t>
            </a:r>
          </a:p>
          <a:p>
            <a:pPr lvl="0"/>
            <a:endParaRPr lang="en-US" sz="2400" dirty="0">
              <a:latin typeface="Times New Roman" panose="02020603050405020304" pitchFamily="18" charset="0"/>
              <a:cs typeface="Times New Roman" panose="02020603050405020304" pitchFamily="18" charset="0"/>
            </a:endParaRPr>
          </a:p>
          <a:p>
            <a:pPr marL="285750" lvl="0" indent="-285750">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The negative form of present perfect is made by adding “not” to “have” and “has”.</a:t>
            </a:r>
          </a:p>
          <a:p>
            <a:pPr lvl="0"/>
            <a:endParaRPr lang="en-US" sz="2400" dirty="0">
              <a:latin typeface="Times New Roman" panose="02020603050405020304" pitchFamily="18" charset="0"/>
              <a:cs typeface="Times New Roman" panose="02020603050405020304" pitchFamily="18" charset="0"/>
            </a:endParaRPr>
          </a:p>
          <a:p>
            <a:pPr marL="285750" lvl="0" indent="-285750">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To make present perfect question, we use “have /has” before the subject.</a:t>
            </a:r>
          </a:p>
          <a:p>
            <a:pPr lvl="0"/>
            <a:endParaRPr lang="en-US" sz="2400" dirty="0">
              <a:latin typeface="Times New Roman" panose="02020603050405020304" pitchFamily="18" charset="0"/>
              <a:cs typeface="Times New Roman" panose="02020603050405020304" pitchFamily="18" charset="0"/>
            </a:endParaRPr>
          </a:p>
          <a:p>
            <a:pPr marL="285750" lvl="0" indent="-285750">
              <a:buFont typeface="Arial" panose="020B0604020202020204" pitchFamily="34" charset="0"/>
              <a:buChar char="•"/>
            </a:pPr>
            <a:r>
              <a:rPr lang="en-US" sz="2400" b="1" dirty="0">
                <a:latin typeface="Times New Roman" panose="02020603050405020304" pitchFamily="18" charset="0"/>
                <a:cs typeface="Times New Roman" panose="02020603050405020304" pitchFamily="18" charset="0"/>
              </a:rPr>
              <a:t>Past participle form of the verb is made by adding “d” or “</a:t>
            </a:r>
            <a:r>
              <a:rPr lang="en-US" sz="2400" b="1" dirty="0" err="1">
                <a:latin typeface="Times New Roman" panose="02020603050405020304" pitchFamily="18" charset="0"/>
                <a:cs typeface="Times New Roman" panose="02020603050405020304" pitchFamily="18" charset="0"/>
              </a:rPr>
              <a:t>ed</a:t>
            </a:r>
            <a:r>
              <a:rPr lang="en-US" sz="2400" b="1" dirty="0">
                <a:latin typeface="Times New Roman" panose="02020603050405020304" pitchFamily="18" charset="0"/>
                <a:cs typeface="Times New Roman" panose="02020603050405020304" pitchFamily="18" charset="0"/>
              </a:rPr>
              <a:t>” to regular verbs and if the verb is not regular, we use the third part of the verbs. The list of irregular verbs are available at the end of the student book.</a:t>
            </a:r>
            <a:endParaRPr lang="en-US" dirty="0">
              <a:latin typeface="Times New Roman" panose="02020603050405020304" pitchFamily="18" charset="0"/>
              <a:cs typeface="Times New Roman" panose="02020603050405020304" pitchFamily="18" charset="0"/>
            </a:endParaRPr>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4CD830BA-52EF-4CB5-60CD-0BC6B79EE8D8}"/>
                  </a:ext>
                </a:extLst>
              </p14:cNvPr>
              <p14:cNvContentPartPr/>
              <p14:nvPr/>
            </p14:nvContentPartPr>
            <p14:xfrm>
              <a:off x="1894680" y="972360"/>
              <a:ext cx="3840840" cy="1228680"/>
            </p14:xfrm>
          </p:contentPart>
        </mc:Choice>
        <mc:Fallback xmlns="">
          <p:pic>
            <p:nvPicPr>
              <p:cNvPr id="4" name="Ink 3">
                <a:extLst>
                  <a:ext uri="{FF2B5EF4-FFF2-40B4-BE49-F238E27FC236}">
                    <a16:creationId xmlns:a16="http://schemas.microsoft.com/office/drawing/2014/main" id="{4CD830BA-52EF-4CB5-60CD-0BC6B79EE8D8}"/>
                  </a:ext>
                </a:extLst>
              </p:cNvPr>
              <p:cNvPicPr/>
              <p:nvPr/>
            </p:nvPicPr>
            <p:blipFill>
              <a:blip r:embed="rId3"/>
              <a:stretch>
                <a:fillRect/>
              </a:stretch>
            </p:blipFill>
            <p:spPr>
              <a:xfrm>
                <a:off x="1885320" y="963000"/>
                <a:ext cx="3859560" cy="1247400"/>
              </a:xfrm>
              <a:prstGeom prst="rect">
                <a:avLst/>
              </a:prstGeom>
            </p:spPr>
          </p:pic>
        </mc:Fallback>
      </mc:AlternateContent>
    </p:spTree>
    <p:extLst>
      <p:ext uri="{BB962C8B-B14F-4D97-AF65-F5344CB8AC3E}">
        <p14:creationId xmlns:p14="http://schemas.microsoft.com/office/powerpoint/2010/main" val="12561712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4271053859"/>
              </p:ext>
            </p:extLst>
          </p:nvPr>
        </p:nvGraphicFramePr>
        <p:xfrm>
          <a:off x="828673" y="1014094"/>
          <a:ext cx="10017126" cy="5333365"/>
        </p:xfrm>
        <a:graphic>
          <a:graphicData uri="http://schemas.openxmlformats.org/drawingml/2006/table">
            <a:tbl>
              <a:tblPr firstRow="1" firstCol="1" bandRow="1">
                <a:tableStyleId>{5C22544A-7EE6-4342-B048-85BDC9FD1C3A}</a:tableStyleId>
              </a:tblPr>
              <a:tblGrid>
                <a:gridCol w="2503746">
                  <a:extLst>
                    <a:ext uri="{9D8B030D-6E8A-4147-A177-3AD203B41FA5}">
                      <a16:colId xmlns:a16="http://schemas.microsoft.com/office/drawing/2014/main" val="20000"/>
                    </a:ext>
                  </a:extLst>
                </a:gridCol>
                <a:gridCol w="2503746">
                  <a:extLst>
                    <a:ext uri="{9D8B030D-6E8A-4147-A177-3AD203B41FA5}">
                      <a16:colId xmlns:a16="http://schemas.microsoft.com/office/drawing/2014/main" val="20001"/>
                    </a:ext>
                  </a:extLst>
                </a:gridCol>
                <a:gridCol w="2504817">
                  <a:extLst>
                    <a:ext uri="{9D8B030D-6E8A-4147-A177-3AD203B41FA5}">
                      <a16:colId xmlns:a16="http://schemas.microsoft.com/office/drawing/2014/main" val="20002"/>
                    </a:ext>
                  </a:extLst>
                </a:gridCol>
                <a:gridCol w="2504817">
                  <a:extLst>
                    <a:ext uri="{9D8B030D-6E8A-4147-A177-3AD203B41FA5}">
                      <a16:colId xmlns:a16="http://schemas.microsoft.com/office/drawing/2014/main" val="20003"/>
                    </a:ext>
                  </a:extLst>
                </a:gridCol>
              </a:tblGrid>
              <a:tr h="0">
                <a:tc>
                  <a:txBody>
                    <a:bodyPr/>
                    <a:lstStyle/>
                    <a:p>
                      <a:pPr marL="0" marR="0">
                        <a:lnSpc>
                          <a:spcPct val="107000"/>
                        </a:lnSpc>
                        <a:spcBef>
                          <a:spcPts val="0"/>
                        </a:spcBef>
                        <a:spcAft>
                          <a:spcPts val="0"/>
                        </a:spcAft>
                      </a:pPr>
                      <a:r>
                        <a:rPr lang="en-US" sz="2200" b="1" dirty="0">
                          <a:solidFill>
                            <a:srgbClr val="FF0000"/>
                          </a:solidFill>
                          <a:effectLst/>
                          <a:latin typeface="Times New Roman" panose="02020603050405020304" pitchFamily="18" charset="0"/>
                          <a:cs typeface="Times New Roman" panose="02020603050405020304" pitchFamily="18" charset="0"/>
                        </a:rPr>
                        <a:t>Examples of regular verbs</a:t>
                      </a:r>
                      <a:endParaRPr lang="en-US" sz="2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2">
                        <a:lumMod val="40000"/>
                        <a:lumOff val="60000"/>
                      </a:schemeClr>
                    </a:solidFill>
                  </a:tcPr>
                </a:tc>
                <a:tc>
                  <a:txBody>
                    <a:bodyPr/>
                    <a:lstStyle/>
                    <a:p>
                      <a:pPr marL="0" marR="0">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Past participle</a:t>
                      </a:r>
                    </a:p>
                    <a:p>
                      <a:pPr marL="0" marR="0">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form</a:t>
                      </a:r>
                      <a:endParaRPr lang="en-US" sz="22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2">
                        <a:lumMod val="40000"/>
                        <a:lumOff val="60000"/>
                      </a:schemeClr>
                    </a:solidFill>
                  </a:tcPr>
                </a:tc>
                <a:tc>
                  <a:txBody>
                    <a:bodyPr/>
                    <a:lstStyle/>
                    <a:p>
                      <a:pPr marL="0" marR="0">
                        <a:lnSpc>
                          <a:spcPct val="107000"/>
                        </a:lnSpc>
                        <a:spcBef>
                          <a:spcPts val="0"/>
                        </a:spcBef>
                        <a:spcAft>
                          <a:spcPts val="0"/>
                        </a:spcAft>
                      </a:pPr>
                      <a:r>
                        <a:rPr lang="en-US" sz="2200" b="1" dirty="0">
                          <a:solidFill>
                            <a:srgbClr val="FF0000"/>
                          </a:solidFill>
                          <a:effectLst/>
                          <a:latin typeface="Times New Roman" panose="02020603050405020304" pitchFamily="18" charset="0"/>
                          <a:cs typeface="Times New Roman" panose="02020603050405020304" pitchFamily="18" charset="0"/>
                        </a:rPr>
                        <a:t>Examples of irregular verbs</a:t>
                      </a:r>
                      <a:endParaRPr lang="en-US" sz="2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2">
                        <a:lumMod val="40000"/>
                        <a:lumOff val="60000"/>
                      </a:schemeClr>
                    </a:solidFill>
                  </a:tcPr>
                </a:tc>
                <a:tc>
                  <a:txBody>
                    <a:bodyPr/>
                    <a:lstStyle/>
                    <a:p>
                      <a:pPr marL="0" marR="0">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Past participle</a:t>
                      </a:r>
                    </a:p>
                    <a:p>
                      <a:pPr marL="0" marR="0">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form</a:t>
                      </a:r>
                      <a:endParaRPr lang="en-US" sz="22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10000"/>
                  </a:ext>
                </a:extLst>
              </a:tr>
              <a:tr h="0">
                <a:tc>
                  <a:txBody>
                    <a:bodyPr/>
                    <a:lstStyle/>
                    <a:p>
                      <a:pPr marL="0" marR="0" algn="l">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answer</a:t>
                      </a:r>
                    </a:p>
                    <a:p>
                      <a:pPr marL="0" marR="0" algn="l">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ask</a:t>
                      </a:r>
                    </a:p>
                    <a:p>
                      <a:pPr marL="0" marR="0" algn="l">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check</a:t>
                      </a:r>
                    </a:p>
                    <a:p>
                      <a:pPr marL="0" marR="0" algn="l">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close</a:t>
                      </a:r>
                    </a:p>
                    <a:p>
                      <a:pPr marL="0" marR="0" algn="l">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create</a:t>
                      </a:r>
                    </a:p>
                    <a:p>
                      <a:pPr marL="0" marR="0" algn="l">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decide</a:t>
                      </a:r>
                    </a:p>
                    <a:p>
                      <a:pPr marL="0" marR="0" algn="l">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help</a:t>
                      </a:r>
                    </a:p>
                    <a:p>
                      <a:pPr marL="0" marR="0" algn="l">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improve</a:t>
                      </a:r>
                    </a:p>
                    <a:p>
                      <a:pPr marL="0" marR="0" algn="l">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invent</a:t>
                      </a:r>
                    </a:p>
                    <a:p>
                      <a:pPr marL="0" marR="0" algn="l">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listen</a:t>
                      </a:r>
                    </a:p>
                    <a:p>
                      <a:pPr marL="0" marR="0" algn="l">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open</a:t>
                      </a:r>
                    </a:p>
                    <a:p>
                      <a:pPr marL="0" marR="0" algn="l">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wash</a:t>
                      </a:r>
                    </a:p>
                    <a:p>
                      <a:pPr marL="0" marR="0" algn="l">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watch</a:t>
                      </a:r>
                    </a:p>
                  </a:txBody>
                  <a:tcPr marL="68580" marR="68580" marT="0" marB="0">
                    <a:solidFill>
                      <a:schemeClr val="accent2">
                        <a:lumMod val="40000"/>
                        <a:lumOff val="60000"/>
                      </a:schemeClr>
                    </a:solidFill>
                  </a:tcPr>
                </a:tc>
                <a:tc>
                  <a:txBody>
                    <a:bodyPr/>
                    <a:lstStyle/>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endParaRPr lang="en-US" sz="22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2">
                        <a:lumMod val="40000"/>
                        <a:lumOff val="60000"/>
                      </a:schemeClr>
                    </a:solidFill>
                  </a:tcPr>
                </a:tc>
                <a:tc>
                  <a:txBody>
                    <a:bodyPr/>
                    <a:lstStyle/>
                    <a:p>
                      <a:pPr marL="0" marR="0">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build</a:t>
                      </a:r>
                    </a:p>
                    <a:p>
                      <a:pPr marL="0" marR="0">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buy</a:t>
                      </a:r>
                    </a:p>
                    <a:p>
                      <a:pPr marL="0" marR="0">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do</a:t>
                      </a:r>
                    </a:p>
                    <a:p>
                      <a:pPr marL="0" marR="0">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go</a:t>
                      </a:r>
                    </a:p>
                    <a:p>
                      <a:pPr marL="0" marR="0">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have</a:t>
                      </a:r>
                    </a:p>
                    <a:p>
                      <a:pPr marL="0" marR="0">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hear</a:t>
                      </a:r>
                    </a:p>
                    <a:p>
                      <a:pPr marL="0" marR="0">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make</a:t>
                      </a:r>
                    </a:p>
                    <a:p>
                      <a:pPr marL="0" marR="0">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see</a:t>
                      </a:r>
                    </a:p>
                    <a:p>
                      <a:pPr marL="0" marR="0">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sell</a:t>
                      </a:r>
                    </a:p>
                    <a:p>
                      <a:pPr marL="0" marR="0">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steal</a:t>
                      </a:r>
                    </a:p>
                    <a:p>
                      <a:pPr marL="0" marR="0">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teach</a:t>
                      </a:r>
                    </a:p>
                    <a:p>
                      <a:pPr marL="0" marR="0">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think</a:t>
                      </a:r>
                    </a:p>
                    <a:p>
                      <a:pPr marL="0" marR="0">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write</a:t>
                      </a:r>
                      <a:endParaRPr lang="en-US" sz="22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2">
                        <a:lumMod val="40000"/>
                        <a:lumOff val="60000"/>
                      </a:schemeClr>
                    </a:solidFill>
                  </a:tcPr>
                </a:tc>
                <a:tc>
                  <a:txBody>
                    <a:bodyPr/>
                    <a:lstStyle/>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p>
                    <a:p>
                      <a:pPr marL="0" marR="0" algn="ctr">
                        <a:lnSpc>
                          <a:spcPct val="107000"/>
                        </a:lnSpc>
                        <a:spcBef>
                          <a:spcPts val="0"/>
                        </a:spcBef>
                        <a:spcAft>
                          <a:spcPts val="0"/>
                        </a:spcAft>
                      </a:pPr>
                      <a:r>
                        <a:rPr lang="en-US" sz="2200" b="1" dirty="0">
                          <a:solidFill>
                            <a:schemeClr val="tx1"/>
                          </a:solidFill>
                          <a:effectLst/>
                          <a:latin typeface="Times New Roman" panose="02020603050405020304" pitchFamily="18" charset="0"/>
                          <a:cs typeface="Times New Roman" panose="02020603050405020304" pitchFamily="18" charset="0"/>
                        </a:rPr>
                        <a:t>----</a:t>
                      </a:r>
                      <a:endParaRPr lang="en-US" sz="22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2">
                        <a:lumMod val="40000"/>
                        <a:lumOff val="60000"/>
                      </a:schemeClr>
                    </a:solidFill>
                  </a:tcPr>
                </a:tc>
                <a:extLst>
                  <a:ext uri="{0D108BD9-81ED-4DB2-BD59-A6C34878D82A}">
                    <a16:rowId xmlns:a16="http://schemas.microsoft.com/office/drawing/2014/main" val="10001"/>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638674830"/>
              </p:ext>
            </p:extLst>
          </p:nvPr>
        </p:nvGraphicFramePr>
        <p:xfrm>
          <a:off x="3695700" y="1692054"/>
          <a:ext cx="1346200" cy="4755354"/>
        </p:xfrm>
        <a:graphic>
          <a:graphicData uri="http://schemas.openxmlformats.org/drawingml/2006/table">
            <a:tbl>
              <a:tblPr firstRow="1" bandRow="1">
                <a:tableStyleId>{5C22544A-7EE6-4342-B048-85BDC9FD1C3A}</a:tableStyleId>
              </a:tblPr>
              <a:tblGrid>
                <a:gridCol w="1346200">
                  <a:extLst>
                    <a:ext uri="{9D8B030D-6E8A-4147-A177-3AD203B41FA5}">
                      <a16:colId xmlns:a16="http://schemas.microsoft.com/office/drawing/2014/main" val="20000"/>
                    </a:ext>
                  </a:extLst>
                </a:gridCol>
              </a:tblGrid>
              <a:tr h="357643">
                <a:tc>
                  <a:txBody>
                    <a:bodyPr/>
                    <a:lstStyle/>
                    <a:p>
                      <a:r>
                        <a:rPr lang="en-US" sz="1800" b="1" dirty="0">
                          <a:solidFill>
                            <a:srgbClr val="0070C0"/>
                          </a:solidFill>
                          <a:latin typeface="Times New Roman" panose="02020603050405020304" pitchFamily="18" charset="0"/>
                          <a:cs typeface="Times New Roman" panose="02020603050405020304" pitchFamily="18" charset="0"/>
                        </a:rPr>
                        <a:t>answered</a:t>
                      </a:r>
                    </a:p>
                  </a:txBody>
                  <a:tcPr>
                    <a:solidFill>
                      <a:srgbClr val="FFC000"/>
                    </a:solidFill>
                  </a:tcPr>
                </a:tc>
                <a:extLst>
                  <a:ext uri="{0D108BD9-81ED-4DB2-BD59-A6C34878D82A}">
                    <a16:rowId xmlns:a16="http://schemas.microsoft.com/office/drawing/2014/main" val="10000"/>
                  </a:ext>
                </a:extLst>
              </a:tr>
              <a:tr h="366234">
                <a:tc>
                  <a:txBody>
                    <a:bodyPr/>
                    <a:lstStyle/>
                    <a:p>
                      <a:r>
                        <a:rPr lang="en-US" sz="1800" b="1" dirty="0">
                          <a:solidFill>
                            <a:srgbClr val="0070C0"/>
                          </a:solidFill>
                          <a:latin typeface="Times New Roman" panose="02020603050405020304" pitchFamily="18" charset="0"/>
                          <a:cs typeface="Times New Roman" panose="02020603050405020304" pitchFamily="18" charset="0"/>
                        </a:rPr>
                        <a:t>asked</a:t>
                      </a:r>
                    </a:p>
                  </a:txBody>
                  <a:tcPr>
                    <a:solidFill>
                      <a:srgbClr val="FFC000"/>
                    </a:solidFill>
                  </a:tcPr>
                </a:tc>
                <a:extLst>
                  <a:ext uri="{0D108BD9-81ED-4DB2-BD59-A6C34878D82A}">
                    <a16:rowId xmlns:a16="http://schemas.microsoft.com/office/drawing/2014/main" val="10001"/>
                  </a:ext>
                </a:extLst>
              </a:tr>
              <a:tr h="357643">
                <a:tc>
                  <a:txBody>
                    <a:bodyPr/>
                    <a:lstStyle/>
                    <a:p>
                      <a:r>
                        <a:rPr lang="en-US" sz="1800" b="1" dirty="0">
                          <a:solidFill>
                            <a:srgbClr val="0070C0"/>
                          </a:solidFill>
                          <a:latin typeface="Times New Roman" panose="02020603050405020304" pitchFamily="18" charset="0"/>
                          <a:cs typeface="Times New Roman" panose="02020603050405020304" pitchFamily="18" charset="0"/>
                        </a:rPr>
                        <a:t>checked</a:t>
                      </a:r>
                    </a:p>
                  </a:txBody>
                  <a:tcPr>
                    <a:solidFill>
                      <a:srgbClr val="FFC000"/>
                    </a:solidFill>
                  </a:tcPr>
                </a:tc>
                <a:extLst>
                  <a:ext uri="{0D108BD9-81ED-4DB2-BD59-A6C34878D82A}">
                    <a16:rowId xmlns:a16="http://schemas.microsoft.com/office/drawing/2014/main" val="10002"/>
                  </a:ext>
                </a:extLst>
              </a:tr>
              <a:tr h="357643">
                <a:tc>
                  <a:txBody>
                    <a:bodyPr/>
                    <a:lstStyle/>
                    <a:p>
                      <a:r>
                        <a:rPr lang="en-US" sz="1800" b="1" dirty="0">
                          <a:solidFill>
                            <a:srgbClr val="0070C0"/>
                          </a:solidFill>
                          <a:latin typeface="Times New Roman" panose="02020603050405020304" pitchFamily="18" charset="0"/>
                          <a:cs typeface="Times New Roman" panose="02020603050405020304" pitchFamily="18" charset="0"/>
                        </a:rPr>
                        <a:t>closed</a:t>
                      </a:r>
                    </a:p>
                  </a:txBody>
                  <a:tcPr>
                    <a:solidFill>
                      <a:srgbClr val="FFC000"/>
                    </a:solidFill>
                  </a:tcPr>
                </a:tc>
                <a:extLst>
                  <a:ext uri="{0D108BD9-81ED-4DB2-BD59-A6C34878D82A}">
                    <a16:rowId xmlns:a16="http://schemas.microsoft.com/office/drawing/2014/main" val="10003"/>
                  </a:ext>
                </a:extLst>
              </a:tr>
              <a:tr h="357643">
                <a:tc>
                  <a:txBody>
                    <a:bodyPr/>
                    <a:lstStyle/>
                    <a:p>
                      <a:r>
                        <a:rPr lang="en-US" sz="1800" b="1" dirty="0">
                          <a:solidFill>
                            <a:srgbClr val="0070C0"/>
                          </a:solidFill>
                          <a:latin typeface="Times New Roman" panose="02020603050405020304" pitchFamily="18" charset="0"/>
                          <a:cs typeface="Times New Roman" panose="02020603050405020304" pitchFamily="18" charset="0"/>
                        </a:rPr>
                        <a:t>created</a:t>
                      </a:r>
                    </a:p>
                  </a:txBody>
                  <a:tcPr>
                    <a:solidFill>
                      <a:srgbClr val="FFC000"/>
                    </a:solidFill>
                  </a:tcPr>
                </a:tc>
                <a:extLst>
                  <a:ext uri="{0D108BD9-81ED-4DB2-BD59-A6C34878D82A}">
                    <a16:rowId xmlns:a16="http://schemas.microsoft.com/office/drawing/2014/main" val="10004"/>
                  </a:ext>
                </a:extLst>
              </a:tr>
              <a:tr h="357643">
                <a:tc>
                  <a:txBody>
                    <a:bodyPr/>
                    <a:lstStyle/>
                    <a:p>
                      <a:r>
                        <a:rPr lang="en-US" sz="1800" b="1" dirty="0">
                          <a:solidFill>
                            <a:srgbClr val="0070C0"/>
                          </a:solidFill>
                          <a:latin typeface="Times New Roman" panose="02020603050405020304" pitchFamily="18" charset="0"/>
                          <a:cs typeface="Times New Roman" panose="02020603050405020304" pitchFamily="18" charset="0"/>
                        </a:rPr>
                        <a:t>decided</a:t>
                      </a:r>
                    </a:p>
                  </a:txBody>
                  <a:tcPr>
                    <a:solidFill>
                      <a:srgbClr val="FFC000"/>
                    </a:solidFill>
                  </a:tcPr>
                </a:tc>
                <a:extLst>
                  <a:ext uri="{0D108BD9-81ED-4DB2-BD59-A6C34878D82A}">
                    <a16:rowId xmlns:a16="http://schemas.microsoft.com/office/drawing/2014/main" val="10005"/>
                  </a:ext>
                </a:extLst>
              </a:tr>
              <a:tr h="357643">
                <a:tc>
                  <a:txBody>
                    <a:bodyPr/>
                    <a:lstStyle/>
                    <a:p>
                      <a:r>
                        <a:rPr lang="en-US" sz="1800" b="1" dirty="0">
                          <a:solidFill>
                            <a:srgbClr val="0070C0"/>
                          </a:solidFill>
                          <a:latin typeface="Times New Roman" panose="02020603050405020304" pitchFamily="18" charset="0"/>
                          <a:cs typeface="Times New Roman" panose="02020603050405020304" pitchFamily="18" charset="0"/>
                        </a:rPr>
                        <a:t>helped</a:t>
                      </a:r>
                    </a:p>
                  </a:txBody>
                  <a:tcPr>
                    <a:solidFill>
                      <a:srgbClr val="FFC000"/>
                    </a:solidFill>
                  </a:tcPr>
                </a:tc>
                <a:extLst>
                  <a:ext uri="{0D108BD9-81ED-4DB2-BD59-A6C34878D82A}">
                    <a16:rowId xmlns:a16="http://schemas.microsoft.com/office/drawing/2014/main" val="10006"/>
                  </a:ext>
                </a:extLst>
              </a:tr>
              <a:tr h="357643">
                <a:tc>
                  <a:txBody>
                    <a:bodyPr/>
                    <a:lstStyle/>
                    <a:p>
                      <a:r>
                        <a:rPr lang="en-US" sz="1800" b="1" dirty="0">
                          <a:solidFill>
                            <a:srgbClr val="0070C0"/>
                          </a:solidFill>
                          <a:latin typeface="Times New Roman" panose="02020603050405020304" pitchFamily="18" charset="0"/>
                          <a:cs typeface="Times New Roman" panose="02020603050405020304" pitchFamily="18" charset="0"/>
                        </a:rPr>
                        <a:t>improved</a:t>
                      </a:r>
                    </a:p>
                  </a:txBody>
                  <a:tcPr>
                    <a:solidFill>
                      <a:srgbClr val="FFC000"/>
                    </a:solidFill>
                  </a:tcPr>
                </a:tc>
                <a:extLst>
                  <a:ext uri="{0D108BD9-81ED-4DB2-BD59-A6C34878D82A}">
                    <a16:rowId xmlns:a16="http://schemas.microsoft.com/office/drawing/2014/main" val="10007"/>
                  </a:ext>
                </a:extLst>
              </a:tr>
              <a:tr h="357643">
                <a:tc>
                  <a:txBody>
                    <a:bodyPr/>
                    <a:lstStyle/>
                    <a:p>
                      <a:r>
                        <a:rPr lang="en-US" sz="1800" b="1" dirty="0">
                          <a:solidFill>
                            <a:srgbClr val="0070C0"/>
                          </a:solidFill>
                          <a:latin typeface="Times New Roman" panose="02020603050405020304" pitchFamily="18" charset="0"/>
                          <a:cs typeface="Times New Roman" panose="02020603050405020304" pitchFamily="18" charset="0"/>
                        </a:rPr>
                        <a:t>invented</a:t>
                      </a:r>
                    </a:p>
                  </a:txBody>
                  <a:tcPr>
                    <a:solidFill>
                      <a:srgbClr val="FFC000"/>
                    </a:solidFill>
                  </a:tcPr>
                </a:tc>
                <a:extLst>
                  <a:ext uri="{0D108BD9-81ED-4DB2-BD59-A6C34878D82A}">
                    <a16:rowId xmlns:a16="http://schemas.microsoft.com/office/drawing/2014/main" val="10008"/>
                  </a:ext>
                </a:extLst>
              </a:tr>
              <a:tr h="357643">
                <a:tc>
                  <a:txBody>
                    <a:bodyPr/>
                    <a:lstStyle/>
                    <a:p>
                      <a:r>
                        <a:rPr lang="en-US" sz="1800" b="1" dirty="0">
                          <a:solidFill>
                            <a:srgbClr val="0070C0"/>
                          </a:solidFill>
                          <a:latin typeface="Times New Roman" panose="02020603050405020304" pitchFamily="18" charset="0"/>
                          <a:cs typeface="Times New Roman" panose="02020603050405020304" pitchFamily="18" charset="0"/>
                        </a:rPr>
                        <a:t>listened</a:t>
                      </a:r>
                    </a:p>
                  </a:txBody>
                  <a:tcPr>
                    <a:solidFill>
                      <a:srgbClr val="FFC000"/>
                    </a:solidFill>
                  </a:tcPr>
                </a:tc>
                <a:extLst>
                  <a:ext uri="{0D108BD9-81ED-4DB2-BD59-A6C34878D82A}">
                    <a16:rowId xmlns:a16="http://schemas.microsoft.com/office/drawing/2014/main" val="10009"/>
                  </a:ext>
                </a:extLst>
              </a:tr>
              <a:tr h="357643">
                <a:tc>
                  <a:txBody>
                    <a:bodyPr/>
                    <a:lstStyle/>
                    <a:p>
                      <a:r>
                        <a:rPr lang="en-US" sz="1800" b="1" dirty="0">
                          <a:solidFill>
                            <a:srgbClr val="0070C0"/>
                          </a:solidFill>
                          <a:latin typeface="Times New Roman" panose="02020603050405020304" pitchFamily="18" charset="0"/>
                          <a:cs typeface="Times New Roman" panose="02020603050405020304" pitchFamily="18" charset="0"/>
                        </a:rPr>
                        <a:t>opened</a:t>
                      </a:r>
                    </a:p>
                  </a:txBody>
                  <a:tcPr>
                    <a:solidFill>
                      <a:srgbClr val="FFC000"/>
                    </a:solidFill>
                  </a:tcPr>
                </a:tc>
                <a:extLst>
                  <a:ext uri="{0D108BD9-81ED-4DB2-BD59-A6C34878D82A}">
                    <a16:rowId xmlns:a16="http://schemas.microsoft.com/office/drawing/2014/main" val="10010"/>
                  </a:ext>
                </a:extLst>
              </a:tr>
              <a:tr h="357643">
                <a:tc>
                  <a:txBody>
                    <a:bodyPr/>
                    <a:lstStyle/>
                    <a:p>
                      <a:r>
                        <a:rPr lang="en-US" sz="1800" b="1" dirty="0">
                          <a:solidFill>
                            <a:srgbClr val="0070C0"/>
                          </a:solidFill>
                          <a:latin typeface="Times New Roman" panose="02020603050405020304" pitchFamily="18" charset="0"/>
                          <a:cs typeface="Times New Roman" panose="02020603050405020304" pitchFamily="18" charset="0"/>
                        </a:rPr>
                        <a:t>washed</a:t>
                      </a:r>
                    </a:p>
                  </a:txBody>
                  <a:tcPr>
                    <a:solidFill>
                      <a:srgbClr val="FFC000"/>
                    </a:solidFill>
                  </a:tcPr>
                </a:tc>
                <a:extLst>
                  <a:ext uri="{0D108BD9-81ED-4DB2-BD59-A6C34878D82A}">
                    <a16:rowId xmlns:a16="http://schemas.microsoft.com/office/drawing/2014/main" val="10011"/>
                  </a:ext>
                </a:extLst>
              </a:tr>
              <a:tr h="357643">
                <a:tc>
                  <a:txBody>
                    <a:bodyPr/>
                    <a:lstStyle/>
                    <a:p>
                      <a:r>
                        <a:rPr lang="en-US" sz="1800" b="1" dirty="0">
                          <a:solidFill>
                            <a:srgbClr val="0070C0"/>
                          </a:solidFill>
                          <a:latin typeface="Times New Roman" panose="02020603050405020304" pitchFamily="18" charset="0"/>
                          <a:cs typeface="Times New Roman" panose="02020603050405020304" pitchFamily="18" charset="0"/>
                        </a:rPr>
                        <a:t>watched </a:t>
                      </a:r>
                    </a:p>
                  </a:txBody>
                  <a:tcPr>
                    <a:solidFill>
                      <a:srgbClr val="FFC000"/>
                    </a:solidFill>
                  </a:tcPr>
                </a:tc>
                <a:extLst>
                  <a:ext uri="{0D108BD9-81ED-4DB2-BD59-A6C34878D82A}">
                    <a16:rowId xmlns:a16="http://schemas.microsoft.com/office/drawing/2014/main" val="10012"/>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802315488"/>
              </p:ext>
            </p:extLst>
          </p:nvPr>
        </p:nvGraphicFramePr>
        <p:xfrm>
          <a:off x="8915400" y="1706880"/>
          <a:ext cx="1155700" cy="4754880"/>
        </p:xfrm>
        <a:graphic>
          <a:graphicData uri="http://schemas.openxmlformats.org/drawingml/2006/table">
            <a:tbl>
              <a:tblPr firstRow="1" bandRow="1">
                <a:tableStyleId>{5C22544A-7EE6-4342-B048-85BDC9FD1C3A}</a:tableStyleId>
              </a:tblPr>
              <a:tblGrid>
                <a:gridCol w="1155700">
                  <a:extLst>
                    <a:ext uri="{9D8B030D-6E8A-4147-A177-3AD203B41FA5}">
                      <a16:colId xmlns:a16="http://schemas.microsoft.com/office/drawing/2014/main" val="20000"/>
                    </a:ext>
                  </a:extLst>
                </a:gridCol>
              </a:tblGrid>
              <a:tr h="362048">
                <a:tc>
                  <a:txBody>
                    <a:bodyPr/>
                    <a:lstStyle/>
                    <a:p>
                      <a:r>
                        <a:rPr lang="en-US" sz="1800" b="1" dirty="0">
                          <a:solidFill>
                            <a:srgbClr val="0070C0"/>
                          </a:solidFill>
                          <a:latin typeface="Times New Roman" panose="02020603050405020304" pitchFamily="18" charset="0"/>
                          <a:cs typeface="Times New Roman" panose="02020603050405020304" pitchFamily="18" charset="0"/>
                        </a:rPr>
                        <a:t>built</a:t>
                      </a:r>
                    </a:p>
                  </a:txBody>
                  <a:tcPr>
                    <a:solidFill>
                      <a:srgbClr val="FFC000"/>
                    </a:solidFill>
                  </a:tcPr>
                </a:tc>
                <a:extLst>
                  <a:ext uri="{0D108BD9-81ED-4DB2-BD59-A6C34878D82A}">
                    <a16:rowId xmlns:a16="http://schemas.microsoft.com/office/drawing/2014/main" val="10000"/>
                  </a:ext>
                </a:extLst>
              </a:tr>
              <a:tr h="362048">
                <a:tc>
                  <a:txBody>
                    <a:bodyPr/>
                    <a:lstStyle/>
                    <a:p>
                      <a:r>
                        <a:rPr lang="en-US" sz="1800" b="1" dirty="0">
                          <a:solidFill>
                            <a:srgbClr val="0070C0"/>
                          </a:solidFill>
                          <a:latin typeface="Times New Roman" panose="02020603050405020304" pitchFamily="18" charset="0"/>
                          <a:cs typeface="Times New Roman" panose="02020603050405020304" pitchFamily="18" charset="0"/>
                        </a:rPr>
                        <a:t>bought</a:t>
                      </a:r>
                    </a:p>
                  </a:txBody>
                  <a:tcPr>
                    <a:solidFill>
                      <a:srgbClr val="FFC000"/>
                    </a:solidFill>
                  </a:tcPr>
                </a:tc>
                <a:extLst>
                  <a:ext uri="{0D108BD9-81ED-4DB2-BD59-A6C34878D82A}">
                    <a16:rowId xmlns:a16="http://schemas.microsoft.com/office/drawing/2014/main" val="10001"/>
                  </a:ext>
                </a:extLst>
              </a:tr>
              <a:tr h="362048">
                <a:tc>
                  <a:txBody>
                    <a:bodyPr/>
                    <a:lstStyle/>
                    <a:p>
                      <a:r>
                        <a:rPr lang="en-US" sz="1800" b="1" dirty="0">
                          <a:solidFill>
                            <a:srgbClr val="0070C0"/>
                          </a:solidFill>
                          <a:latin typeface="Times New Roman" panose="02020603050405020304" pitchFamily="18" charset="0"/>
                          <a:cs typeface="Times New Roman" panose="02020603050405020304" pitchFamily="18" charset="0"/>
                        </a:rPr>
                        <a:t>done</a:t>
                      </a:r>
                    </a:p>
                  </a:txBody>
                  <a:tcPr>
                    <a:solidFill>
                      <a:srgbClr val="FFC000"/>
                    </a:solidFill>
                  </a:tcPr>
                </a:tc>
                <a:extLst>
                  <a:ext uri="{0D108BD9-81ED-4DB2-BD59-A6C34878D82A}">
                    <a16:rowId xmlns:a16="http://schemas.microsoft.com/office/drawing/2014/main" val="10002"/>
                  </a:ext>
                </a:extLst>
              </a:tr>
              <a:tr h="362048">
                <a:tc>
                  <a:txBody>
                    <a:bodyPr/>
                    <a:lstStyle/>
                    <a:p>
                      <a:r>
                        <a:rPr lang="en-US" sz="1800" b="1" dirty="0">
                          <a:solidFill>
                            <a:srgbClr val="0070C0"/>
                          </a:solidFill>
                          <a:latin typeface="Times New Roman" panose="02020603050405020304" pitchFamily="18" charset="0"/>
                          <a:cs typeface="Times New Roman" panose="02020603050405020304" pitchFamily="18" charset="0"/>
                        </a:rPr>
                        <a:t>gone</a:t>
                      </a:r>
                    </a:p>
                  </a:txBody>
                  <a:tcPr>
                    <a:solidFill>
                      <a:srgbClr val="FFC000"/>
                    </a:solidFill>
                  </a:tcPr>
                </a:tc>
                <a:extLst>
                  <a:ext uri="{0D108BD9-81ED-4DB2-BD59-A6C34878D82A}">
                    <a16:rowId xmlns:a16="http://schemas.microsoft.com/office/drawing/2014/main" val="10003"/>
                  </a:ext>
                </a:extLst>
              </a:tr>
              <a:tr h="362048">
                <a:tc>
                  <a:txBody>
                    <a:bodyPr/>
                    <a:lstStyle/>
                    <a:p>
                      <a:r>
                        <a:rPr lang="en-US" sz="1800" b="1" dirty="0">
                          <a:solidFill>
                            <a:srgbClr val="0070C0"/>
                          </a:solidFill>
                          <a:latin typeface="Times New Roman" panose="02020603050405020304" pitchFamily="18" charset="0"/>
                          <a:cs typeface="Times New Roman" panose="02020603050405020304" pitchFamily="18" charset="0"/>
                        </a:rPr>
                        <a:t>had</a:t>
                      </a:r>
                    </a:p>
                  </a:txBody>
                  <a:tcPr>
                    <a:solidFill>
                      <a:srgbClr val="FFC000"/>
                    </a:solidFill>
                  </a:tcPr>
                </a:tc>
                <a:extLst>
                  <a:ext uri="{0D108BD9-81ED-4DB2-BD59-A6C34878D82A}">
                    <a16:rowId xmlns:a16="http://schemas.microsoft.com/office/drawing/2014/main" val="10004"/>
                  </a:ext>
                </a:extLst>
              </a:tr>
              <a:tr h="362048">
                <a:tc>
                  <a:txBody>
                    <a:bodyPr/>
                    <a:lstStyle/>
                    <a:p>
                      <a:r>
                        <a:rPr lang="en-US" sz="1800" b="1" dirty="0">
                          <a:solidFill>
                            <a:srgbClr val="0070C0"/>
                          </a:solidFill>
                          <a:latin typeface="Times New Roman" panose="02020603050405020304" pitchFamily="18" charset="0"/>
                          <a:cs typeface="Times New Roman" panose="02020603050405020304" pitchFamily="18" charset="0"/>
                        </a:rPr>
                        <a:t>heard</a:t>
                      </a:r>
                    </a:p>
                  </a:txBody>
                  <a:tcPr>
                    <a:solidFill>
                      <a:srgbClr val="FFC000"/>
                    </a:solidFill>
                  </a:tcPr>
                </a:tc>
                <a:extLst>
                  <a:ext uri="{0D108BD9-81ED-4DB2-BD59-A6C34878D82A}">
                    <a16:rowId xmlns:a16="http://schemas.microsoft.com/office/drawing/2014/main" val="10005"/>
                  </a:ext>
                </a:extLst>
              </a:tr>
              <a:tr h="362048">
                <a:tc>
                  <a:txBody>
                    <a:bodyPr/>
                    <a:lstStyle/>
                    <a:p>
                      <a:r>
                        <a:rPr lang="en-US" sz="1800" b="1" dirty="0">
                          <a:solidFill>
                            <a:srgbClr val="0070C0"/>
                          </a:solidFill>
                          <a:latin typeface="Times New Roman" panose="02020603050405020304" pitchFamily="18" charset="0"/>
                          <a:cs typeface="Times New Roman" panose="02020603050405020304" pitchFamily="18" charset="0"/>
                        </a:rPr>
                        <a:t>made</a:t>
                      </a:r>
                    </a:p>
                  </a:txBody>
                  <a:tcPr>
                    <a:solidFill>
                      <a:srgbClr val="FFC000"/>
                    </a:solidFill>
                  </a:tcPr>
                </a:tc>
                <a:extLst>
                  <a:ext uri="{0D108BD9-81ED-4DB2-BD59-A6C34878D82A}">
                    <a16:rowId xmlns:a16="http://schemas.microsoft.com/office/drawing/2014/main" val="10006"/>
                  </a:ext>
                </a:extLst>
              </a:tr>
              <a:tr h="362048">
                <a:tc>
                  <a:txBody>
                    <a:bodyPr/>
                    <a:lstStyle/>
                    <a:p>
                      <a:r>
                        <a:rPr lang="en-US" sz="1800" b="1" dirty="0">
                          <a:solidFill>
                            <a:srgbClr val="0070C0"/>
                          </a:solidFill>
                          <a:latin typeface="Times New Roman" panose="02020603050405020304" pitchFamily="18" charset="0"/>
                          <a:cs typeface="Times New Roman" panose="02020603050405020304" pitchFamily="18" charset="0"/>
                        </a:rPr>
                        <a:t>seen</a:t>
                      </a:r>
                    </a:p>
                  </a:txBody>
                  <a:tcPr>
                    <a:solidFill>
                      <a:srgbClr val="FFC000"/>
                    </a:solidFill>
                  </a:tcPr>
                </a:tc>
                <a:extLst>
                  <a:ext uri="{0D108BD9-81ED-4DB2-BD59-A6C34878D82A}">
                    <a16:rowId xmlns:a16="http://schemas.microsoft.com/office/drawing/2014/main" val="10007"/>
                  </a:ext>
                </a:extLst>
              </a:tr>
              <a:tr h="362048">
                <a:tc>
                  <a:txBody>
                    <a:bodyPr/>
                    <a:lstStyle/>
                    <a:p>
                      <a:r>
                        <a:rPr lang="en-US" sz="1800" b="1" dirty="0">
                          <a:solidFill>
                            <a:srgbClr val="0070C0"/>
                          </a:solidFill>
                          <a:latin typeface="Times New Roman" panose="02020603050405020304" pitchFamily="18" charset="0"/>
                          <a:cs typeface="Times New Roman" panose="02020603050405020304" pitchFamily="18" charset="0"/>
                        </a:rPr>
                        <a:t>sold</a:t>
                      </a:r>
                    </a:p>
                  </a:txBody>
                  <a:tcPr>
                    <a:solidFill>
                      <a:srgbClr val="FFC000"/>
                    </a:solidFill>
                  </a:tcPr>
                </a:tc>
                <a:extLst>
                  <a:ext uri="{0D108BD9-81ED-4DB2-BD59-A6C34878D82A}">
                    <a16:rowId xmlns:a16="http://schemas.microsoft.com/office/drawing/2014/main" val="10008"/>
                  </a:ext>
                </a:extLst>
              </a:tr>
              <a:tr h="362048">
                <a:tc>
                  <a:txBody>
                    <a:bodyPr/>
                    <a:lstStyle/>
                    <a:p>
                      <a:r>
                        <a:rPr lang="en-US" sz="1800" b="1" dirty="0">
                          <a:solidFill>
                            <a:srgbClr val="0070C0"/>
                          </a:solidFill>
                          <a:latin typeface="Times New Roman" panose="02020603050405020304" pitchFamily="18" charset="0"/>
                          <a:cs typeface="Times New Roman" panose="02020603050405020304" pitchFamily="18" charset="0"/>
                        </a:rPr>
                        <a:t>stolen</a:t>
                      </a:r>
                    </a:p>
                  </a:txBody>
                  <a:tcPr>
                    <a:solidFill>
                      <a:srgbClr val="FFC000"/>
                    </a:solidFill>
                  </a:tcPr>
                </a:tc>
                <a:extLst>
                  <a:ext uri="{0D108BD9-81ED-4DB2-BD59-A6C34878D82A}">
                    <a16:rowId xmlns:a16="http://schemas.microsoft.com/office/drawing/2014/main" val="10009"/>
                  </a:ext>
                </a:extLst>
              </a:tr>
              <a:tr h="362048">
                <a:tc>
                  <a:txBody>
                    <a:bodyPr/>
                    <a:lstStyle/>
                    <a:p>
                      <a:r>
                        <a:rPr lang="en-US" sz="1800" b="1" dirty="0">
                          <a:solidFill>
                            <a:srgbClr val="0070C0"/>
                          </a:solidFill>
                          <a:latin typeface="Times New Roman" panose="02020603050405020304" pitchFamily="18" charset="0"/>
                          <a:cs typeface="Times New Roman" panose="02020603050405020304" pitchFamily="18" charset="0"/>
                        </a:rPr>
                        <a:t>taught</a:t>
                      </a:r>
                    </a:p>
                  </a:txBody>
                  <a:tcPr>
                    <a:solidFill>
                      <a:srgbClr val="FFC000"/>
                    </a:solidFill>
                  </a:tcPr>
                </a:tc>
                <a:extLst>
                  <a:ext uri="{0D108BD9-81ED-4DB2-BD59-A6C34878D82A}">
                    <a16:rowId xmlns:a16="http://schemas.microsoft.com/office/drawing/2014/main" val="10010"/>
                  </a:ext>
                </a:extLst>
              </a:tr>
              <a:tr h="362048">
                <a:tc>
                  <a:txBody>
                    <a:bodyPr/>
                    <a:lstStyle/>
                    <a:p>
                      <a:r>
                        <a:rPr lang="en-US" sz="1800" b="1" dirty="0">
                          <a:solidFill>
                            <a:srgbClr val="0070C0"/>
                          </a:solidFill>
                          <a:latin typeface="Times New Roman" panose="02020603050405020304" pitchFamily="18" charset="0"/>
                          <a:cs typeface="Times New Roman" panose="02020603050405020304" pitchFamily="18" charset="0"/>
                        </a:rPr>
                        <a:t>thought</a:t>
                      </a:r>
                    </a:p>
                  </a:txBody>
                  <a:tcPr>
                    <a:solidFill>
                      <a:srgbClr val="FFC000"/>
                    </a:solidFill>
                  </a:tcPr>
                </a:tc>
                <a:extLst>
                  <a:ext uri="{0D108BD9-81ED-4DB2-BD59-A6C34878D82A}">
                    <a16:rowId xmlns:a16="http://schemas.microsoft.com/office/drawing/2014/main" val="10011"/>
                  </a:ext>
                </a:extLst>
              </a:tr>
              <a:tr h="362048">
                <a:tc>
                  <a:txBody>
                    <a:bodyPr/>
                    <a:lstStyle/>
                    <a:p>
                      <a:r>
                        <a:rPr lang="en-US" sz="1800" b="1" dirty="0">
                          <a:solidFill>
                            <a:srgbClr val="0070C0"/>
                          </a:solidFill>
                          <a:latin typeface="Times New Roman" panose="02020603050405020304" pitchFamily="18" charset="0"/>
                          <a:cs typeface="Times New Roman" panose="02020603050405020304" pitchFamily="18" charset="0"/>
                        </a:rPr>
                        <a:t>written</a:t>
                      </a:r>
                    </a:p>
                  </a:txBody>
                  <a:tcPr>
                    <a:solidFill>
                      <a:srgbClr val="FFC000"/>
                    </a:solidFill>
                  </a:tcPr>
                </a:tc>
                <a:extLst>
                  <a:ext uri="{0D108BD9-81ED-4DB2-BD59-A6C34878D82A}">
                    <a16:rowId xmlns:a16="http://schemas.microsoft.com/office/drawing/2014/main" val="10012"/>
                  </a:ext>
                </a:extLst>
              </a:tr>
            </a:tbl>
          </a:graphicData>
        </a:graphic>
      </p:graphicFrame>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23F786A6-717D-70A0-991F-E3C9E081A5C0}"/>
                  </a:ext>
                </a:extLst>
              </p14:cNvPr>
              <p14:cNvContentPartPr/>
              <p14:nvPr/>
            </p14:nvContentPartPr>
            <p14:xfrm>
              <a:off x="1367640" y="3101400"/>
              <a:ext cx="3269880" cy="1819440"/>
            </p14:xfrm>
          </p:contentPart>
        </mc:Choice>
        <mc:Fallback xmlns="">
          <p:pic>
            <p:nvPicPr>
              <p:cNvPr id="2" name="Ink 1">
                <a:extLst>
                  <a:ext uri="{FF2B5EF4-FFF2-40B4-BE49-F238E27FC236}">
                    <a16:creationId xmlns:a16="http://schemas.microsoft.com/office/drawing/2014/main" id="{23F786A6-717D-70A0-991F-E3C9E081A5C0}"/>
                  </a:ext>
                </a:extLst>
              </p:cNvPr>
              <p:cNvPicPr/>
              <p:nvPr/>
            </p:nvPicPr>
            <p:blipFill>
              <a:blip r:embed="rId3"/>
              <a:stretch>
                <a:fillRect/>
              </a:stretch>
            </p:blipFill>
            <p:spPr>
              <a:xfrm>
                <a:off x="1358280" y="3092040"/>
                <a:ext cx="3288600" cy="1838160"/>
              </a:xfrm>
              <a:prstGeom prst="rect">
                <a:avLst/>
              </a:prstGeom>
            </p:spPr>
          </p:pic>
        </mc:Fallback>
      </mc:AlternateContent>
    </p:spTree>
    <p:extLst>
      <p:ext uri="{BB962C8B-B14F-4D97-AF65-F5344CB8AC3E}">
        <p14:creationId xmlns:p14="http://schemas.microsoft.com/office/powerpoint/2010/main" val="235489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1500" y="668635"/>
            <a:ext cx="10248900" cy="830997"/>
          </a:xfrm>
          <a:prstGeom prst="rect">
            <a:avLst/>
          </a:prstGeom>
        </p:spPr>
        <p:txBody>
          <a:bodyPr wrap="square">
            <a:spAutoFit/>
          </a:bodyPr>
          <a:lstStyle/>
          <a:p>
            <a:pPr algn="ctr"/>
            <a:r>
              <a:rPr lang="en-US" sz="2400" b="1" i="1" dirty="0">
                <a:solidFill>
                  <a:srgbClr val="C00000"/>
                </a:solidFill>
                <a:latin typeface="Times New Roman" panose="02020603050405020304" pitchFamily="18" charset="0"/>
                <a:cs typeface="Times New Roman" panose="02020603050405020304" pitchFamily="18" charset="0"/>
              </a:rPr>
              <a:t>The present perfect tense is used to describe:</a:t>
            </a:r>
            <a:r>
              <a:rPr lang="en-US" sz="2400" b="1" dirty="0">
                <a:latin typeface="Times New Roman" panose="02020603050405020304" pitchFamily="18" charset="0"/>
                <a:cs typeface="Times New Roman" panose="02020603050405020304" pitchFamily="18" charset="0"/>
              </a:rPr>
              <a:t> </a:t>
            </a:r>
            <a:br>
              <a:rPr lang="en-US" sz="2400" b="1" dirty="0">
                <a:latin typeface="Times New Roman" panose="02020603050405020304" pitchFamily="18" charset="0"/>
                <a:cs typeface="Times New Roman" panose="02020603050405020304" pitchFamily="18" charset="0"/>
              </a:rPr>
            </a:br>
            <a:r>
              <a:rPr lang="en-US" sz="2400" b="1" dirty="0">
                <a:latin typeface="Times New Roman" panose="02020603050405020304" pitchFamily="18" charset="0"/>
                <a:cs typeface="Times New Roman" panose="02020603050405020304" pitchFamily="18" charset="0"/>
              </a:rPr>
              <a:t>1. An action or situation that started in the past and continues in the present</a:t>
            </a:r>
            <a:endParaRPr lang="en-US" dirty="0">
              <a:latin typeface="Times New Roman" panose="02020603050405020304" pitchFamily="18"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734097192"/>
              </p:ext>
            </p:extLst>
          </p:nvPr>
        </p:nvGraphicFramePr>
        <p:xfrm>
          <a:off x="703580" y="1835785"/>
          <a:ext cx="11031220" cy="4534853"/>
        </p:xfrm>
        <a:graphic>
          <a:graphicData uri="http://schemas.openxmlformats.org/drawingml/2006/table">
            <a:tbl>
              <a:tblPr firstRow="1" firstCol="1" bandRow="1">
                <a:tableStyleId>{5C22544A-7EE6-4342-B048-85BDC9FD1C3A}</a:tableStyleId>
              </a:tblPr>
              <a:tblGrid>
                <a:gridCol w="6205220">
                  <a:extLst>
                    <a:ext uri="{9D8B030D-6E8A-4147-A177-3AD203B41FA5}">
                      <a16:colId xmlns:a16="http://schemas.microsoft.com/office/drawing/2014/main" val="20000"/>
                    </a:ext>
                  </a:extLst>
                </a:gridCol>
                <a:gridCol w="4826000">
                  <a:extLst>
                    <a:ext uri="{9D8B030D-6E8A-4147-A177-3AD203B41FA5}">
                      <a16:colId xmlns:a16="http://schemas.microsoft.com/office/drawing/2014/main" val="20001"/>
                    </a:ext>
                  </a:extLst>
                </a:gridCol>
              </a:tblGrid>
              <a:tr h="0">
                <a:tc>
                  <a:txBody>
                    <a:bodyPr/>
                    <a:lstStyle/>
                    <a:p>
                      <a:pPr marL="0" marR="0">
                        <a:lnSpc>
                          <a:spcPct val="107000"/>
                        </a:lnSpc>
                        <a:spcBef>
                          <a:spcPts val="0"/>
                        </a:spcBef>
                        <a:spcAft>
                          <a:spcPts val="0"/>
                        </a:spcAft>
                      </a:pPr>
                      <a:r>
                        <a:rPr lang="en-US" sz="2800" b="0" dirty="0">
                          <a:solidFill>
                            <a:schemeClr val="tx1"/>
                          </a:solidFill>
                          <a:effectLst/>
                          <a:latin typeface="Times New Roman" panose="02020603050405020304" pitchFamily="18" charset="0"/>
                          <a:cs typeface="Times New Roman" panose="02020603050405020304" pitchFamily="18" charset="0"/>
                        </a:rPr>
                        <a:t>I </a:t>
                      </a:r>
                      <a:r>
                        <a:rPr lang="en-US" sz="2800" b="1" dirty="0">
                          <a:solidFill>
                            <a:srgbClr val="C00000"/>
                          </a:solidFill>
                          <a:effectLst/>
                          <a:latin typeface="Times New Roman" panose="02020603050405020304" pitchFamily="18" charset="0"/>
                          <a:cs typeface="Times New Roman" panose="02020603050405020304" pitchFamily="18" charset="0"/>
                        </a:rPr>
                        <a:t>have lived</a:t>
                      </a:r>
                      <a:r>
                        <a:rPr lang="en-US" sz="2800" b="0" dirty="0">
                          <a:solidFill>
                            <a:schemeClr val="tx1"/>
                          </a:solidFill>
                          <a:effectLst/>
                          <a:latin typeface="Times New Roman" panose="02020603050405020304" pitchFamily="18" charset="0"/>
                          <a:cs typeface="Times New Roman" panose="02020603050405020304" pitchFamily="18" charset="0"/>
                        </a:rPr>
                        <a:t> in Tehran </a:t>
                      </a:r>
                      <a:r>
                        <a:rPr lang="en-US" sz="2800" b="1" dirty="0">
                          <a:solidFill>
                            <a:schemeClr val="tx1"/>
                          </a:solidFill>
                          <a:effectLst/>
                          <a:latin typeface="Times New Roman" panose="02020603050405020304" pitchFamily="18" charset="0"/>
                          <a:cs typeface="Times New Roman" panose="02020603050405020304" pitchFamily="18" charset="0"/>
                        </a:rPr>
                        <a:t>since</a:t>
                      </a:r>
                      <a:r>
                        <a:rPr lang="en-US" sz="2800" b="0" dirty="0">
                          <a:solidFill>
                            <a:schemeClr val="tx1"/>
                          </a:solidFill>
                          <a:effectLst/>
                          <a:latin typeface="Times New Roman" panose="02020603050405020304" pitchFamily="18" charset="0"/>
                          <a:cs typeface="Times New Roman" panose="02020603050405020304" pitchFamily="18" charset="0"/>
                        </a:rPr>
                        <a:t> 1984 (= and I still do.)</a:t>
                      </a:r>
                    </a:p>
                    <a:p>
                      <a:pPr marL="0" marR="0">
                        <a:lnSpc>
                          <a:spcPct val="107000"/>
                        </a:lnSpc>
                        <a:spcBef>
                          <a:spcPts val="0"/>
                        </a:spcBef>
                        <a:spcAft>
                          <a:spcPts val="0"/>
                        </a:spcAft>
                      </a:pPr>
                      <a:r>
                        <a:rPr lang="en-US" sz="2800" b="0" dirty="0">
                          <a:solidFill>
                            <a:schemeClr val="tx1"/>
                          </a:solidFill>
                          <a:effectLst/>
                          <a:latin typeface="Times New Roman" panose="02020603050405020304" pitchFamily="18" charset="0"/>
                          <a:cs typeface="Times New Roman" panose="02020603050405020304" pitchFamily="18" charset="0"/>
                        </a:rPr>
                        <a:t>They </a:t>
                      </a:r>
                      <a:r>
                        <a:rPr lang="en-US" sz="2800" b="1" dirty="0">
                          <a:solidFill>
                            <a:srgbClr val="C00000"/>
                          </a:solidFill>
                          <a:effectLst/>
                          <a:latin typeface="Times New Roman" panose="02020603050405020304" pitchFamily="18" charset="0"/>
                          <a:cs typeface="Times New Roman" panose="02020603050405020304" pitchFamily="18" charset="0"/>
                        </a:rPr>
                        <a:t>haven't lived</a:t>
                      </a:r>
                      <a:r>
                        <a:rPr lang="en-US" sz="2800" b="0" dirty="0">
                          <a:solidFill>
                            <a:schemeClr val="tx1"/>
                          </a:solidFill>
                          <a:effectLst/>
                          <a:latin typeface="Times New Roman" panose="02020603050405020304" pitchFamily="18" charset="0"/>
                          <a:cs typeface="Times New Roman" panose="02020603050405020304" pitchFamily="18" charset="0"/>
                        </a:rPr>
                        <a:t> here </a:t>
                      </a:r>
                      <a:r>
                        <a:rPr lang="en-US" sz="2800" b="1" dirty="0">
                          <a:solidFill>
                            <a:schemeClr val="tx1"/>
                          </a:solidFill>
                          <a:effectLst/>
                          <a:latin typeface="Times New Roman" panose="02020603050405020304" pitchFamily="18" charset="0"/>
                          <a:cs typeface="Times New Roman" panose="02020603050405020304" pitchFamily="18" charset="0"/>
                        </a:rPr>
                        <a:t>for</a:t>
                      </a:r>
                      <a:r>
                        <a:rPr lang="en-US" sz="2800" b="0" dirty="0">
                          <a:solidFill>
                            <a:schemeClr val="tx1"/>
                          </a:solidFill>
                          <a:effectLst/>
                          <a:latin typeface="Times New Roman" panose="02020603050405020304" pitchFamily="18" charset="0"/>
                          <a:cs typeface="Times New Roman" panose="02020603050405020304" pitchFamily="18" charset="0"/>
                        </a:rPr>
                        <a:t> years.</a:t>
                      </a:r>
                    </a:p>
                    <a:p>
                      <a:pPr marL="0" marR="0">
                        <a:lnSpc>
                          <a:spcPct val="107000"/>
                        </a:lnSpc>
                        <a:spcBef>
                          <a:spcPts val="0"/>
                        </a:spcBef>
                        <a:spcAft>
                          <a:spcPts val="0"/>
                        </a:spcAft>
                        <a:tabLst>
                          <a:tab pos="4495800" algn="l"/>
                        </a:tabLst>
                      </a:pPr>
                      <a:r>
                        <a:rPr lang="en-US" sz="2800" b="0" dirty="0">
                          <a:solidFill>
                            <a:schemeClr val="tx1"/>
                          </a:solidFill>
                          <a:effectLst/>
                          <a:latin typeface="Times New Roman" panose="02020603050405020304" pitchFamily="18" charset="0"/>
                          <a:cs typeface="Times New Roman" panose="02020603050405020304" pitchFamily="18" charset="0"/>
                        </a:rPr>
                        <a:t>She </a:t>
                      </a:r>
                      <a:r>
                        <a:rPr lang="en-US" sz="2800" b="1" dirty="0">
                          <a:solidFill>
                            <a:srgbClr val="C00000"/>
                          </a:solidFill>
                          <a:effectLst/>
                          <a:latin typeface="Times New Roman" panose="02020603050405020304" pitchFamily="18" charset="0"/>
                          <a:cs typeface="Times New Roman" panose="02020603050405020304" pitchFamily="18" charset="0"/>
                        </a:rPr>
                        <a:t>has worked</a:t>
                      </a:r>
                      <a:r>
                        <a:rPr lang="en-US" sz="2800" b="0" dirty="0">
                          <a:solidFill>
                            <a:schemeClr val="tx1"/>
                          </a:solidFill>
                          <a:effectLst/>
                          <a:latin typeface="Times New Roman" panose="02020603050405020304" pitchFamily="18" charset="0"/>
                          <a:cs typeface="Times New Roman" panose="02020603050405020304" pitchFamily="18" charset="0"/>
                        </a:rPr>
                        <a:t> in the bank </a:t>
                      </a:r>
                      <a:r>
                        <a:rPr lang="en-US" sz="2800" b="1" dirty="0">
                          <a:solidFill>
                            <a:schemeClr val="tx1"/>
                          </a:solidFill>
                          <a:effectLst/>
                          <a:latin typeface="Times New Roman" panose="02020603050405020304" pitchFamily="18" charset="0"/>
                          <a:cs typeface="Times New Roman" panose="02020603050405020304" pitchFamily="18" charset="0"/>
                        </a:rPr>
                        <a:t>for</a:t>
                      </a:r>
                      <a:r>
                        <a:rPr lang="en-US" sz="2800" b="0" dirty="0">
                          <a:solidFill>
                            <a:schemeClr val="tx1"/>
                          </a:solidFill>
                          <a:effectLst/>
                          <a:latin typeface="Times New Roman" panose="02020603050405020304" pitchFamily="18" charset="0"/>
                          <a:cs typeface="Times New Roman" panose="02020603050405020304" pitchFamily="18" charset="0"/>
                        </a:rPr>
                        <a:t> five years.</a:t>
                      </a:r>
                    </a:p>
                    <a:p>
                      <a:pPr marL="0" marR="0">
                        <a:lnSpc>
                          <a:spcPct val="107000"/>
                        </a:lnSpc>
                        <a:spcBef>
                          <a:spcPts val="0"/>
                        </a:spcBef>
                        <a:spcAft>
                          <a:spcPts val="0"/>
                        </a:spcAft>
                        <a:tabLst>
                          <a:tab pos="4495800" algn="l"/>
                        </a:tabLst>
                      </a:pPr>
                      <a:r>
                        <a:rPr lang="en-US" sz="2800" b="0" dirty="0">
                          <a:solidFill>
                            <a:schemeClr val="tx1"/>
                          </a:solidFill>
                          <a:effectLst/>
                          <a:latin typeface="Times New Roman" panose="02020603050405020304" pitchFamily="18" charset="0"/>
                          <a:cs typeface="Times New Roman" panose="02020603050405020304" pitchFamily="18" charset="0"/>
                        </a:rPr>
                        <a:t>We </a:t>
                      </a:r>
                      <a:r>
                        <a:rPr lang="en-US" sz="2800" b="1" dirty="0">
                          <a:solidFill>
                            <a:srgbClr val="C00000"/>
                          </a:solidFill>
                          <a:effectLst/>
                          <a:latin typeface="Times New Roman" panose="02020603050405020304" pitchFamily="18" charset="0"/>
                          <a:cs typeface="Times New Roman" panose="02020603050405020304" pitchFamily="18" charset="0"/>
                        </a:rPr>
                        <a:t>have had</a:t>
                      </a:r>
                      <a:r>
                        <a:rPr lang="en-US" sz="2800" b="0" dirty="0">
                          <a:solidFill>
                            <a:schemeClr val="tx1"/>
                          </a:solidFill>
                          <a:effectLst/>
                          <a:latin typeface="Times New Roman" panose="02020603050405020304" pitchFamily="18" charset="0"/>
                          <a:cs typeface="Times New Roman" panose="02020603050405020304" pitchFamily="18" charset="0"/>
                        </a:rPr>
                        <a:t> the same car </a:t>
                      </a:r>
                      <a:r>
                        <a:rPr lang="en-US" sz="2800" b="1" dirty="0">
                          <a:solidFill>
                            <a:schemeClr val="tx1"/>
                          </a:solidFill>
                          <a:effectLst/>
                          <a:latin typeface="Times New Roman" panose="02020603050405020304" pitchFamily="18" charset="0"/>
                          <a:cs typeface="Times New Roman" panose="02020603050405020304" pitchFamily="18" charset="0"/>
                        </a:rPr>
                        <a:t>for</a:t>
                      </a:r>
                      <a:r>
                        <a:rPr lang="en-US" sz="2800" b="0" dirty="0">
                          <a:solidFill>
                            <a:schemeClr val="tx1"/>
                          </a:solidFill>
                          <a:effectLst/>
                          <a:latin typeface="Times New Roman" panose="02020603050405020304" pitchFamily="18" charset="0"/>
                          <a:cs typeface="Times New Roman" panose="02020603050405020304" pitchFamily="18" charset="0"/>
                        </a:rPr>
                        <a:t> ten years.</a:t>
                      </a:r>
                    </a:p>
                    <a:p>
                      <a:pPr marL="0" marR="0">
                        <a:lnSpc>
                          <a:spcPct val="107000"/>
                        </a:lnSpc>
                        <a:spcBef>
                          <a:spcPts val="0"/>
                        </a:spcBef>
                        <a:spcAft>
                          <a:spcPts val="0"/>
                        </a:spcAft>
                      </a:pPr>
                      <a:r>
                        <a:rPr lang="en-US" sz="2800" b="1" dirty="0">
                          <a:solidFill>
                            <a:srgbClr val="C00000"/>
                          </a:solidFill>
                          <a:effectLst/>
                          <a:latin typeface="Times New Roman" panose="02020603050405020304" pitchFamily="18" charset="0"/>
                          <a:cs typeface="Times New Roman" panose="02020603050405020304" pitchFamily="18" charset="0"/>
                        </a:rPr>
                        <a:t>Have</a:t>
                      </a:r>
                      <a:r>
                        <a:rPr lang="en-US" sz="2800" b="0" dirty="0">
                          <a:solidFill>
                            <a:srgbClr val="C00000"/>
                          </a:solidFill>
                          <a:effectLst/>
                          <a:latin typeface="Times New Roman" panose="02020603050405020304" pitchFamily="18" charset="0"/>
                          <a:cs typeface="Times New Roman" panose="02020603050405020304" pitchFamily="18" charset="0"/>
                        </a:rPr>
                        <a:t> </a:t>
                      </a:r>
                      <a:r>
                        <a:rPr lang="en-US" sz="2800" b="0" dirty="0">
                          <a:solidFill>
                            <a:schemeClr val="tx1"/>
                          </a:solidFill>
                          <a:effectLst/>
                          <a:latin typeface="Times New Roman" panose="02020603050405020304" pitchFamily="18" charset="0"/>
                          <a:cs typeface="Times New Roman" panose="02020603050405020304" pitchFamily="18" charset="0"/>
                        </a:rPr>
                        <a:t>you </a:t>
                      </a:r>
                      <a:r>
                        <a:rPr lang="en-US" sz="2800" b="1" dirty="0">
                          <a:solidFill>
                            <a:srgbClr val="C00000"/>
                          </a:solidFill>
                          <a:effectLst/>
                          <a:latin typeface="Times New Roman" panose="02020603050405020304" pitchFamily="18" charset="0"/>
                          <a:cs typeface="Times New Roman" panose="02020603050405020304" pitchFamily="18" charset="0"/>
                        </a:rPr>
                        <a:t>played</a:t>
                      </a:r>
                      <a:r>
                        <a:rPr lang="en-US" sz="2800" b="0" dirty="0">
                          <a:solidFill>
                            <a:schemeClr val="tx1"/>
                          </a:solidFill>
                          <a:effectLst/>
                          <a:latin typeface="Times New Roman" panose="02020603050405020304" pitchFamily="18" charset="0"/>
                          <a:cs typeface="Times New Roman" panose="02020603050405020304" pitchFamily="18" charset="0"/>
                        </a:rPr>
                        <a:t> the piano </a:t>
                      </a:r>
                      <a:r>
                        <a:rPr lang="en-US" sz="2800" b="1" dirty="0">
                          <a:solidFill>
                            <a:schemeClr val="tx1"/>
                          </a:solidFill>
                          <a:effectLst/>
                          <a:latin typeface="Times New Roman" panose="02020603050405020304" pitchFamily="18" charset="0"/>
                          <a:cs typeface="Times New Roman" panose="02020603050405020304" pitchFamily="18" charset="0"/>
                        </a:rPr>
                        <a:t>since</a:t>
                      </a:r>
                      <a:r>
                        <a:rPr lang="en-US" sz="2800" b="0" dirty="0">
                          <a:solidFill>
                            <a:schemeClr val="tx1"/>
                          </a:solidFill>
                          <a:effectLst/>
                          <a:latin typeface="Times New Roman" panose="02020603050405020304" pitchFamily="18" charset="0"/>
                          <a:cs typeface="Times New Roman" panose="02020603050405020304" pitchFamily="18" charset="0"/>
                        </a:rPr>
                        <a:t> you were a child?</a:t>
                      </a:r>
                    </a:p>
                    <a:p>
                      <a:pPr marL="0" marR="0">
                        <a:lnSpc>
                          <a:spcPct val="107000"/>
                        </a:lnSpc>
                        <a:spcBef>
                          <a:spcPts val="0"/>
                        </a:spcBef>
                        <a:spcAft>
                          <a:spcPts val="0"/>
                        </a:spcAft>
                      </a:pPr>
                      <a:endParaRPr lang="en-US" sz="28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8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1">
                        <a:lumMod val="20000"/>
                        <a:lumOff val="80000"/>
                      </a:schemeClr>
                    </a:solidFill>
                  </a:tcPr>
                </a:tc>
                <a:tc>
                  <a:txBody>
                    <a:bodyPr/>
                    <a:lstStyle/>
                    <a:p>
                      <a:pPr marL="0" marR="0">
                        <a:lnSpc>
                          <a:spcPct val="107000"/>
                        </a:lnSpc>
                        <a:spcBef>
                          <a:spcPts val="0"/>
                        </a:spcBef>
                        <a:spcAft>
                          <a:spcPts val="0"/>
                        </a:spcAft>
                      </a:pPr>
                      <a:r>
                        <a:rPr lang="en-US" sz="2800" b="0" dirty="0">
                          <a:solidFill>
                            <a:schemeClr val="tx1"/>
                          </a:solidFill>
                          <a:effectLst/>
                          <a:latin typeface="Times New Roman" panose="02020603050405020304" pitchFamily="18" charset="0"/>
                          <a:cs typeface="Times New Roman" panose="02020603050405020304" pitchFamily="18" charset="0"/>
                        </a:rPr>
                        <a:t>Notice the use of “</a:t>
                      </a:r>
                      <a:r>
                        <a:rPr lang="en-US" sz="2800" b="1" dirty="0">
                          <a:solidFill>
                            <a:schemeClr val="tx1"/>
                          </a:solidFill>
                          <a:effectLst/>
                          <a:latin typeface="Times New Roman" panose="02020603050405020304" pitchFamily="18" charset="0"/>
                          <a:cs typeface="Times New Roman" panose="02020603050405020304" pitchFamily="18" charset="0"/>
                        </a:rPr>
                        <a:t>since</a:t>
                      </a:r>
                      <a:r>
                        <a:rPr lang="en-US" sz="2800" b="0" dirty="0">
                          <a:solidFill>
                            <a:schemeClr val="tx1"/>
                          </a:solidFill>
                          <a:effectLst/>
                          <a:latin typeface="Times New Roman" panose="02020603050405020304" pitchFamily="18" charset="0"/>
                          <a:cs typeface="Times New Roman" panose="02020603050405020304" pitchFamily="18" charset="0"/>
                        </a:rPr>
                        <a:t>” and “</a:t>
                      </a:r>
                      <a:r>
                        <a:rPr lang="en-US" sz="2800" b="1" dirty="0">
                          <a:solidFill>
                            <a:schemeClr val="tx1"/>
                          </a:solidFill>
                          <a:effectLst/>
                          <a:latin typeface="Times New Roman" panose="02020603050405020304" pitchFamily="18" charset="0"/>
                          <a:cs typeface="Times New Roman" panose="02020603050405020304" pitchFamily="18" charset="0"/>
                        </a:rPr>
                        <a:t>for</a:t>
                      </a:r>
                      <a:r>
                        <a:rPr lang="en-US" sz="2800" b="0" dirty="0">
                          <a:solidFill>
                            <a:schemeClr val="tx1"/>
                          </a:solidFill>
                          <a:effectLst/>
                          <a:latin typeface="Times New Roman" panose="02020603050405020304" pitchFamily="18" charset="0"/>
                          <a:cs typeface="Times New Roman" panose="02020603050405020304" pitchFamily="18" charset="0"/>
                        </a:rPr>
                        <a:t>” in the examples:</a:t>
                      </a:r>
                    </a:p>
                    <a:p>
                      <a:pPr marL="0" marR="0">
                        <a:lnSpc>
                          <a:spcPct val="107000"/>
                        </a:lnSpc>
                        <a:spcBef>
                          <a:spcPts val="0"/>
                        </a:spcBef>
                        <a:spcAft>
                          <a:spcPts val="0"/>
                        </a:spcAft>
                      </a:pPr>
                      <a:r>
                        <a:rPr lang="en-US" sz="2800" b="1" dirty="0">
                          <a:solidFill>
                            <a:schemeClr val="tx1"/>
                          </a:solidFill>
                          <a:effectLst/>
                          <a:latin typeface="Times New Roman" panose="02020603050405020304" pitchFamily="18" charset="0"/>
                          <a:cs typeface="Times New Roman" panose="02020603050405020304" pitchFamily="18" charset="0"/>
                        </a:rPr>
                        <a:t>since</a:t>
                      </a:r>
                      <a:r>
                        <a:rPr lang="en-US" sz="2800" b="0" dirty="0">
                          <a:solidFill>
                            <a:schemeClr val="tx1"/>
                          </a:solidFill>
                          <a:effectLst/>
                          <a:latin typeface="Times New Roman" panose="02020603050405020304" pitchFamily="18" charset="0"/>
                          <a:cs typeface="Times New Roman" panose="02020603050405020304" pitchFamily="18" charset="0"/>
                        </a:rPr>
                        <a:t> + a specific point in time (e.g., 2002, last May, nine o'clock)</a:t>
                      </a:r>
                    </a:p>
                    <a:p>
                      <a:pPr marL="0" marR="0">
                        <a:lnSpc>
                          <a:spcPct val="107000"/>
                        </a:lnSpc>
                        <a:spcBef>
                          <a:spcPts val="0"/>
                        </a:spcBef>
                        <a:spcAft>
                          <a:spcPts val="0"/>
                        </a:spcAft>
                      </a:pPr>
                      <a:r>
                        <a:rPr lang="en-US" sz="2800" b="0" dirty="0">
                          <a:solidFill>
                            <a:schemeClr val="tx1"/>
                          </a:solidFill>
                          <a:effectLst/>
                          <a:latin typeface="Times New Roman" panose="02020603050405020304" pitchFamily="18" charset="0"/>
                          <a:cs typeface="Times New Roman" panose="02020603050405020304" pitchFamily="18" charset="0"/>
                        </a:rPr>
                        <a:t>present perfect sentence + </a:t>
                      </a:r>
                      <a:r>
                        <a:rPr lang="en-US" sz="2800" b="1" dirty="0">
                          <a:solidFill>
                            <a:schemeClr val="tx1"/>
                          </a:solidFill>
                          <a:effectLst/>
                          <a:latin typeface="Times New Roman" panose="02020603050405020304" pitchFamily="18" charset="0"/>
                          <a:cs typeface="Times New Roman" panose="02020603050405020304" pitchFamily="18" charset="0"/>
                        </a:rPr>
                        <a:t>since</a:t>
                      </a:r>
                      <a:r>
                        <a:rPr lang="en-US" sz="2800" b="0" dirty="0">
                          <a:solidFill>
                            <a:schemeClr val="tx1"/>
                          </a:solidFill>
                          <a:effectLst/>
                          <a:latin typeface="Times New Roman" panose="02020603050405020304" pitchFamily="18" charset="0"/>
                          <a:cs typeface="Times New Roman" panose="02020603050405020304" pitchFamily="18" charset="0"/>
                        </a:rPr>
                        <a:t> + simple past tense</a:t>
                      </a:r>
                    </a:p>
                    <a:p>
                      <a:pPr marL="0" marR="0">
                        <a:lnSpc>
                          <a:spcPct val="107000"/>
                        </a:lnSpc>
                        <a:spcBef>
                          <a:spcPts val="0"/>
                        </a:spcBef>
                        <a:spcAft>
                          <a:spcPts val="0"/>
                        </a:spcAft>
                      </a:pPr>
                      <a:r>
                        <a:rPr lang="en-US" sz="2800" b="1" dirty="0">
                          <a:solidFill>
                            <a:schemeClr val="tx1"/>
                          </a:solidFill>
                          <a:effectLst/>
                          <a:latin typeface="Times New Roman" panose="02020603050405020304" pitchFamily="18" charset="0"/>
                          <a:cs typeface="Times New Roman" panose="02020603050405020304" pitchFamily="18" charset="0"/>
                        </a:rPr>
                        <a:t>for</a:t>
                      </a:r>
                      <a:r>
                        <a:rPr lang="en-US" sz="2800" b="0" dirty="0">
                          <a:solidFill>
                            <a:schemeClr val="tx1"/>
                          </a:solidFill>
                          <a:effectLst/>
                          <a:latin typeface="Times New Roman" panose="02020603050405020304" pitchFamily="18" charset="0"/>
                          <a:cs typeface="Times New Roman" panose="02020603050405020304" pitchFamily="18" charset="0"/>
                        </a:rPr>
                        <a:t> + a length of time (e.g., two months, three years)</a:t>
                      </a:r>
                      <a:endParaRPr lang="en-US" sz="28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D00A7E0A-A642-B81E-5665-6B04504AA004}"/>
                  </a:ext>
                </a:extLst>
              </p14:cNvPr>
              <p14:cNvContentPartPr/>
              <p14:nvPr/>
            </p14:nvContentPartPr>
            <p14:xfrm>
              <a:off x="762120" y="1783800"/>
              <a:ext cx="5267880" cy="4706280"/>
            </p14:xfrm>
          </p:contentPart>
        </mc:Choice>
        <mc:Fallback xmlns="">
          <p:pic>
            <p:nvPicPr>
              <p:cNvPr id="2" name="Ink 1">
                <a:extLst>
                  <a:ext uri="{FF2B5EF4-FFF2-40B4-BE49-F238E27FC236}">
                    <a16:creationId xmlns:a16="http://schemas.microsoft.com/office/drawing/2014/main" id="{D00A7E0A-A642-B81E-5665-6B04504AA004}"/>
                  </a:ext>
                </a:extLst>
              </p:cNvPr>
              <p:cNvPicPr/>
              <p:nvPr/>
            </p:nvPicPr>
            <p:blipFill>
              <a:blip r:embed="rId3"/>
              <a:stretch>
                <a:fillRect/>
              </a:stretch>
            </p:blipFill>
            <p:spPr>
              <a:xfrm>
                <a:off x="752760" y="1774440"/>
                <a:ext cx="5286600" cy="4725000"/>
              </a:xfrm>
              <a:prstGeom prst="rect">
                <a:avLst/>
              </a:prstGeom>
            </p:spPr>
          </p:pic>
        </mc:Fallback>
      </mc:AlternateContent>
    </p:spTree>
    <p:extLst>
      <p:ext uri="{BB962C8B-B14F-4D97-AF65-F5344CB8AC3E}">
        <p14:creationId xmlns:p14="http://schemas.microsoft.com/office/powerpoint/2010/main" val="2809323105"/>
      </p:ext>
    </p:extLst>
  </p:cSld>
  <p:clrMapOvr>
    <a:masterClrMapping/>
  </p:clrMapOvr>
</p:sld>
</file>

<file path=ppt/theme/theme1.xml><?xml version="1.0" encoding="utf-8"?>
<a:theme xmlns:a="http://schemas.openxmlformats.org/drawingml/2006/main" name="Office Theme">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Milk Glass">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565</TotalTime>
  <Words>1053</Words>
  <Application>Microsoft Office PowerPoint</Application>
  <PresentationFormat>Widescreen</PresentationFormat>
  <Paragraphs>213</Paragraphs>
  <Slides>18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B Titr</vt:lpstr>
      <vt:lpstr>B Yekan</vt:lpstr>
      <vt:lpstr>Calibri</vt:lpstr>
      <vt:lpstr>Calibri Light</vt:lpstr>
      <vt:lpstr>Times New Roman</vt:lpstr>
      <vt:lpstr>Office Theme</vt:lpstr>
      <vt:lpstr>Vision 2 Lesson 2: Grammar Present Perfect Tense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Aviny Studio</dc:creator>
  <cp:lastModifiedBy>avini.4</cp:lastModifiedBy>
  <cp:revision>71</cp:revision>
  <dcterms:created xsi:type="dcterms:W3CDTF">2020-06-02T04:12:05Z</dcterms:created>
  <dcterms:modified xsi:type="dcterms:W3CDTF">2025-01-11T04:44:28Z</dcterms:modified>
</cp:coreProperties>
</file>