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77" r:id="rId4"/>
    <p:sldId id="262" r:id="rId5"/>
    <p:sldId id="263" r:id="rId6"/>
    <p:sldId id="257" r:id="rId7"/>
    <p:sldId id="259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12192000" cy="6858000"/>
  <p:notesSz cx="6858000" cy="9144000"/>
  <p:embeddedFontLst>
    <p:embeddedFont>
      <p:font typeface="Webdings" panose="05030102010509060703" pitchFamily="18" charset="2"/>
      <p:regular r:id="rId18"/>
    </p:embeddedFont>
    <p:embeddedFont>
      <p:font typeface="Calibri Light" panose="020F0302020204030204" pitchFamily="34" charset="0"/>
      <p:regular r:id="rId19"/>
      <p: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Adobe Arabic SHIN" panose="020B0604020202020204" charset="-78"/>
      <p:bold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6" d="100"/>
          <a:sy n="76" d="100"/>
        </p:scale>
        <p:origin x="4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2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8F9DED34-AAC9-468D-9193-AD6EBCF9B5AB}"/>
    <pc:docChg chg="undo custSel addSld delSld modSld modMainMaster">
      <pc:chgData name="Hamid Jamali" userId="13a7673e0ae1d60a" providerId="LiveId" clId="{8F9DED34-AAC9-468D-9193-AD6EBCF9B5AB}" dt="2020-06-22T05:06:26.453" v="131" actId="700"/>
      <pc:docMkLst>
        <pc:docMk/>
      </pc:docMkLst>
      <pc:sldChg chg="del">
        <pc:chgData name="Hamid Jamali" userId="13a7673e0ae1d60a" providerId="LiveId" clId="{8F9DED34-AAC9-468D-9193-AD6EBCF9B5AB}" dt="2020-06-22T05:05:15.730" v="118" actId="47"/>
        <pc:sldMkLst>
          <pc:docMk/>
          <pc:sldMk cId="731987000" sldId="257"/>
        </pc:sldMkLst>
      </pc:sldChg>
      <pc:sldChg chg="new">
        <pc:chgData name="Hamid Jamali" userId="13a7673e0ae1d60a" providerId="LiveId" clId="{8F9DED34-AAC9-468D-9193-AD6EBCF9B5AB}" dt="2020-06-22T05:06:11.846" v="123" actId="680"/>
        <pc:sldMkLst>
          <pc:docMk/>
          <pc:sldMk cId="1665360282" sldId="257"/>
        </pc:sldMkLst>
      </pc:sldChg>
      <pc:sldChg chg="addSp delSp modSp new mod modClrScheme chgLayout">
        <pc:chgData name="Hamid Jamali" userId="13a7673e0ae1d60a" providerId="LiveId" clId="{8F9DED34-AAC9-468D-9193-AD6EBCF9B5AB}" dt="2020-06-22T05:06:20.265" v="128" actId="700"/>
        <pc:sldMkLst>
          <pc:docMk/>
          <pc:sldMk cId="839803125" sldId="258"/>
        </pc:sldMkLst>
        <pc:spChg chg="del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2" creationId="{C4290EB0-2A2B-4578-87EC-A14FE433FDCB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3" creationId="{C78A75BF-2961-4146-A529-29C31AF99A4A}"/>
          </ac:spMkLst>
        </pc:spChg>
        <pc:spChg chg="add mod ord">
          <ac:chgData name="Hamid Jamali" userId="13a7673e0ae1d60a" providerId="LiveId" clId="{8F9DED34-AAC9-468D-9193-AD6EBCF9B5AB}" dt="2020-06-22T05:06:20.265" v="128" actId="700"/>
          <ac:spMkLst>
            <pc:docMk/>
            <pc:sldMk cId="839803125" sldId="258"/>
            <ac:spMk id="4" creationId="{798F8125-D839-4F84-9B7C-94C4B3F9A4C2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619237290" sldId="258"/>
        </pc:sldMkLst>
      </pc:sldChg>
      <pc:sldChg chg="addSp delSp modSp new mod modClrScheme chgLayout">
        <pc:chgData name="Hamid Jamali" userId="13a7673e0ae1d60a" providerId="LiveId" clId="{8F9DED34-AAC9-468D-9193-AD6EBCF9B5AB}" dt="2020-06-22T05:06:22.201" v="129" actId="700"/>
        <pc:sldMkLst>
          <pc:docMk/>
          <pc:sldMk cId="683341998" sldId="259"/>
        </pc:sldMkLst>
        <pc:spChg chg="del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2" creationId="{64B85E55-2FCC-4FB4-BF9A-C1F1FC19F5D2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3" creationId="{816E6445-1E9B-463C-8CC8-157506F8EB73}"/>
          </ac:spMkLst>
        </pc:spChg>
        <pc:spChg chg="add mod ord">
          <ac:chgData name="Hamid Jamali" userId="13a7673e0ae1d60a" providerId="LiveId" clId="{8F9DED34-AAC9-468D-9193-AD6EBCF9B5AB}" dt="2020-06-22T05:06:22.201" v="129" actId="700"/>
          <ac:spMkLst>
            <pc:docMk/>
            <pc:sldMk cId="683341998" sldId="259"/>
            <ac:spMk id="4" creationId="{C06039C0-3EC9-478C-B342-78C817EEAA7C}"/>
          </ac:spMkLst>
        </pc:spChg>
      </pc:sldChg>
      <pc:sldChg chg="del">
        <pc:chgData name="Hamid Jamali" userId="13a7673e0ae1d60a" providerId="LiveId" clId="{8F9DED34-AAC9-468D-9193-AD6EBCF9B5AB}" dt="2020-06-22T05:05:14.276" v="117" actId="47"/>
        <pc:sldMkLst>
          <pc:docMk/>
          <pc:sldMk cId="2096795564" sldId="259"/>
        </pc:sldMkLst>
      </pc:sldChg>
      <pc:sldChg chg="addSp delSp modSp new mod modClrScheme chgLayout">
        <pc:chgData name="Hamid Jamali" userId="13a7673e0ae1d60a" providerId="LiveId" clId="{8F9DED34-AAC9-468D-9193-AD6EBCF9B5AB}" dt="2020-06-22T05:06:24.160" v="130" actId="700"/>
        <pc:sldMkLst>
          <pc:docMk/>
          <pc:sldMk cId="926520773" sldId="260"/>
        </pc:sldMkLst>
        <pc:spChg chg="del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2" creationId="{5D4302AC-388D-41D3-8360-3DB011A748F2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3" creationId="{06729832-2462-41C6-90A2-657D17D82D41}"/>
          </ac:spMkLst>
        </pc:spChg>
        <pc:spChg chg="add mod ord">
          <ac:chgData name="Hamid Jamali" userId="13a7673e0ae1d60a" providerId="LiveId" clId="{8F9DED34-AAC9-468D-9193-AD6EBCF9B5AB}" dt="2020-06-22T05:06:24.160" v="130" actId="700"/>
          <ac:spMkLst>
            <pc:docMk/>
            <pc:sldMk cId="926520773" sldId="260"/>
            <ac:spMk id="4" creationId="{2BA2FD09-2B60-4475-9F06-9FEEDA317E06}"/>
          </ac:spMkLst>
        </pc:spChg>
      </pc:sldChg>
      <pc:sldChg chg="new del">
        <pc:chgData name="Hamid Jamali" userId="13a7673e0ae1d60a" providerId="LiveId" clId="{8F9DED34-AAC9-468D-9193-AD6EBCF9B5AB}" dt="2020-06-22T05:05:14.276" v="117" actId="47"/>
        <pc:sldMkLst>
          <pc:docMk/>
          <pc:sldMk cId="3475972576" sldId="260"/>
        </pc:sldMkLst>
      </pc:sldChg>
      <pc:sldChg chg="addSp delSp modSp new mod modClrScheme chgLayout">
        <pc:chgData name="Hamid Jamali" userId="13a7673e0ae1d60a" providerId="LiveId" clId="{8F9DED34-AAC9-468D-9193-AD6EBCF9B5AB}" dt="2020-06-22T05:06:26.453" v="131" actId="700"/>
        <pc:sldMkLst>
          <pc:docMk/>
          <pc:sldMk cId="2185785667" sldId="261"/>
        </pc:sldMkLst>
        <pc:spChg chg="del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2" creationId="{9B305D74-2F88-461F-B41C-275E72308E8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3" creationId="{2FE0C6B8-2541-4959-ADE0-D390FD160239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4" creationId="{04085C70-6D55-4B61-BA9D-874E4A98F583}"/>
          </ac:spMkLst>
        </pc:spChg>
        <pc:spChg chg="add mod ord">
          <ac:chgData name="Hamid Jamali" userId="13a7673e0ae1d60a" providerId="LiveId" clId="{8F9DED34-AAC9-468D-9193-AD6EBCF9B5AB}" dt="2020-06-22T05:06:26.453" v="131" actId="700"/>
          <ac:spMkLst>
            <pc:docMk/>
            <pc:sldMk cId="2185785667" sldId="261"/>
            <ac:spMk id="5" creationId="{E7DB8658-5204-4353-A219-F88954A7AF65}"/>
          </ac:spMkLst>
        </pc:spChg>
      </pc:sldChg>
      <pc:sldMasterChg chg="modSp mod addSldLayout delSldLayout modSldLayout sldLayoutOrd">
        <pc:chgData name="Hamid Jamali" userId="13a7673e0ae1d60a" providerId="LiveId" clId="{8F9DED34-AAC9-468D-9193-AD6EBCF9B5AB}" dt="2020-06-22T05:05:57.627" v="122" actId="6014"/>
        <pc:sldMasterMkLst>
          <pc:docMk/>
          <pc:sldMasterMk cId="157016852" sldId="2147483648"/>
        </pc:sldMasterMkLst>
        <pc:spChg chg="mod">
          <ac:chgData name="Hamid Jamali" userId="13a7673e0ae1d60a" providerId="LiveId" clId="{8F9DED34-AAC9-468D-9193-AD6EBCF9B5AB}" dt="2020-06-22T05:03:49.767" v="111" actId="122"/>
          <ac:spMkLst>
            <pc:docMk/>
            <pc:sldMasterMk cId="157016852" sldId="2147483648"/>
            <ac:spMk id="13" creationId="{4FA83DB1-12A6-4FD8-A460-CE7492F729C2}"/>
          </ac:spMkLst>
        </pc:spChg>
        <pc:sldLayoutChg chg="modSp mod">
          <pc:chgData name="Hamid Jamali" userId="13a7673e0ae1d60a" providerId="LiveId" clId="{8F9DED34-AAC9-468D-9193-AD6EBCF9B5AB}" dt="2020-06-22T05:03:28.876" v="108" actId="6549"/>
          <pc:sldLayoutMkLst>
            <pc:docMk/>
            <pc:sldMasterMk cId="157016852" sldId="2147483648"/>
            <pc:sldLayoutMk cId="1281721793" sldId="2147483649"/>
          </pc:sldLayoutMkLst>
          <pc:spChg chg="mod">
            <ac:chgData name="Hamid Jamali" userId="13a7673e0ae1d60a" providerId="LiveId" clId="{8F9DED34-AAC9-468D-9193-AD6EBCF9B5AB}" dt="2020-06-22T05:03:28.876" v="108" actId="6549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</pc:sldLayoutChg>
        <pc:sldLayoutChg chg="del">
          <pc:chgData name="Hamid Jamali" userId="13a7673e0ae1d60a" providerId="LiveId" clId="{8F9DED34-AAC9-468D-9193-AD6EBCF9B5AB}" dt="2020-06-22T05:05:19.933" v="119" actId="2696"/>
          <pc:sldLayoutMkLst>
            <pc:docMk/>
            <pc:sldMasterMk cId="157016852" sldId="2147483648"/>
            <pc:sldLayoutMk cId="355558941" sldId="2147483650"/>
          </pc:sldLayoutMkLst>
        </pc:sldLayoutChg>
        <pc:sldLayoutChg chg="mod">
          <pc:chgData name="Hamid Jamali" userId="13a7673e0ae1d60a" providerId="LiveId" clId="{8F9DED34-AAC9-468D-9193-AD6EBCF9B5AB}" dt="2020-06-22T05:05:57.627" v="122" actId="6014"/>
          <pc:sldLayoutMkLst>
            <pc:docMk/>
            <pc:sldMasterMk cId="157016852" sldId="2147483648"/>
            <pc:sldLayoutMk cId="2614886786" sldId="2147483656"/>
          </pc:sldLayoutMkLst>
        </pc:sldLayoutChg>
        <pc:sldLayoutChg chg="addSp delSp modSp mod ord">
          <pc:chgData name="Hamid Jamali" userId="13a7673e0ae1d60a" providerId="LiveId" clId="{8F9DED34-AAC9-468D-9193-AD6EBCF9B5AB}" dt="2020-06-22T05:04:52.987" v="114" actId="6014"/>
          <pc:sldLayoutMkLst>
            <pc:docMk/>
            <pc:sldMasterMk cId="157016852" sldId="2147483648"/>
            <pc:sldLayoutMk cId="2876016891" sldId="2147483663"/>
          </pc:sldLayoutMkLst>
          <pc:spChg chg="add del">
            <ac:chgData name="Hamid Jamali" userId="13a7673e0ae1d60a" providerId="LiveId" clId="{8F9DED34-AAC9-468D-9193-AD6EBCF9B5AB}" dt="2020-06-22T05:00:38.474" v="30" actId="11529"/>
            <ac:spMkLst>
              <pc:docMk/>
              <pc:sldMasterMk cId="157016852" sldId="2147483648"/>
              <pc:sldLayoutMk cId="2876016891" sldId="2147483663"/>
              <ac:spMk id="2" creationId="{34F88398-6EB0-40B4-84EE-C8CDA62ADA32}"/>
            </ac:spMkLst>
          </pc:spChg>
          <pc:spChg chg="add mod">
            <ac:chgData name="Hamid Jamali" userId="13a7673e0ae1d60a" providerId="LiveId" clId="{8F9DED34-AAC9-468D-9193-AD6EBCF9B5AB}" dt="2020-06-22T05:01:40.484" v="61" actId="2711"/>
            <ac:spMkLst>
              <pc:docMk/>
              <pc:sldMasterMk cId="157016852" sldId="2147483648"/>
              <pc:sldLayoutMk cId="2876016891" sldId="2147483663"/>
              <ac:spMk id="3" creationId="{1B9FEE41-6DBA-4CC1-B375-3E9737CBCDC2}"/>
            </ac:spMkLst>
          </pc:spChg>
          <pc:spChg chg="add del">
            <ac:chgData name="Hamid Jamali" userId="13a7673e0ae1d60a" providerId="LiveId" clId="{8F9DED34-AAC9-468D-9193-AD6EBCF9B5AB}" dt="2020-06-22T05:01:14.930" v="32" actId="11529"/>
            <ac:spMkLst>
              <pc:docMk/>
              <pc:sldMasterMk cId="157016852" sldId="2147483648"/>
              <pc:sldLayoutMk cId="2876016891" sldId="2147483663"/>
              <ac:spMk id="4" creationId="{40F0F761-F9C9-44DD-9195-2059ACD1B336}"/>
            </ac:spMkLst>
          </pc:spChg>
          <pc:spChg chg="add mod">
            <ac:chgData name="Hamid Jamali" userId="13a7673e0ae1d60a" providerId="LiveId" clId="{8F9DED34-AAC9-468D-9193-AD6EBCF9B5AB}" dt="2020-06-22T05:01:30.030" v="58" actId="2711"/>
            <ac:spMkLst>
              <pc:docMk/>
              <pc:sldMasterMk cId="157016852" sldId="2147483648"/>
              <pc:sldLayoutMk cId="2876016891" sldId="2147483663"/>
              <ac:spMk id="5" creationId="{F3AD27FF-B683-4CCB-8EAD-61CA7F35D6B6}"/>
            </ac:spMkLst>
          </pc:spChg>
          <pc:spChg chg="add del mod">
            <ac:chgData name="Hamid Jamali" userId="13a7673e0ae1d60a" providerId="LiveId" clId="{8F9DED34-AAC9-468D-9193-AD6EBCF9B5AB}" dt="2020-06-22T05:01:07.630" v="31" actId="478"/>
            <ac:spMkLst>
              <pc:docMk/>
              <pc:sldMasterMk cId="157016852" sldId="2147483648"/>
              <pc:sldLayoutMk cId="2876016891" sldId="2147483663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4:59:45.360" v="5" actId="1076"/>
            <ac:spMkLst>
              <pc:docMk/>
              <pc:sldMasterMk cId="157016852" sldId="2147483648"/>
              <pc:sldLayoutMk cId="2876016891" sldId="2147483663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4:59:40.651" v="4" actId="1076"/>
            <ac:spMkLst>
              <pc:docMk/>
              <pc:sldMasterMk cId="157016852" sldId="2147483648"/>
              <pc:sldLayoutMk cId="2876016891" sldId="2147483663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4:59:36.292" v="3" actId="14100"/>
            <ac:spMkLst>
              <pc:docMk/>
              <pc:sldMasterMk cId="157016852" sldId="2147483648"/>
              <pc:sldLayoutMk cId="2876016891" sldId="2147483663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4:59:29.537" v="2" actId="14100"/>
            <ac:spMkLst>
              <pc:docMk/>
              <pc:sldMasterMk cId="157016852" sldId="2147483648"/>
              <pc:sldLayoutMk cId="2876016891" sldId="2147483663"/>
              <ac:spMk id="12" creationId="{6229F521-A241-471F-97B1-2714D4ECE1A5}"/>
            </ac:spMkLst>
          </pc:spChg>
        </pc:sldLayoutChg>
        <pc:sldLayoutChg chg="addSp modSp mod">
          <pc:chgData name="Hamid Jamali" userId="13a7673e0ae1d60a" providerId="LiveId" clId="{8F9DED34-AAC9-468D-9193-AD6EBCF9B5AB}" dt="2020-06-22T05:05:38.495" v="121" actId="6014"/>
          <pc:sldLayoutMkLst>
            <pc:docMk/>
            <pc:sldMasterMk cId="157016852" sldId="2147483648"/>
            <pc:sldLayoutMk cId="1027304118" sldId="2147483664"/>
          </pc:sldLayoutMkLst>
          <pc:spChg chg="mod">
            <ac:chgData name="Hamid Jamali" userId="13a7673e0ae1d60a" providerId="LiveId" clId="{8F9DED34-AAC9-468D-9193-AD6EBCF9B5AB}" dt="2020-06-22T05:03:14.220" v="107" actId="14100"/>
            <ac:spMkLst>
              <pc:docMk/>
              <pc:sldMasterMk cId="157016852" sldId="2147483648"/>
              <pc:sldLayoutMk cId="1027304118" sldId="2147483664"/>
              <ac:spMk id="7" creationId="{1D0FBA2F-371F-4349-8B70-59B41D4FC17B}"/>
            </ac:spMkLst>
          </pc:spChg>
          <pc:spChg chg="mod">
            <ac:chgData name="Hamid Jamali" userId="13a7673e0ae1d60a" providerId="LiveId" clId="{8F9DED34-AAC9-468D-9193-AD6EBCF9B5AB}" dt="2020-06-22T05:03:11.658" v="106" actId="1037"/>
            <ac:spMkLst>
              <pc:docMk/>
              <pc:sldMasterMk cId="157016852" sldId="2147483648"/>
              <pc:sldLayoutMk cId="1027304118" sldId="2147483664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3:05.298" v="90" actId="1076"/>
            <ac:spMkLst>
              <pc:docMk/>
              <pc:sldMasterMk cId="157016852" sldId="2147483648"/>
              <pc:sldLayoutMk cId="1027304118" sldId="2147483664"/>
              <ac:spMk id="9" creationId="{633BD657-1DE6-4FA1-97B2-606C00E8E4C7}"/>
            </ac:spMkLst>
          </pc:spChg>
          <pc:spChg chg="add mod">
            <ac:chgData name="Hamid Jamali" userId="13a7673e0ae1d60a" providerId="LiveId" clId="{8F9DED34-AAC9-468D-9193-AD6EBCF9B5AB}" dt="2020-06-22T05:03:08.252" v="91" actId="14100"/>
            <ac:spMkLst>
              <pc:docMk/>
              <pc:sldMasterMk cId="157016852" sldId="2147483648"/>
              <pc:sldLayoutMk cId="1027304118" sldId="2147483664"/>
              <ac:spMk id="13" creationId="{789D6891-6A4C-459B-A3E2-7D48D9ED8ED2}"/>
            </ac:spMkLst>
          </pc:spChg>
        </pc:sldLayoutChg>
        <pc:sldLayoutChg chg="modSp add del mod">
          <pc:chgData name="Hamid Jamali" userId="13a7673e0ae1d60a" providerId="LiveId" clId="{8F9DED34-AAC9-468D-9193-AD6EBCF9B5AB}" dt="2020-06-22T05:05:25.839" v="120" actId="6014"/>
          <pc:sldLayoutMkLst>
            <pc:docMk/>
            <pc:sldMasterMk cId="157016852" sldId="2147483648"/>
            <pc:sldLayoutMk cId="3207616854" sldId="2147483665"/>
          </pc:sldLayoutMkLst>
          <pc:spChg chg="mod">
            <ac:chgData name="Hamid Jamali" userId="13a7673e0ae1d60a" providerId="LiveId" clId="{8F9DED34-AAC9-468D-9193-AD6EBCF9B5AB}" dt="2020-06-22T05:02:28.468" v="85" actId="403"/>
            <ac:spMkLst>
              <pc:docMk/>
              <pc:sldMasterMk cId="157016852" sldId="2147483648"/>
              <pc:sldLayoutMk cId="3207616854" sldId="2147483665"/>
              <ac:spMk id="3" creationId="{1B9FEE41-6DBA-4CC1-B375-3E9737CBCDC2}"/>
            </ac:spMkLst>
          </pc:spChg>
          <pc:spChg chg="mod">
            <ac:chgData name="Hamid Jamali" userId="13a7673e0ae1d60a" providerId="LiveId" clId="{8F9DED34-AAC9-468D-9193-AD6EBCF9B5AB}" dt="2020-06-22T05:02:20.499" v="74" actId="20577"/>
            <ac:spMkLst>
              <pc:docMk/>
              <pc:sldMasterMk cId="157016852" sldId="2147483648"/>
              <pc:sldLayoutMk cId="3207616854" sldId="2147483665"/>
              <ac:spMk id="5" creationId="{F3AD27FF-B683-4CCB-8EAD-61CA7F35D6B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8" creationId="{E8C510D5-D87E-4688-A1B0-81FB6F4D4688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9" creationId="{633BD657-1DE6-4FA1-97B2-606C00E8E4C7}"/>
            </ac:spMkLst>
          </pc:spChg>
          <pc:spChg chg="mod">
            <ac:chgData name="Hamid Jamali" userId="13a7673e0ae1d60a" providerId="LiveId" clId="{8F9DED34-AAC9-468D-9193-AD6EBCF9B5AB}" dt="2020-06-22T05:02:04.312" v="62" actId="14100"/>
            <ac:spMkLst>
              <pc:docMk/>
              <pc:sldMasterMk cId="157016852" sldId="2147483648"/>
              <pc:sldLayoutMk cId="3207616854" sldId="2147483665"/>
              <ac:spMk id="10" creationId="{C0132662-FF8B-4F4B-B9A0-6032EDF30256}"/>
            </ac:spMkLst>
          </pc:spChg>
          <pc:spChg chg="mod">
            <ac:chgData name="Hamid Jamali" userId="13a7673e0ae1d60a" providerId="LiveId" clId="{8F9DED34-AAC9-468D-9193-AD6EBCF9B5AB}" dt="2020-06-22T05:02:12.921" v="63" actId="14100"/>
            <ac:spMkLst>
              <pc:docMk/>
              <pc:sldMasterMk cId="157016852" sldId="2147483648"/>
              <pc:sldLayoutMk cId="3207616854" sldId="2147483665"/>
              <ac:spMk id="12" creationId="{6229F521-A241-471F-97B1-2714D4ECE1A5}"/>
            </ac:spMkLst>
          </pc:spChg>
        </pc:sldLayoutChg>
      </pc:sldMasterChg>
    </pc:docChg>
  </pc:docChgLst>
  <pc:docChgLst>
    <pc:chgData name="Hamid Jamali" userId="13a7673e0ae1d60a" providerId="LiveId" clId="{340187BB-6EB3-44FA-8E6A-3D684436A39D}"/>
    <pc:docChg chg="undo custSel modSld delMainMaster modMainMaster">
      <pc:chgData name="Hamid Jamali" userId="13a7673e0ae1d60a" providerId="LiveId" clId="{340187BB-6EB3-44FA-8E6A-3D684436A39D}" dt="2020-06-03T20:07:07.526" v="532"/>
      <pc:docMkLst>
        <pc:docMk/>
      </pc:docMkLst>
      <pc:sldChg chg="addSp delSp modSp mod">
        <pc:chgData name="Hamid Jamali" userId="13a7673e0ae1d60a" providerId="LiveId" clId="{340187BB-6EB3-44FA-8E6A-3D684436A39D}" dt="2020-06-03T19:24:46.352" v="453"/>
        <pc:sldMkLst>
          <pc:docMk/>
          <pc:sldMk cId="3909395261" sldId="256"/>
        </pc:sldMkLst>
        <pc:spChg chg="add del mod">
          <ac:chgData name="Hamid Jamali" userId="13a7673e0ae1d60a" providerId="LiveId" clId="{340187BB-6EB3-44FA-8E6A-3D684436A39D}" dt="2020-06-03T19:23:43.716" v="421"/>
          <ac:spMkLst>
            <pc:docMk/>
            <pc:sldMk cId="3909395261" sldId="256"/>
            <ac:spMk id="2" creationId="{F7E62357-C4F1-4E79-B015-1CFFCA2FB586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3" creationId="{E16EAF11-98C5-4544-9507-6608B437296E}"/>
          </ac:spMkLst>
        </pc:spChg>
        <pc:spChg chg="add del mod">
          <ac:chgData name="Hamid Jamali" userId="13a7673e0ae1d60a" providerId="LiveId" clId="{340187BB-6EB3-44FA-8E6A-3D684436A39D}" dt="2020-06-03T19:24:43.336" v="451"/>
          <ac:spMkLst>
            <pc:docMk/>
            <pc:sldMk cId="3909395261" sldId="256"/>
            <ac:spMk id="4" creationId="{8EFEBBD1-357A-4E6F-B3A1-BED15849AA09}"/>
          </ac:spMkLst>
        </pc:spChg>
        <pc:spChg chg="add del mod">
          <ac:chgData name="Hamid Jamali" userId="13a7673e0ae1d60a" providerId="LiveId" clId="{340187BB-6EB3-44FA-8E6A-3D684436A39D}" dt="2020-06-03T19:24:45.409" v="452"/>
          <ac:spMkLst>
            <pc:docMk/>
            <pc:sldMk cId="3909395261" sldId="256"/>
            <ac:spMk id="5" creationId="{FC4AE26D-3820-47DE-89B3-4CD30069A6FC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6" creationId="{D8D97309-4AD1-461A-963B-BA3EDA69790B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8" creationId="{33FA05C9-41E3-4319-A948-B26E7674175F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9" creationId="{D0CB32BB-D2CA-43BE-B8F1-E066D0A11751}"/>
          </ac:spMkLst>
        </pc:spChg>
        <pc:spChg chg="add mod">
          <ac:chgData name="Hamid Jamali" userId="13a7673e0ae1d60a" providerId="LiveId" clId="{340187BB-6EB3-44FA-8E6A-3D684436A39D}" dt="2020-06-03T19:24:46.352" v="453"/>
          <ac:spMkLst>
            <pc:docMk/>
            <pc:sldMk cId="3909395261" sldId="256"/>
            <ac:spMk id="10" creationId="{340A130B-BE58-4CCA-BB07-1BE03B217A25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1" creationId="{56C0E9CB-52C6-4014-92A0-7609916F6817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4" creationId="{CE74E1AC-E52A-49D6-A573-A871FFC27E9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16" creationId="{0D70F4CD-57A5-4CD5-A23A-CB5822AA2F3B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6" creationId="{2D1CC12E-A729-4BFA-9D3F-5DB7B02CA7D2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27" creationId="{70C32A79-807F-42D5-81DF-0E3FAD4D7686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3" creationId="{A7AB0F5E-F73D-43DA-8D4B-6180193002D3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4" creationId="{4463E85B-1BA1-4334-A9C8-E739AD789E79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5" creationId="{DE2DCB10-B89C-48BD-9E50-7C14CD537C30}"/>
          </ac:spMkLst>
        </pc:spChg>
        <pc:spChg chg="del">
          <ac:chgData name="Hamid Jamali" userId="13a7673e0ae1d60a" providerId="LiveId" clId="{340187BB-6EB3-44FA-8E6A-3D684436A39D}" dt="2020-06-03T19:09:25.477" v="0" actId="21"/>
          <ac:spMkLst>
            <pc:docMk/>
            <pc:sldMk cId="3909395261" sldId="256"/>
            <ac:spMk id="46" creationId="{C980CA26-9610-4B7D-8C5C-006FA9D8073D}"/>
          </ac:spMkLst>
        </pc:s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1" creationId="{EC2345F7-5C38-4D00-B56C-3E8BA47CEC91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22" creationId="{4010DB3B-7ECF-411C-9080-13D2285209CF}"/>
          </ac:grpSpMkLst>
        </pc:grpChg>
        <pc:grpChg chg="del">
          <ac:chgData name="Hamid Jamali" userId="13a7673e0ae1d60a" providerId="LiveId" clId="{340187BB-6EB3-44FA-8E6A-3D684436A39D}" dt="2020-06-03T19:09:25.477" v="0" actId="21"/>
          <ac:grpSpMkLst>
            <pc:docMk/>
            <pc:sldMk cId="3909395261" sldId="256"/>
            <ac:grpSpMk id="42" creationId="{DEA56EDC-D0CC-496E-BB7B-3A0F7D3E8233}"/>
          </ac:grpSpMkLst>
        </pc:grpChg>
        <pc:picChg chg="del">
          <ac:chgData name="Hamid Jamali" userId="13a7673e0ae1d60a" providerId="LiveId" clId="{340187BB-6EB3-44FA-8E6A-3D684436A39D}" dt="2020-06-03T19:09:25.477" v="0" actId="21"/>
          <ac:picMkLst>
            <pc:docMk/>
            <pc:sldMk cId="3909395261" sldId="256"/>
            <ac:picMk id="37" creationId="{18CD6BA9-334D-417B-B77C-38FA0C2876BC}"/>
          </ac:picMkLst>
        </pc:picChg>
      </pc:sldChg>
      <pc:sldMasterChg chg="addSp delSp modSp mod setBg addSldLayout delSldLayout modSldLayout">
        <pc:chgData name="Hamid Jamali" userId="13a7673e0ae1d60a" providerId="LiveId" clId="{340187BB-6EB3-44FA-8E6A-3D684436A39D}" dt="2020-06-03T20:07:07.526" v="532"/>
        <pc:sldMasterMkLst>
          <pc:docMk/>
          <pc:sldMasterMk cId="157016852" sldId="2147483648"/>
        </pc:sldMasterMkLst>
        <pc:spChg chg="del">
          <ac:chgData name="Hamid Jamali" userId="13a7673e0ae1d60a" providerId="LiveId" clId="{340187BB-6EB3-44FA-8E6A-3D684436A39D}" dt="2020-06-03T19:09:40.924" v="2" actId="478"/>
          <ac:spMkLst>
            <pc:docMk/>
            <pc:sldMasterMk cId="157016852" sldId="2147483648"/>
            <ac:spMk id="2" creationId="{7DF16C66-1DE1-4BC3-B411-239F0FCD7D57}"/>
          </ac:spMkLst>
        </pc:spChg>
        <pc:spChg chg="del mod">
          <ac:chgData name="Hamid Jamali" userId="13a7673e0ae1d60a" providerId="LiveId" clId="{340187BB-6EB3-44FA-8E6A-3D684436A39D}" dt="2020-06-03T19:13:18.611" v="170" actId="478"/>
          <ac:spMkLst>
            <pc:docMk/>
            <pc:sldMasterMk cId="157016852" sldId="2147483648"/>
            <ac:spMk id="3" creationId="{5761B8C4-834F-4BD8-AEA5-63AC2E3C2E34}"/>
          </ac:spMkLst>
        </pc:spChg>
        <pc:spChg chg="del">
          <ac:chgData name="Hamid Jamali" userId="13a7673e0ae1d60a" providerId="LiveId" clId="{340187BB-6EB3-44FA-8E6A-3D684436A39D}" dt="2020-06-03T19:09:45.023" v="3" actId="478"/>
          <ac:spMkLst>
            <pc:docMk/>
            <pc:sldMasterMk cId="157016852" sldId="2147483648"/>
            <ac:spMk id="4" creationId="{7F36D766-8910-455B-9DC5-85B0081764BC}"/>
          </ac:spMkLst>
        </pc:spChg>
        <pc:spChg chg="del">
          <ac:chgData name="Hamid Jamali" userId="13a7673e0ae1d60a" providerId="LiveId" clId="{340187BB-6EB3-44FA-8E6A-3D684436A39D}" dt="2020-06-03T19:09:46.015" v="4" actId="478"/>
          <ac:spMkLst>
            <pc:docMk/>
            <pc:sldMasterMk cId="157016852" sldId="2147483648"/>
            <ac:spMk id="5" creationId="{07D77B27-A828-470E-A111-1D848C40731B}"/>
          </ac:spMkLst>
        </pc:spChg>
        <pc:spChg chg="del">
          <ac:chgData name="Hamid Jamali" userId="13a7673e0ae1d60a" providerId="LiveId" clId="{340187BB-6EB3-44FA-8E6A-3D684436A39D}" dt="2020-06-03T19:09:47.105" v="5" actId="478"/>
          <ac:spMkLst>
            <pc:docMk/>
            <pc:sldMasterMk cId="157016852" sldId="2147483648"/>
            <ac:spMk id="6" creationId="{63B1FC7D-B6DA-4C84-9331-0A4CED88C550}"/>
          </ac:spMkLst>
        </pc:spChg>
        <pc:spChg chg="add del">
          <ac:chgData name="Hamid Jamali" userId="13a7673e0ae1d60a" providerId="LiveId" clId="{340187BB-6EB3-44FA-8E6A-3D684436A39D}" dt="2020-06-03T19:13:15.525" v="168" actId="478"/>
          <ac:spMkLst>
            <pc:docMk/>
            <pc:sldMasterMk cId="157016852" sldId="2147483648"/>
            <ac:spMk id="7" creationId="{7F4433A1-5158-4D96-91BC-5880FA8BDCC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8" creationId="{DFE1CCE2-2934-4471-99AF-81D09E78B57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9" creationId="{976F11A3-6755-42F5-800D-A13013E6EE4A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0" creationId="{17DF2C6E-5A45-480A-B1EB-8DA45A261F89}"/>
          </ac:spMkLst>
        </pc:spChg>
        <pc:spChg chg="add del mod">
          <ac:chgData name="Hamid Jamali" userId="13a7673e0ae1d60a" providerId="LiveId" clId="{340187BB-6EB3-44FA-8E6A-3D684436A39D}" dt="2020-06-03T19:13:44.763" v="175" actId="21"/>
          <ac:spMkLst>
            <pc:docMk/>
            <pc:sldMasterMk cId="157016852" sldId="2147483648"/>
            <ac:spMk id="11" creationId="{5DF42632-50D5-423F-848A-41935C692CF7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2" creationId="{D391FEE0-17A7-43E8-9E9B-3D8FDCE35B6D}"/>
          </ac:spMkLst>
        </pc:spChg>
        <pc:spChg chg="add del mod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3" creationId="{4FA83DB1-12A6-4FD8-A460-CE7492F729C2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14" creationId="{5BC44CE7-AB56-465B-89D1-B3A37E4D61DE}"/>
          </ac:spMkLst>
        </pc:spChg>
        <pc:spChg chg="add del">
          <ac:chgData name="Hamid Jamali" userId="13a7673e0ae1d60a" providerId="LiveId" clId="{340187BB-6EB3-44FA-8E6A-3D684436A39D}" dt="2020-06-03T19:23:13.005" v="415" actId="478"/>
          <ac:spMkLst>
            <pc:docMk/>
            <pc:sldMasterMk cId="157016852" sldId="2147483648"/>
            <ac:spMk id="21" creationId="{EEACB462-F83F-4D95-85C4-FDF5F1E1281D}"/>
          </ac:spMkLst>
        </pc:spChg>
        <pc:spChg chg="add del">
          <ac:chgData name="Hamid Jamali" userId="13a7673e0ae1d60a" providerId="LiveId" clId="{340187BB-6EB3-44FA-8E6A-3D684436A39D}" dt="2020-06-03T19:13:12.555" v="167" actId="478"/>
          <ac:spMkLst>
            <pc:docMk/>
            <pc:sldMasterMk cId="157016852" sldId="2147483648"/>
            <ac:spMk id="26" creationId="{6464F8C9-24C6-40BD-AC7D-51FB2194663F}"/>
          </ac:spMkLst>
        </pc:spChg>
        <pc:spChg chg="add del">
          <ac:chgData name="Hamid Jamali" userId="13a7673e0ae1d60a" providerId="LiveId" clId="{340187BB-6EB3-44FA-8E6A-3D684436A39D}" dt="2020-06-03T19:13:11.771" v="166" actId="478"/>
          <ac:spMkLst>
            <pc:docMk/>
            <pc:sldMasterMk cId="157016852" sldId="2147483648"/>
            <ac:spMk id="27" creationId="{3D7C2B29-2955-46E5-BA6A-B93BF642978C}"/>
          </ac:spMkLst>
        </pc:spChg>
        <pc:spChg chg="add del">
          <ac:chgData name="Hamid Jamali" userId="13a7673e0ae1d60a" providerId="LiveId" clId="{340187BB-6EB3-44FA-8E6A-3D684436A39D}" dt="2020-06-03T19:13:16.526" v="169" actId="478"/>
          <ac:spMkLst>
            <pc:docMk/>
            <pc:sldMasterMk cId="157016852" sldId="2147483648"/>
            <ac:spMk id="28" creationId="{B46607FB-9598-4BCF-90BB-4526F2C6543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29" creationId="{60CD7EF4-3FE8-448E-9367-3F96B4AC3EFE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0" creationId="{C5C6485D-EC18-429E-9F8F-A77FA16849CB}"/>
          </ac:spMkLst>
        </pc:spChg>
        <pc:spChg chg="add del">
          <ac:chgData name="Hamid Jamali" userId="13a7673e0ae1d60a" providerId="LiveId" clId="{340187BB-6EB3-44FA-8E6A-3D684436A39D}" dt="2020-06-03T19:23:18.786" v="416" actId="478"/>
          <ac:spMkLst>
            <pc:docMk/>
            <pc:sldMasterMk cId="157016852" sldId="2147483648"/>
            <ac:spMk id="31" creationId="{473A4B35-7E00-4993-BF89-80A7DD6907E8}"/>
          </ac:spMkLst>
        </pc:spChg>
        <pc:spChg chg="add del">
          <ac:chgData name="Hamid Jamali" userId="13a7673e0ae1d60a" providerId="LiveId" clId="{340187BB-6EB3-44FA-8E6A-3D684436A39D}" dt="2020-06-03T19:23:51.056" v="422" actId="478"/>
          <ac:spMkLst>
            <pc:docMk/>
            <pc:sldMasterMk cId="157016852" sldId="2147483648"/>
            <ac:spMk id="32" creationId="{E7EDAC71-FF8B-40E1-B33A-1C96D73C173E}"/>
          </ac:spMkLst>
        </pc:spChg>
        <pc:spChg chg="add del">
          <ac:chgData name="Hamid Jamali" userId="13a7673e0ae1d60a" providerId="LiveId" clId="{340187BB-6EB3-44FA-8E6A-3D684436A39D}" dt="2020-06-03T19:23:54.249" v="423" actId="478"/>
          <ac:spMkLst>
            <pc:docMk/>
            <pc:sldMasterMk cId="157016852" sldId="2147483648"/>
            <ac:spMk id="33" creationId="{D1667E86-83E4-4ADF-9D83-AFF40B700B84}"/>
          </ac:spMkLst>
        </pc:s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5" creationId="{950F85E6-48B2-4216-B01A-05CEAD3544DC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18" creationId="{45063890-C707-4CCF-892B-0AAFB6A29730}"/>
          </ac:grpSpMkLst>
        </pc:grpChg>
        <pc:grpChg chg="add del">
          <ac:chgData name="Hamid Jamali" userId="13a7673e0ae1d60a" providerId="LiveId" clId="{340187BB-6EB3-44FA-8E6A-3D684436A39D}" dt="2020-06-03T19:23:13.005" v="415" actId="478"/>
          <ac:grpSpMkLst>
            <pc:docMk/>
            <pc:sldMasterMk cId="157016852" sldId="2147483648"/>
            <ac:grpSpMk id="23" creationId="{3CD98ACF-94C0-44C7-8035-BCE25608B3D3}"/>
          </ac:grpSpMkLst>
        </pc:grpChg>
        <pc:picChg chg="add del">
          <ac:chgData name="Hamid Jamali" userId="13a7673e0ae1d60a" providerId="LiveId" clId="{340187BB-6EB3-44FA-8E6A-3D684436A39D}" dt="2020-06-03T19:23:13.005" v="415" actId="478"/>
          <ac:picMkLst>
            <pc:docMk/>
            <pc:sldMasterMk cId="157016852" sldId="2147483648"/>
            <ac:picMk id="22" creationId="{A3B9D99E-9FF1-4601-8625-969DAB48CE99}"/>
          </ac:picMkLst>
        </pc:picChg>
        <pc:sldLayoutChg chg="addSp delSp modSp mod">
          <pc:chgData name="Hamid Jamali" userId="13a7673e0ae1d60a" providerId="LiveId" clId="{340187BB-6EB3-44FA-8E6A-3D684436A39D}" dt="2020-06-03T19:30:50.663" v="473" actId="1582"/>
          <pc:sldLayoutMkLst>
            <pc:docMk/>
            <pc:sldMasterMk cId="157016852" sldId="2147483648"/>
            <pc:sldLayoutMk cId="1281721793" sldId="2147483649"/>
          </pc:sldLayoutMkLst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2" creationId="{23EC718B-25CF-4AB7-AB1F-93E786C800F0}"/>
            </ac:spMkLst>
          </pc:spChg>
          <pc:spChg chg="del mod">
            <ac:chgData name="Hamid Jamali" userId="13a7673e0ae1d60a" providerId="LiveId" clId="{340187BB-6EB3-44FA-8E6A-3D684436A39D}" dt="2020-06-03T19:23:21.803" v="417" actId="21"/>
            <ac:spMkLst>
              <pc:docMk/>
              <pc:sldMasterMk cId="157016852" sldId="2147483648"/>
              <pc:sldLayoutMk cId="1281721793" sldId="2147483649"/>
              <ac:spMk id="3" creationId="{2ED16506-1E1D-49F5-B363-4BE036E7917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4" creationId="{76F4BF2F-FC00-4AB3-906D-0442833A1DE1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5" creationId="{5EDA71F6-E4F0-43A1-BA5E-7C4F7FB62728}"/>
            </ac:spMkLst>
          </pc:spChg>
          <pc:spChg chg="del">
            <ac:chgData name="Hamid Jamali" userId="13a7673e0ae1d60a" providerId="LiveId" clId="{340187BB-6EB3-44FA-8E6A-3D684436A39D}" dt="2020-06-03T19:13:49.773" v="177"/>
            <ac:spMkLst>
              <pc:docMk/>
              <pc:sldMasterMk cId="157016852" sldId="2147483648"/>
              <pc:sldLayoutMk cId="1281721793" sldId="2147483649"/>
              <ac:spMk id="6" creationId="{E90EAAF5-6A89-44C9-A511-280236F8BD09}"/>
            </ac:spMkLst>
          </pc:spChg>
          <pc:spChg chg="add mod">
            <ac:chgData name="Hamid Jamali" userId="13a7673e0ae1d60a" providerId="LiveId" clId="{340187BB-6EB3-44FA-8E6A-3D684436A39D}" dt="2020-06-03T19:24:29.246" v="450" actId="1035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  <pc:spChg chg="add mod">
            <ac:chgData name="Hamid Jamali" userId="13a7673e0ae1d60a" providerId="LiveId" clId="{340187BB-6EB3-44FA-8E6A-3D684436A39D}" dt="2020-06-03T19:24:01.668" v="438" actId="1036"/>
            <ac:spMkLst>
              <pc:docMk/>
              <pc:sldMasterMk cId="157016852" sldId="2147483648"/>
              <pc:sldLayoutMk cId="1281721793" sldId="2147483649"/>
              <ac:spMk id="8" creationId="{176143A4-CD93-466D-ADBA-CB531DDE7A14}"/>
            </ac:spMkLst>
          </pc:spChg>
          <pc:cxnChg chg="add mod">
            <ac:chgData name="Hamid Jamali" userId="13a7673e0ae1d60a" providerId="LiveId" clId="{340187BB-6EB3-44FA-8E6A-3D684436A39D}" dt="2020-06-03T19:30:50.663" v="473" actId="1582"/>
            <ac:cxnSpMkLst>
              <pc:docMk/>
              <pc:sldMasterMk cId="157016852" sldId="2147483648"/>
              <pc:sldLayoutMk cId="1281721793" sldId="2147483649"/>
              <ac:cxnSpMk id="10" creationId="{62370903-0F42-456E-9DB9-BFD17A216DB6}"/>
            </ac:cxnSpMkLst>
          </pc:cxnChg>
        </pc:sldLayoutChg>
        <pc:sldLayoutChg chg="addSp delSp modSp mod">
          <pc:chgData name="Hamid Jamali" userId="13a7673e0ae1d60a" providerId="LiveId" clId="{340187BB-6EB3-44FA-8E6A-3D684436A39D}" dt="2020-06-03T19:30:35.060" v="471" actId="1076"/>
          <pc:sldLayoutMkLst>
            <pc:docMk/>
            <pc:sldMasterMk cId="157016852" sldId="2147483648"/>
            <pc:sldLayoutMk cId="355558941" sldId="2147483650"/>
          </pc:sldLayoutMkLst>
          <pc:spChg chg="del">
            <ac:chgData name="Hamid Jamali" userId="13a7673e0ae1d60a" providerId="LiveId" clId="{340187BB-6EB3-44FA-8E6A-3D684436A39D}" dt="2020-06-03T19:13:31.527" v="171" actId="478"/>
            <ac:spMkLst>
              <pc:docMk/>
              <pc:sldMasterMk cId="157016852" sldId="2147483648"/>
              <pc:sldLayoutMk cId="355558941" sldId="2147483650"/>
              <ac:spMk id="2" creationId="{2573F963-AC39-4FE3-82A9-32B871C9A375}"/>
            </ac:spMkLst>
          </pc:spChg>
          <pc:spChg chg="del">
            <ac:chgData name="Hamid Jamali" userId="13a7673e0ae1d60a" providerId="LiveId" clId="{340187BB-6EB3-44FA-8E6A-3D684436A39D}" dt="2020-06-03T19:13:32.380" v="172" actId="478"/>
            <ac:spMkLst>
              <pc:docMk/>
              <pc:sldMasterMk cId="157016852" sldId="2147483648"/>
              <pc:sldLayoutMk cId="355558941" sldId="2147483650"/>
              <ac:spMk id="3" creationId="{73308742-F53C-4334-A07F-50C22F0E54FE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4" creationId="{3BF7E2F4-9149-42B3-B5B7-DB0644067FF6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5" creationId="{5DF4C36A-289F-4838-9690-DC4FF15D9168}"/>
            </ac:spMkLst>
          </pc:spChg>
          <pc:spChg chg="del">
            <ac:chgData name="Hamid Jamali" userId="13a7673e0ae1d60a" providerId="LiveId" clId="{340187BB-6EB3-44FA-8E6A-3D684436A39D}" dt="2020-06-03T19:13:34.093" v="173"/>
            <ac:spMkLst>
              <pc:docMk/>
              <pc:sldMasterMk cId="157016852" sldId="2147483648"/>
              <pc:sldLayoutMk cId="355558941" sldId="2147483650"/>
              <ac:spMk id="6" creationId="{76AF64E6-B660-4FB6-B2C3-5E362F884F9E}"/>
            </ac:spMkLst>
          </pc:spChg>
          <pc:spChg chg="add mod">
            <ac:chgData name="Hamid Jamali" userId="13a7673e0ae1d60a" providerId="LiveId" clId="{340187BB-6EB3-44FA-8E6A-3D684436A39D}" dt="2020-06-03T19:30:32.628" v="470" actId="14100"/>
            <ac:spMkLst>
              <pc:docMk/>
              <pc:sldMasterMk cId="157016852" sldId="2147483648"/>
              <pc:sldLayoutMk cId="355558941" sldId="2147483650"/>
              <ac:spMk id="7" creationId="{1D0FBA2F-371F-4349-8B70-59B41D4FC17B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8" creationId="{E8C510D5-D87E-4688-A1B0-81FB6F4D4688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9" creationId="{633BD657-1DE6-4FA1-97B2-606C00E8E4C7}"/>
            </ac:spMkLst>
          </pc:spChg>
          <pc:spChg chg="add">
            <ac:chgData name="Hamid Jamali" userId="13a7673e0ae1d60a" providerId="LiveId" clId="{340187BB-6EB3-44FA-8E6A-3D684436A39D}" dt="2020-06-03T19:13:35.106" v="174"/>
            <ac:spMkLst>
              <pc:docMk/>
              <pc:sldMasterMk cId="157016852" sldId="2147483648"/>
              <pc:sldLayoutMk cId="355558941" sldId="2147483650"/>
              <ac:spMk id="10" creationId="{C0132662-FF8B-4F4B-B9A0-6032EDF30256}"/>
            </ac:spMkLst>
          </pc:spChg>
          <pc:spChg chg="add">
            <ac:chgData name="Hamid Jamali" userId="13a7673e0ae1d60a" providerId="LiveId" clId="{340187BB-6EB3-44FA-8E6A-3D684436A39D}" dt="2020-06-03T19:13:45.927" v="176"/>
            <ac:spMkLst>
              <pc:docMk/>
              <pc:sldMasterMk cId="157016852" sldId="2147483648"/>
              <pc:sldLayoutMk cId="355558941" sldId="2147483650"/>
              <ac:spMk id="11" creationId="{36FDE14B-F4EE-4375-A853-270BAA44C273}"/>
            </ac:spMkLst>
          </pc:spChg>
          <pc:spChg chg="add mod">
            <ac:chgData name="Hamid Jamali" userId="13a7673e0ae1d60a" providerId="LiveId" clId="{340187BB-6EB3-44FA-8E6A-3D684436A39D}" dt="2020-06-03T19:30:35.060" v="471" actId="1076"/>
            <ac:spMkLst>
              <pc:docMk/>
              <pc:sldMasterMk cId="157016852" sldId="2147483648"/>
              <pc:sldLayoutMk cId="355558941" sldId="2147483650"/>
              <ac:spMk id="12" creationId="{6229F521-A241-471F-97B1-2714D4ECE1A5}"/>
            </ac:spMkLst>
          </pc:spChg>
        </pc:sldLayoutChg>
        <pc:sldLayoutChg chg="del">
          <pc:chgData name="Hamid Jamali" userId="13a7673e0ae1d60a" providerId="LiveId" clId="{340187BB-6EB3-44FA-8E6A-3D684436A39D}" dt="2020-06-03T19:14:52.454" v="244" actId="2696"/>
          <pc:sldLayoutMkLst>
            <pc:docMk/>
            <pc:sldMasterMk cId="157016852" sldId="2147483648"/>
            <pc:sldLayoutMk cId="2452907536" sldId="2147483651"/>
          </pc:sldLayoutMkLst>
        </pc:sldLayoutChg>
        <pc:sldLayoutChg chg="del">
          <pc:chgData name="Hamid Jamali" userId="13a7673e0ae1d60a" providerId="LiveId" clId="{340187BB-6EB3-44FA-8E6A-3D684436A39D}" dt="2020-06-03T19:12:43.373" v="165" actId="2696"/>
          <pc:sldLayoutMkLst>
            <pc:docMk/>
            <pc:sldMasterMk cId="157016852" sldId="2147483648"/>
            <pc:sldLayoutMk cId="968166049" sldId="2147483652"/>
          </pc:sldLayoutMkLst>
        </pc:sldLayoutChg>
        <pc:sldLayoutChg chg="del">
          <pc:chgData name="Hamid Jamali" userId="13a7673e0ae1d60a" providerId="LiveId" clId="{340187BB-6EB3-44FA-8E6A-3D684436A39D}" dt="2020-06-03T19:12:41.518" v="164" actId="2696"/>
          <pc:sldLayoutMkLst>
            <pc:docMk/>
            <pc:sldMasterMk cId="157016852" sldId="2147483648"/>
            <pc:sldLayoutMk cId="1219882470" sldId="2147483653"/>
          </pc:sldLayoutMkLst>
        </pc:sldLayoutChg>
        <pc:sldLayoutChg chg="del">
          <pc:chgData name="Hamid Jamali" userId="13a7673e0ae1d60a" providerId="LiveId" clId="{340187BB-6EB3-44FA-8E6A-3D684436A39D}" dt="2020-06-03T19:12:33.267" v="163" actId="2696"/>
          <pc:sldLayoutMkLst>
            <pc:docMk/>
            <pc:sldMasterMk cId="157016852" sldId="2147483648"/>
            <pc:sldLayoutMk cId="2962404823" sldId="2147483654"/>
          </pc:sldLayoutMkLst>
        </pc:sldLayoutChg>
        <pc:sldLayoutChg chg="del">
          <pc:chgData name="Hamid Jamali" userId="13a7673e0ae1d60a" providerId="LiveId" clId="{340187BB-6EB3-44FA-8E6A-3D684436A39D}" dt="2020-06-03T19:12:29.177" v="162" actId="2696"/>
          <pc:sldLayoutMkLst>
            <pc:docMk/>
            <pc:sldMasterMk cId="157016852" sldId="2147483648"/>
            <pc:sldLayoutMk cId="1024975065" sldId="2147483655"/>
          </pc:sldLayoutMkLst>
        </pc:sldLayoutChg>
        <pc:sldLayoutChg chg="addSp delSp modSp mod">
          <pc:chgData name="Hamid Jamali" userId="13a7673e0ae1d60a" providerId="LiveId" clId="{340187BB-6EB3-44FA-8E6A-3D684436A39D}" dt="2020-06-03T19:30:27.956" v="469" actId="1076"/>
          <pc:sldLayoutMkLst>
            <pc:docMk/>
            <pc:sldMasterMk cId="157016852" sldId="2147483648"/>
            <pc:sldLayoutMk cId="2614886786" sldId="2147483656"/>
          </pc:sldLayoutMkLst>
          <pc:spChg chg="mod">
            <ac:chgData name="Hamid Jamali" userId="13a7673e0ae1d60a" providerId="LiveId" clId="{340187BB-6EB3-44FA-8E6A-3D684436A39D}" dt="2020-06-03T19:30:25.716" v="468" actId="14100"/>
            <ac:spMkLst>
              <pc:docMk/>
              <pc:sldMasterMk cId="157016852" sldId="2147483648"/>
              <pc:sldLayoutMk cId="2614886786" sldId="2147483656"/>
              <ac:spMk id="2" creationId="{A9FE1C35-4913-4913-BC30-3BA88105DC12}"/>
            </ac:spMkLst>
          </pc:spChg>
          <pc:spChg chg="add del mod">
            <ac:chgData name="Hamid Jamali" userId="13a7673e0ae1d60a" providerId="LiveId" clId="{340187BB-6EB3-44FA-8E6A-3D684436A39D}" dt="2020-06-03T19:16:19.856" v="261" actId="478"/>
            <ac:spMkLst>
              <pc:docMk/>
              <pc:sldMasterMk cId="157016852" sldId="2147483648"/>
              <pc:sldLayoutMk cId="2614886786" sldId="2147483656"/>
              <ac:spMk id="3" creationId="{A356BF46-1566-4E3A-8A6E-748EFA0F8065}"/>
            </ac:spMkLst>
          </pc:spChg>
          <pc:spChg chg="mod">
            <ac:chgData name="Hamid Jamali" userId="13a7673e0ae1d60a" providerId="LiveId" clId="{340187BB-6EB3-44FA-8E6A-3D684436A39D}" dt="2020-06-03T19:30:23.269" v="467" actId="14100"/>
            <ac:spMkLst>
              <pc:docMk/>
              <pc:sldMasterMk cId="157016852" sldId="2147483648"/>
              <pc:sldLayoutMk cId="2614886786" sldId="2147483656"/>
              <ac:spMk id="4" creationId="{751F4E53-2A16-4E5D-B122-1952CA505106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5" creationId="{11836A09-A0AC-43EF-BCE7-2C30C53981E4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6" creationId="{6BBAB385-4951-4D82-9292-9557865957EF}"/>
            </ac:spMkLst>
          </pc:spChg>
          <pc:spChg chg="del">
            <ac:chgData name="Hamid Jamali" userId="13a7673e0ae1d60a" providerId="LiveId" clId="{340187BB-6EB3-44FA-8E6A-3D684436A39D}" dt="2020-06-03T19:11:33.006" v="74"/>
            <ac:spMkLst>
              <pc:docMk/>
              <pc:sldMasterMk cId="157016852" sldId="2147483648"/>
              <pc:sldLayoutMk cId="2614886786" sldId="2147483656"/>
              <ac:spMk id="7" creationId="{D55743AD-8279-4F78-9BAF-10EC816F1882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8" creationId="{2316BA72-3760-4528-B637-C8A7CDA806CF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9" creationId="{0D990958-5C3D-423C-8ED6-5C6FB8801AE6}"/>
            </ac:spMkLst>
          </pc:spChg>
          <pc:spChg chg="add">
            <ac:chgData name="Hamid Jamali" userId="13a7673e0ae1d60a" providerId="LiveId" clId="{340187BB-6EB3-44FA-8E6A-3D684436A39D}" dt="2020-06-03T19:15:11.362" v="246"/>
            <ac:spMkLst>
              <pc:docMk/>
              <pc:sldMasterMk cId="157016852" sldId="2147483648"/>
              <pc:sldLayoutMk cId="2614886786" sldId="2147483656"/>
              <ac:spMk id="10" creationId="{585A78FB-CFA4-4990-8008-818A9DB26FFD}"/>
            </ac:spMkLst>
          </pc:spChg>
          <pc:spChg chg="add mod">
            <ac:chgData name="Hamid Jamali" userId="13a7673e0ae1d60a" providerId="LiveId" clId="{340187BB-6EB3-44FA-8E6A-3D684436A39D}" dt="2020-06-03T19:30:27.956" v="469" actId="1076"/>
            <ac:spMkLst>
              <pc:docMk/>
              <pc:sldMasterMk cId="157016852" sldId="2147483648"/>
              <pc:sldLayoutMk cId="2614886786" sldId="2147483656"/>
              <ac:spMk id="11" creationId="{EFEE1195-27A8-40C1-96E5-80511594BC7C}"/>
            </ac:spMkLst>
          </pc:spChg>
          <pc:spChg chg="add">
            <ac:chgData name="Hamid Jamali" userId="13a7673e0ae1d60a" providerId="LiveId" clId="{340187BB-6EB3-44FA-8E6A-3D684436A39D}" dt="2020-06-03T19:15:54.185" v="254"/>
            <ac:spMkLst>
              <pc:docMk/>
              <pc:sldMasterMk cId="157016852" sldId="2147483648"/>
              <pc:sldLayoutMk cId="2614886786" sldId="2147483656"/>
              <ac:spMk id="12" creationId="{6BD23D0B-947D-4EFC-AA2C-896A34F8B1E3}"/>
            </ac:spMkLst>
          </pc:spChg>
          <pc:spChg chg="add del">
            <ac:chgData name="Hamid Jamali" userId="13a7673e0ae1d60a" providerId="LiveId" clId="{340187BB-6EB3-44FA-8E6A-3D684436A39D}" dt="2020-06-03T19:16:06.316" v="255" actId="11529"/>
            <ac:spMkLst>
              <pc:docMk/>
              <pc:sldMasterMk cId="157016852" sldId="2147483648"/>
              <pc:sldLayoutMk cId="2614886786" sldId="2147483656"/>
              <ac:spMk id="13" creationId="{CED82278-5B6B-4497-AA0A-D05E8EE38A70}"/>
            </ac:spMkLst>
          </pc:spChg>
          <pc:spChg chg="add del mod">
            <ac:chgData name="Hamid Jamali" userId="13a7673e0ae1d60a" providerId="LiveId" clId="{340187BB-6EB3-44FA-8E6A-3D684436A39D}" dt="2020-06-03T19:16:08.785" v="256" actId="478"/>
            <ac:spMkLst>
              <pc:docMk/>
              <pc:sldMasterMk cId="157016852" sldId="2147483648"/>
              <pc:sldLayoutMk cId="2614886786" sldId="2147483656"/>
              <ac:spMk id="14" creationId="{AE17D295-DA18-4551-8D94-D9B78BB75FD5}"/>
            </ac:spMkLst>
          </pc:spChg>
          <pc:spChg chg="add del">
            <ac:chgData name="Hamid Jamali" userId="13a7673e0ae1d60a" providerId="LiveId" clId="{340187BB-6EB3-44FA-8E6A-3D684436A39D}" dt="2020-06-03T19:16:13.932" v="257" actId="11529"/>
            <ac:spMkLst>
              <pc:docMk/>
              <pc:sldMasterMk cId="157016852" sldId="2147483648"/>
              <pc:sldLayoutMk cId="2614886786" sldId="2147483656"/>
              <ac:spMk id="15" creationId="{CE51893F-0E1F-43BF-82F6-F87C5F1A792E}"/>
            </ac:spMkLst>
          </pc:spChg>
          <pc:spChg chg="add del mod">
            <ac:chgData name="Hamid Jamali" userId="13a7673e0ae1d60a" providerId="LiveId" clId="{340187BB-6EB3-44FA-8E6A-3D684436A39D}" dt="2020-06-03T19:16:22.556" v="262" actId="478"/>
            <ac:spMkLst>
              <pc:docMk/>
              <pc:sldMasterMk cId="157016852" sldId="2147483648"/>
              <pc:sldLayoutMk cId="2614886786" sldId="2147483656"/>
              <ac:spMk id="16" creationId="{1C382001-558D-4146-815F-3586350A17AF}"/>
            </ac:spMkLst>
          </pc:spChg>
        </pc:sldLayoutChg>
        <pc:sldLayoutChg chg="del">
          <pc:chgData name="Hamid Jamali" userId="13a7673e0ae1d60a" providerId="LiveId" clId="{340187BB-6EB3-44FA-8E6A-3D684436A39D}" dt="2020-06-03T19:11:10.250" v="67" actId="2696"/>
          <pc:sldLayoutMkLst>
            <pc:docMk/>
            <pc:sldMasterMk cId="157016852" sldId="2147483648"/>
            <pc:sldLayoutMk cId="1480778225" sldId="2147483657"/>
          </pc:sldLayoutMkLst>
        </pc:sldLayoutChg>
        <pc:sldLayoutChg chg="del">
          <pc:chgData name="Hamid Jamali" userId="13a7673e0ae1d60a" providerId="LiveId" clId="{340187BB-6EB3-44FA-8E6A-3D684436A39D}" dt="2020-06-03T19:11:07.026" v="66" actId="2696"/>
          <pc:sldLayoutMkLst>
            <pc:docMk/>
            <pc:sldMasterMk cId="157016852" sldId="2147483648"/>
            <pc:sldLayoutMk cId="3307828149" sldId="2147483658"/>
          </pc:sldLayoutMkLst>
        </pc:sldLayoutChg>
        <pc:sldLayoutChg chg="del">
          <pc:chgData name="Hamid Jamali" userId="13a7673e0ae1d60a" providerId="LiveId" clId="{340187BB-6EB3-44FA-8E6A-3D684436A39D}" dt="2020-06-03T19:11:06.153" v="65" actId="2696"/>
          <pc:sldLayoutMkLst>
            <pc:docMk/>
            <pc:sldMasterMk cId="157016852" sldId="2147483648"/>
            <pc:sldLayoutMk cId="2722631194" sldId="2147483659"/>
          </pc:sldLayoutMkLst>
        </pc:sldLayoutChg>
        <pc:sldLayoutChg chg="addSp delSp modSp new mod replId">
          <pc:chgData name="Hamid Jamali" userId="13a7673e0ae1d60a" providerId="LiveId" clId="{340187BB-6EB3-44FA-8E6A-3D684436A39D}" dt="2020-06-03T19:25:08.118" v="455" actId="6014"/>
          <pc:sldLayoutMkLst>
            <pc:docMk/>
            <pc:sldMasterMk cId="157016852" sldId="2147483648"/>
            <pc:sldLayoutMk cId="3371257385" sldId="2147483662"/>
          </pc:sldLayoutMkLst>
          <pc:spChg chg="del mod">
            <ac:chgData name="Hamid Jamali" userId="13a7673e0ae1d60a" providerId="LiveId" clId="{340187BB-6EB3-44FA-8E6A-3D684436A39D}" dt="2020-06-03T19:16:48.897" v="379" actId="478"/>
            <ac:spMkLst>
              <pc:docMk/>
              <pc:sldMasterMk cId="157016852" sldId="2147483648"/>
              <pc:sldLayoutMk cId="3371257385" sldId="2147483662"/>
              <ac:spMk id="2" creationId="{C7888BC8-69FD-4B3B-B63A-572CE985409C}"/>
            </ac:spMkLst>
          </pc:spChg>
          <pc:spChg chg="add mod">
            <ac:chgData name="Hamid Jamali" userId="13a7673e0ae1d60a" providerId="LiveId" clId="{340187BB-6EB3-44FA-8E6A-3D684436A39D}" dt="2020-06-03T19:16:47.741" v="378" actId="1037"/>
            <ac:spMkLst>
              <pc:docMk/>
              <pc:sldMasterMk cId="157016852" sldId="2147483648"/>
              <pc:sldLayoutMk cId="3371257385" sldId="2147483662"/>
              <ac:spMk id="3" creationId="{4FF693D3-CA0A-46E2-AD01-FDFC07216DD9}"/>
            </ac:spMkLst>
          </pc:spChg>
          <pc:spChg chg="add del">
            <ac:chgData name="Hamid Jamali" userId="13a7673e0ae1d60a" providerId="LiveId" clId="{340187BB-6EB3-44FA-8E6A-3D684436A39D}" dt="2020-06-03T19:15:33.280" v="252" actId="478"/>
            <ac:spMkLst>
              <pc:docMk/>
              <pc:sldMasterMk cId="157016852" sldId="2147483648"/>
              <pc:sldLayoutMk cId="3371257385" sldId="2147483662"/>
              <ac:spMk id="4" creationId="{75CF834A-82E6-45CF-B374-8B3AA2E37BC1}"/>
            </ac:spMkLst>
          </pc:spChg>
          <pc:spChg chg="add del">
            <ac:chgData name="Hamid Jamali" userId="13a7673e0ae1d60a" providerId="LiveId" clId="{340187BB-6EB3-44FA-8E6A-3D684436A39D}" dt="2020-06-03T19:15:32.367" v="251" actId="478"/>
            <ac:spMkLst>
              <pc:docMk/>
              <pc:sldMasterMk cId="157016852" sldId="2147483648"/>
              <pc:sldLayoutMk cId="3371257385" sldId="2147483662"/>
              <ac:spMk id="5" creationId="{AB75F3D3-A633-449F-8B1D-10B918144854}"/>
            </ac:spMkLst>
          </pc:spChg>
          <pc:spChg chg="add mod">
            <ac:chgData name="Hamid Jamali" userId="13a7673e0ae1d60a" providerId="LiveId" clId="{340187BB-6EB3-44FA-8E6A-3D684436A39D}" dt="2020-06-03T19:16:41.570" v="299" actId="1037"/>
            <ac:spMkLst>
              <pc:docMk/>
              <pc:sldMasterMk cId="157016852" sldId="2147483648"/>
              <pc:sldLayoutMk cId="3371257385" sldId="2147483662"/>
              <ac:spMk id="6" creationId="{03587593-D19A-4B5A-8F5C-2BBA0EF2B0DD}"/>
            </ac:spMkLst>
          </pc:spChg>
          <pc:spChg chg="add">
            <ac:chgData name="Hamid Jamali" userId="13a7673e0ae1d60a" providerId="LiveId" clId="{340187BB-6EB3-44FA-8E6A-3D684436A39D}" dt="2020-06-03T19:15:49.349" v="253"/>
            <ac:spMkLst>
              <pc:docMk/>
              <pc:sldMasterMk cId="157016852" sldId="2147483648"/>
              <pc:sldLayoutMk cId="3371257385" sldId="2147483662"/>
              <ac:spMk id="7" creationId="{F726FBD4-AFC6-424D-B9C0-F79406AA9F7D}"/>
            </ac:spMkLst>
          </pc:spChg>
          <pc:spChg chg="add del">
            <ac:chgData name="Hamid Jamali" userId="13a7673e0ae1d60a" providerId="LiveId" clId="{340187BB-6EB3-44FA-8E6A-3D684436A39D}" dt="2020-06-03T19:16:58.042" v="380" actId="11529"/>
            <ac:spMkLst>
              <pc:docMk/>
              <pc:sldMasterMk cId="157016852" sldId="2147483648"/>
              <pc:sldLayoutMk cId="3371257385" sldId="2147483662"/>
              <ac:spMk id="8" creationId="{E623275E-4EFB-48C0-8F50-3F00A1F373EC}"/>
            </ac:spMkLst>
          </pc:spChg>
          <pc:spChg chg="add mod">
            <ac:chgData name="Hamid Jamali" userId="13a7673e0ae1d60a" providerId="LiveId" clId="{340187BB-6EB3-44FA-8E6A-3D684436A39D}" dt="2020-06-03T19:17:06.361" v="407" actId="20577"/>
            <ac:spMkLst>
              <pc:docMk/>
              <pc:sldMasterMk cId="157016852" sldId="2147483648"/>
              <pc:sldLayoutMk cId="3371257385" sldId="2147483662"/>
              <ac:spMk id="9" creationId="{6A932805-1460-480C-BD56-AEF3A7CD697F}"/>
            </ac:spMkLst>
          </pc:spChg>
        </pc:sldLayoutChg>
      </pc:sldMasterChg>
      <pc:sldMasterChg chg="del delSldLayout">
        <pc:chgData name="Hamid Jamali" userId="13a7673e0ae1d60a" providerId="LiveId" clId="{340187BB-6EB3-44FA-8E6A-3D684436A39D}" dt="2020-06-03T19:22:46.715" v="413" actId="2696"/>
        <pc:sldMasterMkLst>
          <pc:docMk/>
          <pc:sldMasterMk cId="2853955875" sldId="2147483657"/>
        </pc:sldMasterMkLst>
        <pc:sldLayoutChg chg="del">
          <pc:chgData name="Hamid Jamali" userId="13a7673e0ae1d60a" providerId="LiveId" clId="{340187BB-6EB3-44FA-8E6A-3D684436A39D}" dt="2020-06-03T19:22:46.707" v="409" actId="2696"/>
          <pc:sldLayoutMkLst>
            <pc:docMk/>
            <pc:sldMasterMk cId="2853955875" sldId="2147483657"/>
            <pc:sldLayoutMk cId="3995737551" sldId="2147483658"/>
          </pc:sldLayoutMkLst>
        </pc:sldLayoutChg>
        <pc:sldLayoutChg chg="del">
          <pc:chgData name="Hamid Jamali" userId="13a7673e0ae1d60a" providerId="LiveId" clId="{340187BB-6EB3-44FA-8E6A-3D684436A39D}" dt="2020-06-03T19:22:46.709" v="410" actId="2696"/>
          <pc:sldLayoutMkLst>
            <pc:docMk/>
            <pc:sldMasterMk cId="2853955875" sldId="2147483657"/>
            <pc:sldLayoutMk cId="3532880543" sldId="2147483659"/>
          </pc:sldLayoutMkLst>
        </pc:sldLayoutChg>
        <pc:sldLayoutChg chg="del">
          <pc:chgData name="Hamid Jamali" userId="13a7673e0ae1d60a" providerId="LiveId" clId="{340187BB-6EB3-44FA-8E6A-3D684436A39D}" dt="2020-06-03T19:22:46.711" v="411" actId="2696"/>
          <pc:sldLayoutMkLst>
            <pc:docMk/>
            <pc:sldMasterMk cId="2853955875" sldId="2147483657"/>
            <pc:sldLayoutMk cId="767644495" sldId="2147483660"/>
          </pc:sldLayoutMkLst>
        </pc:sldLayoutChg>
        <pc:sldLayoutChg chg="del">
          <pc:chgData name="Hamid Jamali" userId="13a7673e0ae1d60a" providerId="LiveId" clId="{340187BB-6EB3-44FA-8E6A-3D684436A39D}" dt="2020-06-03T19:22:46.712" v="412" actId="2696"/>
          <pc:sldLayoutMkLst>
            <pc:docMk/>
            <pc:sldMasterMk cId="2853955875" sldId="2147483657"/>
            <pc:sldLayoutMk cId="3057478253" sldId="214748366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CC3CBF-BBE5-4E57-A3A0-8AABA35D7B6F}" type="datetimeFigureOut">
              <a:rPr lang="en-US" smtClean="0"/>
              <a:t>7/7/2024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632046-2318-47D0-A7BF-12A453D7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43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=""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Bracket 2">
            <a:extLst>
              <a:ext uri="{FF2B5EF4-FFF2-40B4-BE49-F238E27FC236}">
                <a16:creationId xmlns="" xmlns:a16="http://schemas.microsoft.com/office/drawing/2014/main" id="{4FF693D3-CA0A-46E2-AD01-FDFC07216DD9}"/>
              </a:ext>
            </a:extLst>
          </p:cNvPr>
          <p:cNvSpPr/>
          <p:nvPr userDrawn="1"/>
        </p:nvSpPr>
        <p:spPr>
          <a:xfrm rot="10800000">
            <a:off x="15240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ket 5">
            <a:extLst>
              <a:ext uri="{FF2B5EF4-FFF2-40B4-BE49-F238E27FC236}">
                <a16:creationId xmlns="" xmlns:a16="http://schemas.microsoft.com/office/drawing/2014/main" id="{03587593-D19A-4B5A-8F5C-2BBA0EF2B0DD}"/>
              </a:ext>
            </a:extLst>
          </p:cNvPr>
          <p:cNvSpPr/>
          <p:nvPr userDrawn="1"/>
        </p:nvSpPr>
        <p:spPr>
          <a:xfrm>
            <a:off x="10437235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726FBD4-AFC6-424D-B9C0-F79406AA9F7D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="" xmlns:a16="http://schemas.microsoft.com/office/drawing/2014/main" id="{6A932805-1460-480C-BD56-AEF3A7CD697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12738" y="346075"/>
            <a:ext cx="10380662" cy="6257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fa-IR" dirty="0"/>
              <a:t>متن جزوه</a:t>
            </a:r>
          </a:p>
        </p:txBody>
      </p:sp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E8C510D5-D87E-4688-A1B0-81FB6F4D4688}"/>
              </a:ext>
            </a:extLst>
          </p:cNvPr>
          <p:cNvSpPr/>
          <p:nvPr userDrawn="1"/>
        </p:nvSpPr>
        <p:spPr>
          <a:xfrm rot="10800000">
            <a:off x="204709" y="253832"/>
            <a:ext cx="396551" cy="108086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633BD657-1DE6-4FA1-97B2-606C00E8E4C7}"/>
              </a:ext>
            </a:extLst>
          </p:cNvPr>
          <p:cNvSpPr/>
          <p:nvPr userDrawn="1"/>
        </p:nvSpPr>
        <p:spPr>
          <a:xfrm>
            <a:off x="10428797" y="1460938"/>
            <a:ext cx="396551" cy="5206394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C0132662-FF8B-4F4B-B9A0-6032EDF30256}"/>
              </a:ext>
            </a:extLst>
          </p:cNvPr>
          <p:cNvSpPr/>
          <p:nvPr userDrawn="1"/>
        </p:nvSpPr>
        <p:spPr>
          <a:xfrm rot="10800000">
            <a:off x="204708" y="1460938"/>
            <a:ext cx="396551" cy="5206394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="" xmlns:a16="http://schemas.microsoft.com/office/drawing/2014/main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108086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B9FEE41-6DBA-4CC1-B375-3E9737CBCD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93688" y="1555750"/>
            <a:ext cx="10437812" cy="4924425"/>
          </a:xfrm>
          <a:prstGeom prst="rect">
            <a:avLst/>
          </a:prstGeom>
        </p:spPr>
        <p:txBody>
          <a:bodyPr/>
          <a:lstStyle>
            <a:lvl1pPr algn="r" rtl="1">
              <a:defRPr>
                <a:cs typeface="B Yekan" panose="00000400000000000000" pitchFamily="2" charset="-78"/>
              </a:defRPr>
            </a:lvl1pPr>
            <a:lvl2pPr algn="r" rtl="1">
              <a:defRPr>
                <a:cs typeface="B Yekan" panose="00000400000000000000" pitchFamily="2" charset="-78"/>
              </a:defRPr>
            </a:lvl2pPr>
            <a:lvl3pPr algn="r" rtl="1">
              <a:defRPr>
                <a:cs typeface="B Yekan" panose="00000400000000000000" pitchFamily="2" charset="-78"/>
              </a:defRPr>
            </a:lvl3pPr>
            <a:lvl4pPr algn="r" rtl="1">
              <a:defRPr>
                <a:cs typeface="B Yekan" panose="00000400000000000000" pitchFamily="2" charset="-78"/>
              </a:defRPr>
            </a:lvl4pPr>
            <a:lvl5pPr algn="r" rtl="1">
              <a:defRPr>
                <a:cs typeface="B Yekan" panose="00000400000000000000" pitchFamily="2" charset="-78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F3AD27FF-B683-4CCB-8EAD-61CA7F35D6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688" y="369610"/>
            <a:ext cx="10437812" cy="869950"/>
          </a:xfrm>
          <a:prstGeom prst="rect">
            <a:avLst/>
          </a:prstGeom>
        </p:spPr>
        <p:txBody>
          <a:bodyPr/>
          <a:lstStyle>
            <a:lvl1pPr>
              <a:defRPr sz="4400">
                <a:cs typeface="B Titr" panose="00000700000000000000" pitchFamily="2" charset="-78"/>
              </a:defRPr>
            </a:lvl1pPr>
          </a:lstStyle>
          <a:p>
            <a:pPr lvl="0"/>
            <a:r>
              <a:rPr lang="fa-IR" dirty="0"/>
              <a:t>عنوان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01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س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E8C510D5-D87E-4688-A1B0-81FB6F4D4688}"/>
              </a:ext>
            </a:extLst>
          </p:cNvPr>
          <p:cNvSpPr/>
          <p:nvPr userDrawn="1"/>
        </p:nvSpPr>
        <p:spPr>
          <a:xfrm rot="10800000">
            <a:off x="204708" y="253831"/>
            <a:ext cx="396551" cy="1447317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633BD657-1DE6-4FA1-97B2-606C00E8E4C7}"/>
              </a:ext>
            </a:extLst>
          </p:cNvPr>
          <p:cNvSpPr/>
          <p:nvPr userDrawn="1"/>
        </p:nvSpPr>
        <p:spPr>
          <a:xfrm>
            <a:off x="10428797" y="1860744"/>
            <a:ext cx="396551" cy="4806588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C0132662-FF8B-4F4B-B9A0-6032EDF30256}"/>
              </a:ext>
            </a:extLst>
          </p:cNvPr>
          <p:cNvSpPr/>
          <p:nvPr userDrawn="1"/>
        </p:nvSpPr>
        <p:spPr>
          <a:xfrm rot="10800000">
            <a:off x="204707" y="1860744"/>
            <a:ext cx="396551" cy="4806588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="" xmlns:a16="http://schemas.microsoft.com/office/drawing/2014/main" id="{6229F521-A241-471F-97B1-2714D4ECE1A5}"/>
              </a:ext>
            </a:extLst>
          </p:cNvPr>
          <p:cNvSpPr/>
          <p:nvPr userDrawn="1"/>
        </p:nvSpPr>
        <p:spPr>
          <a:xfrm>
            <a:off x="10428797" y="253831"/>
            <a:ext cx="396551" cy="1447317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B9FEE41-6DBA-4CC1-B375-3E9737CBCDC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93688" y="1933903"/>
            <a:ext cx="10437812" cy="4546272"/>
          </a:xfrm>
          <a:prstGeom prst="rect">
            <a:avLst/>
          </a:prstGeom>
        </p:spPr>
        <p:txBody>
          <a:bodyPr/>
          <a:lstStyle>
            <a:lvl1pPr algn="r" rtl="1">
              <a:defRPr sz="4000">
                <a:cs typeface="B Yekan" panose="00000400000000000000" pitchFamily="2" charset="-78"/>
              </a:defRPr>
            </a:lvl1pPr>
            <a:lvl2pPr algn="r" rtl="1">
              <a:defRPr>
                <a:cs typeface="B Yekan" panose="00000400000000000000" pitchFamily="2" charset="-78"/>
              </a:defRPr>
            </a:lvl2pPr>
            <a:lvl3pPr algn="r" rtl="1">
              <a:defRPr>
                <a:cs typeface="B Yekan" panose="00000400000000000000" pitchFamily="2" charset="-78"/>
              </a:defRPr>
            </a:lvl3pPr>
            <a:lvl4pPr algn="r" rtl="1">
              <a:defRPr>
                <a:cs typeface="B Yekan" panose="00000400000000000000" pitchFamily="2" charset="-78"/>
              </a:defRPr>
            </a:lvl4pPr>
            <a:lvl5pPr algn="r" rtl="1">
              <a:defRPr>
                <a:cs typeface="B Yekan" panose="00000400000000000000" pitchFamily="2" charset="-78"/>
              </a:defRPr>
            </a:lvl5pPr>
          </a:lstStyle>
          <a:p>
            <a:pPr lvl="0"/>
            <a:r>
              <a:rPr lang="fa-IR" dirty="0"/>
              <a:t>پاسخ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F3AD27FF-B683-4CCB-8EAD-61CA7F35D6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688" y="369610"/>
            <a:ext cx="10437812" cy="1164900"/>
          </a:xfrm>
          <a:prstGeom prst="rect">
            <a:avLst/>
          </a:prstGeom>
        </p:spPr>
        <p:txBody>
          <a:bodyPr/>
          <a:lstStyle>
            <a:lvl1pPr>
              <a:defRPr sz="4400">
                <a:cs typeface="B Titr" panose="00000700000000000000" pitchFamily="2" charset="-78"/>
              </a:defRPr>
            </a:lvl1pPr>
          </a:lstStyle>
          <a:p>
            <a:pPr lvl="0"/>
            <a:r>
              <a:rPr lang="fa-IR" dirty="0"/>
              <a:t>سوال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61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دو قسمت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="" xmlns:a16="http://schemas.microsoft.com/office/drawing/2014/main" id="{1D0FBA2F-371F-4349-8B70-59B41D4F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8648" y="317344"/>
            <a:ext cx="4988825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E8C510D5-D87E-4688-A1B0-81FB6F4D4688}"/>
              </a:ext>
            </a:extLst>
          </p:cNvPr>
          <p:cNvSpPr/>
          <p:nvPr userDrawn="1"/>
        </p:nvSpPr>
        <p:spPr>
          <a:xfrm rot="10800000">
            <a:off x="566507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633BD657-1DE6-4FA1-97B2-606C00E8E4C7}"/>
              </a:ext>
            </a:extLst>
          </p:cNvPr>
          <p:cNvSpPr/>
          <p:nvPr userDrawn="1"/>
        </p:nvSpPr>
        <p:spPr>
          <a:xfrm>
            <a:off x="5159524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C0132662-FF8B-4F4B-B9A0-6032EDF30256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="" xmlns:a16="http://schemas.microsoft.com/office/drawing/2014/main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="" xmlns:a16="http://schemas.microsoft.com/office/drawing/2014/main" id="{789D6891-6A4C-459B-A3E2-7D48D9ED8ED2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283779" y="317344"/>
            <a:ext cx="5160580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304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فیل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="" xmlns:a16="http://schemas.microsoft.com/office/drawing/2014/main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="" xmlns:a16="http://schemas.microsoft.com/office/drawing/2014/main" id="{DFE1CCE2-2934-4471-99AF-81D09E78B577}"/>
              </a:ext>
            </a:extLst>
          </p:cNvPr>
          <p:cNvSpPr/>
          <p:nvPr userDrawn="1"/>
        </p:nvSpPr>
        <p:spPr>
          <a:xfrm rot="16200000">
            <a:off x="8576062" y="3294062"/>
            <a:ext cx="6594475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="" xmlns:a16="http://schemas.microsoft.com/office/drawing/2014/main" id="{976F11A3-6755-42F5-800D-A13013E6EE4A}"/>
              </a:ext>
            </a:extLst>
          </p:cNvPr>
          <p:cNvSpPr/>
          <p:nvPr userDrawn="1"/>
        </p:nvSpPr>
        <p:spPr>
          <a:xfrm rot="16200000">
            <a:off x="8496300" y="3162300"/>
            <a:ext cx="6858000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17DF2C6E-5A45-480A-B1EB-8DA45A261F89}"/>
              </a:ext>
            </a:extLst>
          </p:cNvPr>
          <p:cNvSpPr/>
          <p:nvPr userDrawn="1"/>
        </p:nvSpPr>
        <p:spPr>
          <a:xfrm>
            <a:off x="11183768" y="26352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="" xmlns:a16="http://schemas.microsoft.com/office/drawing/2014/main" id="{D391FEE0-17A7-43E8-9E9B-3D8FDCE35B6D}"/>
              </a:ext>
            </a:extLst>
          </p:cNvPr>
          <p:cNvSpPr/>
          <p:nvPr userDrawn="1"/>
        </p:nvSpPr>
        <p:spPr>
          <a:xfrm rot="16200000">
            <a:off x="11243061" y="1576610"/>
            <a:ext cx="523220" cy="1208876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FA83DB1-12A6-4FD8-A460-CE7492F729C2}"/>
              </a:ext>
            </a:extLst>
          </p:cNvPr>
          <p:cNvSpPr txBox="1"/>
          <p:nvPr userDrawn="1"/>
        </p:nvSpPr>
        <p:spPr>
          <a:xfrm>
            <a:off x="10900233" y="1930020"/>
            <a:ext cx="1140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dirty="0">
                <a:solidFill>
                  <a:schemeClr val="bg1"/>
                </a:solidFill>
                <a:cs typeface="A Afsaneh" panose="02000700000000000000" pitchFamily="2" charset="-78"/>
              </a:rPr>
              <a:t>نام درس</a:t>
            </a:r>
            <a:endParaRPr lang="en-US" dirty="0">
              <a:solidFill>
                <a:schemeClr val="bg1"/>
              </a:solidFill>
              <a:cs typeface="A Afsaneh" panose="02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BC44CE7-AB56-465B-89D1-B3A37E4D61DE}"/>
              </a:ext>
            </a:extLst>
          </p:cNvPr>
          <p:cNvSpPr txBox="1"/>
          <p:nvPr userDrawn="1"/>
        </p:nvSpPr>
        <p:spPr>
          <a:xfrm rot="16200000">
            <a:off x="10625945" y="4457680"/>
            <a:ext cx="2577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رشــته تجـربی  </a:t>
            </a:r>
            <a:r>
              <a:rPr lang="fa-IR" dirty="0">
                <a:solidFill>
                  <a:schemeClr val="accent2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</a:t>
            </a:r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 </a:t>
            </a:r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 پایه دهــم 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950F85E6-48B2-4216-B01A-05CEAD3544DC}"/>
              </a:ext>
            </a:extLst>
          </p:cNvPr>
          <p:cNvGrpSpPr/>
          <p:nvPr userDrawn="1"/>
        </p:nvGrpSpPr>
        <p:grpSpPr>
          <a:xfrm>
            <a:off x="11774676" y="2484996"/>
            <a:ext cx="415610" cy="950354"/>
            <a:chOff x="11826875" y="2290258"/>
            <a:chExt cx="269534" cy="81151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26966A5B-203A-456E-8F16-E06B9F9B0109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27FDF440-6726-4C1C-8924-B40E6D368023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063890-C707-4CCF-892B-0AAFB6A29730}"/>
              </a:ext>
            </a:extLst>
          </p:cNvPr>
          <p:cNvGrpSpPr/>
          <p:nvPr userDrawn="1"/>
        </p:nvGrpSpPr>
        <p:grpSpPr>
          <a:xfrm rot="10958904">
            <a:off x="11730192" y="5764485"/>
            <a:ext cx="388113" cy="1211187"/>
            <a:chOff x="11826875" y="2290258"/>
            <a:chExt cx="269534" cy="81151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87742BE5-E8E2-4108-9E11-D1194D26E556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: Top Corners Rounded 20">
            <a:extLst>
              <a:ext uri="{FF2B5EF4-FFF2-40B4-BE49-F238E27FC236}">
                <a16:creationId xmlns="" xmlns:a16="http://schemas.microsoft.com/office/drawing/2014/main" id="{EEACB462-F83F-4D95-85C4-FDF5F1E1281D}"/>
              </a:ext>
            </a:extLst>
          </p:cNvPr>
          <p:cNvSpPr/>
          <p:nvPr userDrawn="1"/>
        </p:nvSpPr>
        <p:spPr>
          <a:xfrm rot="16200000">
            <a:off x="12056548" y="2084082"/>
            <a:ext cx="92022" cy="193933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A3B9D99E-9FF1-4601-8625-969DAB48CE9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878" y="317344"/>
            <a:ext cx="539901" cy="79152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3CD98ACF-94C0-44C7-8035-BCE25608B3D3}"/>
              </a:ext>
            </a:extLst>
          </p:cNvPr>
          <p:cNvGrpSpPr/>
          <p:nvPr userDrawn="1"/>
        </p:nvGrpSpPr>
        <p:grpSpPr>
          <a:xfrm>
            <a:off x="11588883" y="1197376"/>
            <a:ext cx="651355" cy="707740"/>
            <a:chOff x="11588883" y="1095776"/>
            <a:chExt cx="651355" cy="707740"/>
          </a:xfrm>
        </p:grpSpPr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943AE3C4-97C3-493E-B593-C6B8D6792F0F}"/>
                </a:ext>
              </a:extLst>
            </p:cNvPr>
            <p:cNvSpPr txBox="1"/>
            <p:nvPr/>
          </p:nvSpPr>
          <p:spPr>
            <a:xfrm>
              <a:off x="11588982" y="1095776"/>
              <a:ext cx="651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دبیرســـتان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  <a:p>
              <a:pPr algn="ctr" rtl="1"/>
              <a:r>
                <a:rPr lang="fa-IR" sz="14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مـاندگـار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271289EA-02B8-407C-89CD-58146F8880B4}"/>
                </a:ext>
              </a:extLst>
            </p:cNvPr>
            <p:cNvSpPr txBox="1"/>
            <p:nvPr/>
          </p:nvSpPr>
          <p:spPr>
            <a:xfrm>
              <a:off x="11588883" y="1434184"/>
              <a:ext cx="651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cs typeface="A Dastan" panose="00000400000000000000" pitchFamily="2" charset="-78"/>
                </a:rPr>
                <a:t>الـــبرز</a:t>
              </a:r>
              <a:endParaRPr lang="fa-IR" sz="1400" dirty="0">
                <a:solidFill>
                  <a:schemeClr val="bg1"/>
                </a:solidFill>
                <a:cs typeface="A Dast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5" r:id="rId4"/>
    <p:sldLayoutId id="214748366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=""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Nouns</a:t>
            </a:r>
            <a:endParaRPr lang="fa-IR" b="1" dirty="0"/>
          </a:p>
        </p:txBody>
      </p:sp>
      <p:sp>
        <p:nvSpPr>
          <p:cNvPr id="10" name="Subtitle 9">
            <a:extLst>
              <a:ext uri="{FF2B5EF4-FFF2-40B4-BE49-F238E27FC236}">
                <a16:creationId xmlns="" xmlns:a16="http://schemas.microsoft.com/office/drawing/2014/main" id="{340A130B-BE58-4CCA-BB07-1BE03B217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Mohammad Hossein </a:t>
            </a:r>
            <a:r>
              <a:rPr lang="en-US" b="1" dirty="0" err="1"/>
              <a:t>Shakouri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93A0E8C-DFC8-4E09-BFFF-6B2752A30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00" y="360146"/>
            <a:ext cx="7863217" cy="589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22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68CB4D2B-4348-46DE-B7C5-C1A38B9B93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65" y="388795"/>
            <a:ext cx="9700591" cy="608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779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46BA3B41-FBC9-419D-8E2A-DE2D8BE1E8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73" y="410818"/>
            <a:ext cx="8772940" cy="62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883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77AE4E40-76C4-4312-AEFF-09CE000F9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17" y="400878"/>
            <a:ext cx="9382540" cy="605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889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4D5A8F50-5979-4CFE-AB05-2D0F61AD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65" y="649356"/>
            <a:ext cx="9409043" cy="5844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654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59FBD402-DAE6-47C4-9D7E-1E77960C0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04" y="583097"/>
            <a:ext cx="893196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570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98F8125-D839-4F84-9B7C-94C4B3F9A4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en-US" b="1" dirty="0"/>
              <a:t>Noun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8672639F-1379-45B6-ABE7-1D7B23A37C27}"/>
              </a:ext>
            </a:extLst>
          </p:cNvPr>
          <p:cNvSpPr txBox="1">
            <a:spLocks/>
          </p:cNvSpPr>
          <p:nvPr/>
        </p:nvSpPr>
        <p:spPr>
          <a:xfrm>
            <a:off x="293688" y="1630982"/>
            <a:ext cx="10250129" cy="43457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B Yekan" panose="00000400000000000000" pitchFamily="2" charset="-78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ct val="150000"/>
              </a:lnSpc>
            </a:pPr>
            <a:r>
              <a:rPr lang="en-US" sz="2400" b="1" dirty="0"/>
              <a:t>A noun </a:t>
            </a:r>
            <a:r>
              <a:rPr lang="en-US" sz="2400" dirty="0"/>
              <a:t>is a word or group of words that represent </a:t>
            </a:r>
            <a:r>
              <a:rPr lang="en-US" sz="2400" b="1" dirty="0">
                <a:solidFill>
                  <a:srgbClr val="C00000"/>
                </a:solidFill>
              </a:rPr>
              <a:t>a person</a:t>
            </a:r>
            <a:r>
              <a:rPr lang="en-US" sz="24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dirty="0"/>
              <a:t>(such as </a:t>
            </a:r>
            <a:r>
              <a:rPr lang="en-US" sz="2400" b="1" dirty="0"/>
              <a:t>‘Michael’</a:t>
            </a:r>
            <a:r>
              <a:rPr lang="en-US" sz="2400" dirty="0"/>
              <a:t>, </a:t>
            </a:r>
            <a:r>
              <a:rPr lang="en-US" sz="2400" b="1" dirty="0"/>
              <a:t>‘teacher</a:t>
            </a:r>
            <a:r>
              <a:rPr lang="en-US" sz="2400" dirty="0"/>
              <a:t>’, or </a:t>
            </a:r>
            <a:r>
              <a:rPr lang="en-US" sz="2400" b="1" dirty="0"/>
              <a:t>‘police officer</a:t>
            </a:r>
            <a:r>
              <a:rPr lang="en-US" sz="2400" dirty="0"/>
              <a:t>’), </a:t>
            </a:r>
            <a:r>
              <a:rPr lang="en-US" sz="2400" b="1" dirty="0">
                <a:solidFill>
                  <a:srgbClr val="C00000"/>
                </a:solidFill>
              </a:rPr>
              <a:t>a place</a:t>
            </a:r>
            <a:r>
              <a:rPr lang="en-US" sz="24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dirty="0"/>
              <a:t>(such as </a:t>
            </a:r>
            <a:r>
              <a:rPr lang="en-US" sz="2400" b="1" dirty="0"/>
              <a:t>‘France’ </a:t>
            </a:r>
            <a:r>
              <a:rPr lang="en-US" sz="2400" dirty="0"/>
              <a:t>or </a:t>
            </a:r>
            <a:r>
              <a:rPr lang="en-US" sz="2400" b="1" dirty="0"/>
              <a:t>‘school</a:t>
            </a:r>
            <a:r>
              <a:rPr lang="en-US" sz="2400" dirty="0"/>
              <a:t>’ ‘</a:t>
            </a:r>
            <a:r>
              <a:rPr lang="en-US" sz="2400" b="1" dirty="0"/>
              <a:t>park</a:t>
            </a:r>
            <a:r>
              <a:rPr lang="en-US" sz="2400" dirty="0"/>
              <a:t>’), </a:t>
            </a:r>
            <a:r>
              <a:rPr lang="en-US" sz="2400" b="1" dirty="0">
                <a:solidFill>
                  <a:srgbClr val="C00000"/>
                </a:solidFill>
              </a:rPr>
              <a:t>a thing</a:t>
            </a:r>
            <a:r>
              <a:rPr lang="en-US" sz="24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dirty="0"/>
              <a:t>or </a:t>
            </a:r>
            <a:r>
              <a:rPr lang="en-US" sz="2400" b="1" dirty="0">
                <a:solidFill>
                  <a:srgbClr val="C00000"/>
                </a:solidFill>
              </a:rPr>
              <a:t>activity</a:t>
            </a:r>
            <a:r>
              <a:rPr lang="en-US" sz="2400" dirty="0"/>
              <a:t> (such as </a:t>
            </a:r>
            <a:r>
              <a:rPr lang="en-US" sz="2400" b="1" dirty="0"/>
              <a:t>‘coffee’, table,  </a:t>
            </a:r>
            <a:r>
              <a:rPr lang="en-US" sz="2400" dirty="0"/>
              <a:t>or ‘</a:t>
            </a:r>
            <a:r>
              <a:rPr lang="en-US" sz="2400" b="1" dirty="0"/>
              <a:t>football</a:t>
            </a:r>
            <a:r>
              <a:rPr lang="en-US" sz="2400" dirty="0"/>
              <a:t>), or </a:t>
            </a:r>
            <a:r>
              <a:rPr lang="en-US" sz="2400" b="1" dirty="0">
                <a:solidFill>
                  <a:srgbClr val="C00000"/>
                </a:solidFill>
              </a:rPr>
              <a:t>a quality</a:t>
            </a:r>
            <a:r>
              <a:rPr lang="en-US" sz="24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dirty="0"/>
              <a:t>or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</a:rPr>
              <a:t>idea</a:t>
            </a:r>
            <a:r>
              <a:rPr lang="en-US" sz="2400" b="1" dirty="0"/>
              <a:t> </a:t>
            </a:r>
            <a:r>
              <a:rPr lang="en-US" sz="2400" dirty="0"/>
              <a:t>(such as </a:t>
            </a:r>
            <a:r>
              <a:rPr lang="en-US" sz="2400" b="1" dirty="0"/>
              <a:t>‘danger’, love, attention, </a:t>
            </a:r>
            <a:r>
              <a:rPr lang="en-US" sz="2400" dirty="0"/>
              <a:t>or </a:t>
            </a:r>
            <a:r>
              <a:rPr lang="en-US" sz="2400" b="1" dirty="0"/>
              <a:t>‘happiness</a:t>
            </a:r>
            <a:r>
              <a:rPr lang="en-US" sz="2400" dirty="0"/>
              <a:t>’)</a:t>
            </a:r>
          </a:p>
          <a:p>
            <a:pPr algn="l" rtl="0">
              <a:lnSpc>
                <a:spcPct val="150000"/>
              </a:lnSpc>
            </a:pPr>
            <a:r>
              <a:rPr lang="en-US" sz="2400" b="1" dirty="0"/>
              <a:t>Nouns</a:t>
            </a:r>
            <a:r>
              <a:rPr lang="en-US" sz="2400" dirty="0"/>
              <a:t> can be used as the </a:t>
            </a:r>
            <a:r>
              <a:rPr lang="en-US" sz="2400" b="1" i="1" dirty="0"/>
              <a:t>subject</a:t>
            </a:r>
            <a:r>
              <a:rPr lang="en-US" sz="2400" dirty="0"/>
              <a:t> or </a:t>
            </a:r>
            <a:r>
              <a:rPr lang="en-US" sz="2400" b="1" i="1" dirty="0"/>
              <a:t>object</a:t>
            </a:r>
            <a:r>
              <a:rPr lang="en-US" sz="2400" dirty="0"/>
              <a:t> of a verb (as in ‘</a:t>
            </a:r>
            <a:r>
              <a:rPr lang="en-US" sz="2400" b="1" i="1" dirty="0"/>
              <a:t>The teacher </a:t>
            </a:r>
            <a:r>
              <a:rPr lang="en-US" sz="2400" dirty="0"/>
              <a:t>arrived’ or ‘We like </a:t>
            </a:r>
            <a:r>
              <a:rPr lang="en-US" sz="2400" b="1" i="1" dirty="0"/>
              <a:t>the</a:t>
            </a:r>
            <a:r>
              <a:rPr lang="en-US" sz="2400" dirty="0"/>
              <a:t> </a:t>
            </a:r>
            <a:r>
              <a:rPr lang="en-US" sz="2400" b="1" i="1" dirty="0"/>
              <a:t>teacher.</a:t>
            </a:r>
            <a:r>
              <a:rPr lang="en-US" sz="2400" dirty="0"/>
              <a:t>’) or as the </a:t>
            </a:r>
            <a:r>
              <a:rPr lang="en-US" sz="2400" b="1" dirty="0"/>
              <a:t>object of a preposition </a:t>
            </a:r>
            <a:r>
              <a:rPr lang="en-US" sz="2400" dirty="0"/>
              <a:t>(such as ‘He is good </a:t>
            </a:r>
            <a:r>
              <a:rPr lang="en-US" sz="2400" b="1" dirty="0"/>
              <a:t>at football</a:t>
            </a:r>
            <a:r>
              <a:rPr lang="en-US" sz="2400" dirty="0"/>
              <a:t>’).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803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en-US" dirty="0" smtClean="0"/>
              <a:t>Countable / Uncountable Nouns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509577"/>
              </p:ext>
            </p:extLst>
          </p:nvPr>
        </p:nvGraphicFramePr>
        <p:xfrm>
          <a:off x="825500" y="1634066"/>
          <a:ext cx="812800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Countable Nouns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Uncountable Nouns</a:t>
                      </a:r>
                      <a:endParaRPr lang="en-US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Book</a:t>
                      </a:r>
                    </a:p>
                    <a:p>
                      <a:r>
                        <a:rPr lang="en-US" sz="2000" b="1" dirty="0" smtClean="0"/>
                        <a:t>Picture</a:t>
                      </a:r>
                    </a:p>
                    <a:p>
                      <a:r>
                        <a:rPr lang="en-US" sz="2000" b="1" dirty="0" smtClean="0"/>
                        <a:t>Car</a:t>
                      </a:r>
                    </a:p>
                    <a:p>
                      <a:r>
                        <a:rPr lang="en-US" sz="2000" b="1" dirty="0" smtClean="0"/>
                        <a:t>Painting</a:t>
                      </a:r>
                    </a:p>
                    <a:p>
                      <a:r>
                        <a:rPr lang="en-US" sz="2000" b="1" dirty="0" smtClean="0"/>
                        <a:t>Ball</a:t>
                      </a:r>
                    </a:p>
                    <a:p>
                      <a:r>
                        <a:rPr lang="en-US" sz="2000" b="1" dirty="0" smtClean="0"/>
                        <a:t>Chair</a:t>
                      </a:r>
                    </a:p>
                    <a:p>
                      <a:r>
                        <a:rPr lang="en-US" sz="2000" b="1" dirty="0" smtClean="0"/>
                        <a:t>Kid</a:t>
                      </a:r>
                    </a:p>
                    <a:p>
                      <a:r>
                        <a:rPr lang="en-US" sz="2000" b="1" dirty="0" smtClean="0"/>
                        <a:t>Sandwich</a:t>
                      </a:r>
                    </a:p>
                    <a:p>
                      <a:r>
                        <a:rPr lang="en-US" sz="2000" b="1" dirty="0" smtClean="0"/>
                        <a:t>Room</a:t>
                      </a:r>
                    </a:p>
                    <a:p>
                      <a:r>
                        <a:rPr lang="en-US" sz="2000" b="1" dirty="0" smtClean="0"/>
                        <a:t>Photograph</a:t>
                      </a:r>
                    </a:p>
                    <a:p>
                      <a:r>
                        <a:rPr lang="en-US" sz="2000" b="1" dirty="0" smtClean="0"/>
                        <a:t>Bed</a:t>
                      </a:r>
                    </a:p>
                    <a:p>
                      <a:r>
                        <a:rPr lang="en-US" sz="2000" b="1" dirty="0" smtClean="0"/>
                        <a:t>Table</a:t>
                      </a:r>
                    </a:p>
                    <a:p>
                      <a:r>
                        <a:rPr lang="en-US" sz="2000" b="1" dirty="0" smtClean="0"/>
                        <a:t>cup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i="1" dirty="0" smtClean="0">
                          <a:effectLst/>
                        </a:rPr>
                        <a:t>Bread</a:t>
                      </a:r>
                    </a:p>
                    <a:p>
                      <a:r>
                        <a:rPr lang="en-US" sz="2000" b="1" i="1" dirty="0" smtClean="0">
                          <a:effectLst/>
                        </a:rPr>
                        <a:t>Money</a:t>
                      </a:r>
                    </a:p>
                    <a:p>
                      <a:r>
                        <a:rPr lang="en-US" sz="2000" b="1" i="1" dirty="0" smtClean="0">
                          <a:effectLst/>
                        </a:rPr>
                        <a:t>Rice</a:t>
                      </a:r>
                    </a:p>
                    <a:p>
                      <a:r>
                        <a:rPr lang="en-US" sz="2000" b="1" i="1" dirty="0" smtClean="0">
                          <a:effectLst/>
                        </a:rPr>
                        <a:t>Advice</a:t>
                      </a:r>
                    </a:p>
                    <a:p>
                      <a:r>
                        <a:rPr lang="en-US" sz="2000" b="1" i="1" dirty="0" smtClean="0">
                          <a:effectLst/>
                        </a:rPr>
                        <a:t>Coffee</a:t>
                      </a:r>
                    </a:p>
                    <a:p>
                      <a:r>
                        <a:rPr lang="en-US" sz="2000" b="1" i="1" dirty="0" smtClean="0">
                          <a:effectLst/>
                        </a:rPr>
                        <a:t>Information</a:t>
                      </a:r>
                    </a:p>
                    <a:p>
                      <a:r>
                        <a:rPr lang="en-US" sz="2000" b="1" i="1" dirty="0" smtClean="0">
                          <a:effectLst/>
                        </a:rPr>
                        <a:t>Luggage</a:t>
                      </a:r>
                    </a:p>
                    <a:p>
                      <a:r>
                        <a:rPr lang="en-US" sz="2000" b="1" i="1" dirty="0" smtClean="0">
                          <a:effectLst/>
                        </a:rPr>
                        <a:t>Furniture</a:t>
                      </a:r>
                    </a:p>
                    <a:p>
                      <a:r>
                        <a:rPr lang="en-US" sz="2000" b="1" i="1" dirty="0" smtClean="0">
                          <a:effectLst/>
                        </a:rPr>
                        <a:t>Water</a:t>
                      </a:r>
                    </a:p>
                    <a:p>
                      <a:r>
                        <a:rPr lang="en-US" sz="2000" b="1" i="1" dirty="0" smtClean="0">
                          <a:effectLst/>
                        </a:rPr>
                        <a:t>Juice</a:t>
                      </a:r>
                    </a:p>
                    <a:p>
                      <a:r>
                        <a:rPr lang="en-US" sz="2000" b="1" i="1" dirty="0" smtClean="0">
                          <a:effectLst/>
                        </a:rPr>
                        <a:t>Air</a:t>
                      </a:r>
                    </a:p>
                    <a:p>
                      <a:r>
                        <a:rPr lang="en-US" sz="2000" b="1" i="1" dirty="0" smtClean="0">
                          <a:effectLst/>
                        </a:rPr>
                        <a:t>Flour</a:t>
                      </a:r>
                    </a:p>
                    <a:p>
                      <a:r>
                        <a:rPr lang="en-US" sz="2000" b="1" i="1" dirty="0" smtClean="0">
                          <a:effectLst/>
                        </a:rPr>
                        <a:t>knowledge</a:t>
                      </a:r>
                      <a:endParaRPr lang="en-US" sz="2000" b="1" dirty="0" smtClean="0"/>
                    </a:p>
                    <a:p>
                      <a:endParaRPr lang="en-US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4776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894369B-809D-4417-BA6A-038FFA07E3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en-US" b="1" dirty="0"/>
              <a:t>Nouns can be singular or plural: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E64C90C-316C-4896-BDEC-5C2244604209}"/>
              </a:ext>
            </a:extLst>
          </p:cNvPr>
          <p:cNvSpPr/>
          <p:nvPr/>
        </p:nvSpPr>
        <p:spPr>
          <a:xfrm>
            <a:off x="516834" y="2016663"/>
            <a:ext cx="1015116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/>
              <a:t>1. book―&gt;		book</a:t>
            </a:r>
            <a:r>
              <a:rPr lang="en-US" sz="2400" b="1" dirty="0">
                <a:solidFill>
                  <a:srgbClr val="FF0000"/>
                </a:solidFill>
              </a:rPr>
              <a:t>s</a:t>
            </a:r>
            <a:r>
              <a:rPr lang="en-US" sz="2400" b="1" dirty="0"/>
              <a:t>			cage	―&gt;		cage</a:t>
            </a:r>
            <a:r>
              <a:rPr lang="en-US" sz="2400" b="1" dirty="0">
                <a:solidFill>
                  <a:srgbClr val="FF0000"/>
                </a:solidFill>
              </a:rPr>
              <a:t>s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2. box 	―&gt;		box</a:t>
            </a:r>
            <a:r>
              <a:rPr lang="en-US" sz="2400" b="1" dirty="0">
                <a:solidFill>
                  <a:srgbClr val="FF0000"/>
                </a:solidFill>
              </a:rPr>
              <a:t>es			</a:t>
            </a:r>
            <a:r>
              <a:rPr lang="en-US" sz="2400" b="1" dirty="0"/>
              <a:t>bus	―&gt;		bus</a:t>
            </a:r>
            <a:r>
              <a:rPr lang="en-US" sz="2400" b="1" dirty="0">
                <a:solidFill>
                  <a:srgbClr val="FF0000"/>
                </a:solidFill>
              </a:rPr>
              <a:t>es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3. man	―&gt;		</a:t>
            </a:r>
            <a:r>
              <a:rPr lang="en-US" sz="2400" b="1" dirty="0">
                <a:solidFill>
                  <a:srgbClr val="C00000"/>
                </a:solidFill>
              </a:rPr>
              <a:t>men</a:t>
            </a:r>
            <a:r>
              <a:rPr lang="en-US" sz="2400" b="1" dirty="0"/>
              <a:t>			foot	―&gt;		</a:t>
            </a:r>
            <a:r>
              <a:rPr lang="en-US" sz="2400" b="1" dirty="0">
                <a:solidFill>
                  <a:srgbClr val="C00000"/>
                </a:solidFill>
              </a:rPr>
              <a:t>feet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4. sheep―&gt;		</a:t>
            </a:r>
            <a:r>
              <a:rPr lang="en-US" sz="2400" b="1" dirty="0">
                <a:solidFill>
                  <a:srgbClr val="C00000"/>
                </a:solidFill>
              </a:rPr>
              <a:t>sheep</a:t>
            </a:r>
            <a:r>
              <a:rPr lang="en-US" sz="2400" b="1" dirty="0"/>
              <a:t>			species―&gt;	             </a:t>
            </a:r>
            <a:r>
              <a:rPr lang="en-US" sz="2400" b="1" dirty="0">
                <a:solidFill>
                  <a:srgbClr val="C00000"/>
                </a:solidFill>
              </a:rPr>
              <a:t>species</a:t>
            </a:r>
          </a:p>
          <a:p>
            <a:endParaRPr lang="en-US" sz="2400" b="1" dirty="0"/>
          </a:p>
          <a:p>
            <a:r>
              <a:rPr lang="en-US" sz="2400" b="1" dirty="0"/>
              <a:t>The examples above indicate that some </a:t>
            </a:r>
            <a:r>
              <a:rPr lang="en-US" sz="2400" b="1" dirty="0">
                <a:solidFill>
                  <a:schemeClr val="accent2"/>
                </a:solidFill>
              </a:rPr>
              <a:t>plural nouns </a:t>
            </a:r>
            <a:r>
              <a:rPr lang="en-US" sz="2400" b="1" dirty="0"/>
              <a:t>are </a:t>
            </a:r>
            <a:r>
              <a:rPr lang="en-US" sz="2400" b="1" i="1" dirty="0">
                <a:solidFill>
                  <a:schemeClr val="accent2"/>
                </a:solidFill>
              </a:rPr>
              <a:t>regular</a:t>
            </a:r>
            <a:r>
              <a:rPr lang="en-US" sz="2400" b="1" dirty="0"/>
              <a:t> and some others are </a:t>
            </a:r>
            <a:r>
              <a:rPr lang="en-US" sz="2400" b="1" i="1" dirty="0">
                <a:solidFill>
                  <a:schemeClr val="accent2"/>
                </a:solidFill>
              </a:rPr>
              <a:t>irregular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45244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B7ABBA5-24D2-467F-9DAF-B9167E3348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en-US" b="1" dirty="0"/>
              <a:t>Regular and Irregular Plural Nouns</a:t>
            </a:r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7A27EDBA-07E1-4303-9B52-A87108DC7A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55259"/>
              </p:ext>
            </p:extLst>
          </p:nvPr>
        </p:nvGraphicFramePr>
        <p:xfrm>
          <a:off x="293688" y="2153043"/>
          <a:ext cx="10177670" cy="20372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3873">
                  <a:extLst>
                    <a:ext uri="{9D8B030D-6E8A-4147-A177-3AD203B41FA5}">
                      <a16:colId xmlns="" xmlns:a16="http://schemas.microsoft.com/office/drawing/2014/main" val="501627329"/>
                    </a:ext>
                  </a:extLst>
                </a:gridCol>
                <a:gridCol w="2543873">
                  <a:extLst>
                    <a:ext uri="{9D8B030D-6E8A-4147-A177-3AD203B41FA5}">
                      <a16:colId xmlns="" xmlns:a16="http://schemas.microsoft.com/office/drawing/2014/main" val="2352592196"/>
                    </a:ext>
                  </a:extLst>
                </a:gridCol>
                <a:gridCol w="2544962">
                  <a:extLst>
                    <a:ext uri="{9D8B030D-6E8A-4147-A177-3AD203B41FA5}">
                      <a16:colId xmlns="" xmlns:a16="http://schemas.microsoft.com/office/drawing/2014/main" val="177002649"/>
                    </a:ext>
                  </a:extLst>
                </a:gridCol>
                <a:gridCol w="2544962">
                  <a:extLst>
                    <a:ext uri="{9D8B030D-6E8A-4147-A177-3AD203B41FA5}">
                      <a16:colId xmlns="" xmlns:a16="http://schemas.microsoft.com/office/drawing/2014/main" val="361406635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Singular     Plural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Singular     Plural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Singular     Plural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Singular     Plural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013738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pen         pen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s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bird        -------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shirt      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-------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bus         bus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es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glass        -------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      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-------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baby         bab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ies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fly          -------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lady        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-------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key         key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s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toy          -------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play        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-------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1667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47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A6BF1774-59C5-4474-9D99-A14E88F464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428179"/>
              </p:ext>
            </p:extLst>
          </p:nvPr>
        </p:nvGraphicFramePr>
        <p:xfrm>
          <a:off x="346626" y="1353848"/>
          <a:ext cx="10151304" cy="2743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37283">
                  <a:extLst>
                    <a:ext uri="{9D8B030D-6E8A-4147-A177-3AD203B41FA5}">
                      <a16:colId xmlns="" xmlns:a16="http://schemas.microsoft.com/office/drawing/2014/main" val="933123258"/>
                    </a:ext>
                  </a:extLst>
                </a:gridCol>
                <a:gridCol w="2537283">
                  <a:extLst>
                    <a:ext uri="{9D8B030D-6E8A-4147-A177-3AD203B41FA5}">
                      <a16:colId xmlns="" xmlns:a16="http://schemas.microsoft.com/office/drawing/2014/main" val="1823196525"/>
                    </a:ext>
                  </a:extLst>
                </a:gridCol>
                <a:gridCol w="2538369">
                  <a:extLst>
                    <a:ext uri="{9D8B030D-6E8A-4147-A177-3AD203B41FA5}">
                      <a16:colId xmlns="" xmlns:a16="http://schemas.microsoft.com/office/drawing/2014/main" val="2327061085"/>
                    </a:ext>
                  </a:extLst>
                </a:gridCol>
                <a:gridCol w="2538369">
                  <a:extLst>
                    <a:ext uri="{9D8B030D-6E8A-4147-A177-3AD203B41FA5}">
                      <a16:colId xmlns="" xmlns:a16="http://schemas.microsoft.com/office/drawing/2014/main" val="18590965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Singular     Plural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Singular     Plural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Singular     Plural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Singular     Plural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114546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chef         chef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s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roof         -------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cliff         -------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life         li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ves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knife        -------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wife        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-------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mouse      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mice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child         -------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man         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-------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fish         </a:t>
                      </a:r>
                      <a:r>
                        <a:rPr lang="en-US" sz="2400" b="1" dirty="0" err="1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fish</a:t>
                      </a:r>
                      <a:endParaRPr lang="en-US" sz="2400" b="1" dirty="0">
                        <a:solidFill>
                          <a:srgbClr val="C00000"/>
                        </a:solidFill>
                        <a:effectLst/>
                        <a:latin typeface="+mn-lt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deer         -------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sheep      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-------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67299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456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06039C0-3EC9-478C-B342-78C817EEAA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en-US" b="1" dirty="0"/>
              <a:t>Types of Nouns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F8B2A798-69C1-4351-9D73-85AA13700BF7}"/>
              </a:ext>
            </a:extLst>
          </p:cNvPr>
          <p:cNvSpPr/>
          <p:nvPr/>
        </p:nvSpPr>
        <p:spPr>
          <a:xfrm>
            <a:off x="293689" y="1977819"/>
            <a:ext cx="10437811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Common nouns and proper nouns:</a:t>
            </a:r>
          </a:p>
          <a:p>
            <a:endParaRPr lang="en-US" sz="2400" dirty="0"/>
          </a:p>
          <a:p>
            <a:r>
              <a:rPr lang="en-US" sz="2400" b="1" dirty="0"/>
              <a:t>1. </a:t>
            </a:r>
            <a:r>
              <a:rPr lang="en-US" sz="2400" b="1" dirty="0">
                <a:solidFill>
                  <a:srgbClr val="00B0F0"/>
                </a:solidFill>
              </a:rPr>
              <a:t>A common noun </a:t>
            </a:r>
            <a:r>
              <a:rPr lang="en-US" sz="2400" b="1" dirty="0"/>
              <a:t>is any noun that is not the name of a particular person, place, or thing. For example </a:t>
            </a:r>
            <a:r>
              <a:rPr lang="en-US" sz="2400" b="1" dirty="0">
                <a:solidFill>
                  <a:srgbClr val="00B0F0"/>
                </a:solidFill>
              </a:rPr>
              <a:t>book</a:t>
            </a:r>
            <a:r>
              <a:rPr lang="en-US" sz="2400" b="1" dirty="0"/>
              <a:t>, </a:t>
            </a:r>
            <a:r>
              <a:rPr lang="en-US" sz="2400" b="1" dirty="0">
                <a:solidFill>
                  <a:srgbClr val="00B0F0"/>
                </a:solidFill>
              </a:rPr>
              <a:t>sugar</a:t>
            </a:r>
            <a:r>
              <a:rPr lang="en-US" sz="2400" b="1" dirty="0"/>
              <a:t> and </a:t>
            </a:r>
            <a:r>
              <a:rPr lang="en-US" sz="2400" b="1" dirty="0">
                <a:solidFill>
                  <a:srgbClr val="00B0F0"/>
                </a:solidFill>
              </a:rPr>
              <a:t>ball</a:t>
            </a:r>
            <a:r>
              <a:rPr lang="en-US" sz="2400" b="1" dirty="0"/>
              <a:t> are </a:t>
            </a:r>
            <a:r>
              <a:rPr lang="en-US" sz="2400" b="1" dirty="0">
                <a:solidFill>
                  <a:srgbClr val="00B0F0"/>
                </a:solidFill>
              </a:rPr>
              <a:t>common nouns</a:t>
            </a:r>
            <a:r>
              <a:rPr lang="en-US" sz="2400" b="1" dirty="0"/>
              <a:t>.</a:t>
            </a:r>
          </a:p>
          <a:p>
            <a:endParaRPr lang="en-US" sz="2400" b="1" dirty="0"/>
          </a:p>
          <a:p>
            <a:r>
              <a:rPr lang="en-US" sz="2400" b="1" dirty="0"/>
              <a:t>2. </a:t>
            </a:r>
            <a:r>
              <a:rPr lang="en-US" sz="2400" b="1" dirty="0">
                <a:solidFill>
                  <a:srgbClr val="FF0000"/>
                </a:solidFill>
              </a:rPr>
              <a:t>A proper noun </a:t>
            </a:r>
            <a:r>
              <a:rPr lang="en-US" sz="2400" b="1" dirty="0"/>
              <a:t>is a noun such as </a:t>
            </a:r>
            <a:r>
              <a:rPr lang="en-US" sz="2400" b="1" dirty="0">
                <a:solidFill>
                  <a:srgbClr val="FF0000"/>
                </a:solidFill>
              </a:rPr>
              <a:t>‘James’, </a:t>
            </a:r>
            <a:r>
              <a:rPr lang="en-US" sz="2400" b="1" dirty="0"/>
              <a:t>‘</a:t>
            </a:r>
            <a:r>
              <a:rPr lang="en-US" sz="2400" b="1" dirty="0">
                <a:solidFill>
                  <a:srgbClr val="FF0000"/>
                </a:solidFill>
              </a:rPr>
              <a:t>London</a:t>
            </a:r>
            <a:r>
              <a:rPr lang="en-US" sz="2400" b="1" dirty="0"/>
              <a:t>’, or ‘</a:t>
            </a:r>
            <a:r>
              <a:rPr lang="en-US" sz="2400" b="1" dirty="0">
                <a:solidFill>
                  <a:srgbClr val="FF0000"/>
                </a:solidFill>
              </a:rPr>
              <a:t>China</a:t>
            </a:r>
            <a:r>
              <a:rPr lang="en-US" sz="2400" b="1" dirty="0"/>
              <a:t>’ that is the name </a:t>
            </a:r>
          </a:p>
          <a:p>
            <a:r>
              <a:rPr lang="en-US" sz="2400" b="1" dirty="0"/>
              <a:t>of one particular thing and is written with capital letter.</a:t>
            </a:r>
            <a:endParaRPr lang="en-US" sz="2400" b="1" dirty="0">
              <a:solidFill>
                <a:srgbClr val="00B0F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341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131A1CDF-80BB-47D0-9233-7864575AA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61" y="539473"/>
            <a:ext cx="9329529" cy="594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97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9E8B749-E11F-4D93-9156-7399B00C2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95" y="530087"/>
            <a:ext cx="8945217" cy="5844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5272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</TotalTime>
  <Words>318</Words>
  <Application>Microsoft Office PowerPoint</Application>
  <PresentationFormat>Widescreen</PresentationFormat>
  <Paragraphs>83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A Afsaneh</vt:lpstr>
      <vt:lpstr>A Dastan</vt:lpstr>
      <vt:lpstr>Webdings</vt:lpstr>
      <vt:lpstr>B Titr</vt:lpstr>
      <vt:lpstr>A Chamran</vt:lpstr>
      <vt:lpstr>Arial</vt:lpstr>
      <vt:lpstr>Calibri Light</vt:lpstr>
      <vt:lpstr>B Yekan</vt:lpstr>
      <vt:lpstr>Calibri</vt:lpstr>
      <vt:lpstr>Adobe Arabic SHIN</vt:lpstr>
      <vt:lpstr>Office Theme</vt:lpstr>
      <vt:lpstr>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DELL</cp:lastModifiedBy>
  <cp:revision>40</cp:revision>
  <dcterms:created xsi:type="dcterms:W3CDTF">2020-06-02T04:12:05Z</dcterms:created>
  <dcterms:modified xsi:type="dcterms:W3CDTF">2024-07-07T18:23:20Z</dcterms:modified>
</cp:coreProperties>
</file>