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61" r:id="rId4"/>
    <p:sldId id="264" r:id="rId5"/>
    <p:sldId id="262" r:id="rId6"/>
    <p:sldId id="265" r:id="rId7"/>
    <p:sldId id="263" r:id="rId8"/>
    <p:sldId id="266" r:id="rId9"/>
    <p:sldId id="268" r:id="rId10"/>
    <p:sldId id="276" r:id="rId11"/>
    <p:sldId id="277" r:id="rId12"/>
    <p:sldId id="278" r:id="rId13"/>
    <p:sldId id="279" r:id="rId14"/>
    <p:sldId id="280" r:id="rId15"/>
    <p:sldId id="281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81" d="100"/>
          <a:sy n="81" d="100"/>
        </p:scale>
        <p:origin x="240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mid Jamali" userId="13a7673e0ae1d60a" providerId="LiveId" clId="{340187BB-6EB3-44FA-8E6A-3D684436A39D}"/>
    <pc:docChg chg="undo custSel modSld modMainMaster">
      <pc:chgData name="Hamid Jamali" userId="13a7673e0ae1d60a" providerId="LiveId" clId="{340187BB-6EB3-44FA-8E6A-3D684436A39D}" dt="2020-06-03T20:06:19.947" v="13"/>
      <pc:docMkLst>
        <pc:docMk/>
      </pc:docMkLst>
      <pc:sldChg chg="addSp delSp modSp">
        <pc:chgData name="Hamid Jamali" userId="13a7673e0ae1d60a" providerId="LiveId" clId="{340187BB-6EB3-44FA-8E6A-3D684436A39D}" dt="2020-06-03T20:06:19.947" v="13"/>
        <pc:sldMkLst>
          <pc:docMk/>
          <pc:sldMk cId="3909395261" sldId="256"/>
        </pc:sldMkLst>
        <pc:spChg chg="del">
          <ac:chgData name="Hamid Jamali" userId="13a7673e0ae1d60a" providerId="LiveId" clId="{340187BB-6EB3-44FA-8E6A-3D684436A39D}" dt="2020-06-03T20:06:13.311" v="10"/>
          <ac:spMkLst>
            <pc:docMk/>
            <pc:sldMk cId="3909395261" sldId="256"/>
            <ac:spMk id="7" creationId="{AAAC2384-D12A-4A14-ADC9-FF933DBE4FFA}"/>
          </ac:spMkLst>
        </pc:spChg>
        <pc:spChg chg="del">
          <ac:chgData name="Hamid Jamali" userId="13a7673e0ae1d60a" providerId="LiveId" clId="{340187BB-6EB3-44FA-8E6A-3D684436A39D}" dt="2020-06-03T20:06:13.311" v="10"/>
          <ac:spMkLst>
            <pc:docMk/>
            <pc:sldMk cId="3909395261" sldId="256"/>
            <ac:spMk id="10" creationId="{340A130B-BE58-4CCA-BB07-1BE03B217A25}"/>
          </ac:spMkLst>
        </pc:spChg>
        <pc:spChg chg="add del mod">
          <ac:chgData name="Hamid Jamali" userId="13a7673e0ae1d60a" providerId="LiveId" clId="{340187BB-6EB3-44FA-8E6A-3D684436A39D}" dt="2020-06-03T20:06:16.079" v="11"/>
          <ac:spMkLst>
            <pc:docMk/>
            <pc:sldMk cId="3909395261" sldId="256"/>
            <ac:spMk id="12" creationId="{C0C0F8B3-08FC-44DA-A24D-4CC2A482E5FF}"/>
          </ac:spMkLst>
        </pc:spChg>
        <pc:spChg chg="add del mod">
          <ac:chgData name="Hamid Jamali" userId="13a7673e0ae1d60a" providerId="LiveId" clId="{340187BB-6EB3-44FA-8E6A-3D684436A39D}" dt="2020-06-03T20:06:19.947" v="13"/>
          <ac:spMkLst>
            <pc:docMk/>
            <pc:sldMk cId="3909395261" sldId="256"/>
            <ac:spMk id="13" creationId="{2E294664-1B8E-487B-9B06-D060E05C56B1}"/>
          </ac:spMkLst>
        </pc:spChg>
        <pc:spChg chg="add del mod">
          <ac:chgData name="Hamid Jamali" userId="13a7673e0ae1d60a" providerId="LiveId" clId="{340187BB-6EB3-44FA-8E6A-3D684436A39D}" dt="2020-06-03T20:06:19.947" v="13"/>
          <ac:spMkLst>
            <pc:docMk/>
            <pc:sldMk cId="3909395261" sldId="256"/>
            <ac:spMk id="15" creationId="{2C39510A-E053-470E-93C8-0E46215B96CC}"/>
          </ac:spMkLst>
        </pc:spChg>
        <pc:spChg chg="add del mod">
          <ac:chgData name="Hamid Jamali" userId="13a7673e0ae1d60a" providerId="LiveId" clId="{340187BB-6EB3-44FA-8E6A-3D684436A39D}" dt="2020-06-03T20:06:19.947" v="13"/>
          <ac:spMkLst>
            <pc:docMk/>
            <pc:sldMk cId="3909395261" sldId="256"/>
            <ac:spMk id="17" creationId="{30B3BD0D-8C41-4343-A861-67B03C5541E2}"/>
          </ac:spMkLst>
        </pc:spChg>
        <pc:spChg chg="add mod">
          <ac:chgData name="Hamid Jamali" userId="13a7673e0ae1d60a" providerId="LiveId" clId="{340187BB-6EB3-44FA-8E6A-3D684436A39D}" dt="2020-06-03T20:06:19.947" v="13"/>
          <ac:spMkLst>
            <pc:docMk/>
            <pc:sldMk cId="3909395261" sldId="256"/>
            <ac:spMk id="20" creationId="{9634FED5-B836-4C41-9C60-AFE27D01A041}"/>
          </ac:spMkLst>
        </pc:spChg>
      </pc:sldChg>
      <pc:sldMasterChg chg="modSp mod">
        <pc:chgData name="Hamid Jamali" userId="13a7673e0ae1d60a" providerId="LiveId" clId="{340187BB-6EB3-44FA-8E6A-3D684436A39D}" dt="2020-06-03T20:05:34.919" v="9" actId="14100"/>
        <pc:sldMasterMkLst>
          <pc:docMk/>
          <pc:sldMasterMk cId="157016852" sldId="2147483648"/>
        </pc:sldMasterMkLst>
        <pc:spChg chg="mod">
          <ac:chgData name="Hamid Jamali" userId="13a7673e0ae1d60a" providerId="LiveId" clId="{340187BB-6EB3-44FA-8E6A-3D684436A39D}" dt="2020-06-03T20:03:35.563" v="6" actId="1038"/>
          <ac:spMkLst>
            <pc:docMk/>
            <pc:sldMasterMk cId="157016852" sldId="2147483648"/>
            <ac:spMk id="14" creationId="{5BC44CE7-AB56-465B-89D1-B3A37E4D61DE}"/>
          </ac:spMkLst>
        </pc:spChg>
        <pc:grpChg chg="mod">
          <ac:chgData name="Hamid Jamali" userId="13a7673e0ae1d60a" providerId="LiveId" clId="{340187BB-6EB3-44FA-8E6A-3D684436A39D}" dt="2020-06-03T20:05:03.838" v="8" actId="14100"/>
          <ac:grpSpMkLst>
            <pc:docMk/>
            <pc:sldMasterMk cId="157016852" sldId="2147483648"/>
            <ac:grpSpMk id="18" creationId="{45063890-C707-4CCF-892B-0AAFB6A29730}"/>
          </ac:grpSpMkLst>
        </pc:grpChg>
        <pc:cxnChg chg="mod">
          <ac:chgData name="Hamid Jamali" userId="13a7673e0ae1d60a" providerId="LiveId" clId="{340187BB-6EB3-44FA-8E6A-3D684436A39D}" dt="2020-06-03T20:05:34.919" v="9" actId="14100"/>
          <ac:cxnSpMkLst>
            <pc:docMk/>
            <pc:sldMasterMk cId="157016852" sldId="2147483648"/>
            <ac:cxnSpMk id="19" creationId="{87742BE5-E8E2-4108-9E11-D1194D26E556}"/>
          </ac:cxnSpMkLst>
        </pc:cxnChg>
      </pc:sldMasterChg>
    </pc:docChg>
  </pc:docChgLst>
</pc:chgInfo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4.56561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4-11-02T07:02:41.39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6794 5394 0,'0'0'16,"0"0"-16,0 0 15,0 0-15,0 0 16,0 0-16,0 0 15,129-14-15,-86 9 16,1 2-16,0 1 16,0-1-16,-2 0 15,2 0-15,1-2 16,3 2-16,6 3 16,1 0-16,62 2 15,-54-1 1,-1 0-16,3 0 15,3 1-15,1 0 16,3 0-16,-3 0 16,4-1-16,4 2 15,-3-1-15,2-1 16,-2 1-16,1-2 0,-1 1 16,-2 0-1,-2-2-15,1 1 16,3 0-16,0 0 0,0-1 15,-4-1-15,0 2 16,-3 1-16,-1-1 16,-2-1-16,2 0 15,-5-1-15,-2 2 16,-2-1-16,0-4 16,-3 3-16,-2 1 15,0 0-15,-5 1 16,4 1-16,-5 0 15,-3 0-15,-3 0 16,-3-1-16,3 0 16,-3 5-16,-4-2 15,-2-2-15,-1 3 16,1 0-16,-24-4 16,12 0-16,1 3 15,2-2-15,0 1 16,2-1-16,-3 0 15,-1 0-15,-11 1 0,13 2 16,-17-2-16,10 1 16,-15-3-16</inkml:trace>
  <inkml:trace contextRef="#ctx0" brushRef="#br0" timeOffset="33992.1">6886 14414 0,'0'0'16,"0"0"-16,0 0 16,0 0-16,0 0 15,0 0-15,0 0 16,0 0-16,0 0 16,0 0-16,0 0 15,0 0-15,0 0 16,0 0-16,0 0 15,0 0-15,0 0 16,83-2-16,-73 2 16,19 1-16,-2 1 0,25 2 15,-12 0-15,-1 2 16,-7-1-16,1 0 16,-2 1-16,5 0 15,1-2-15,1 1 16,3 0-16,-1-2 15,1 0-15,2 0 16,2-2-16,-3 3 16,0-1-16,1 0 15,4-3-15,-2 1 16,2-1-16,0 0 16,1-1-16,3 1 15,-2 1-15,2-2 16,-1 1-16,2 0 15,1-2-15,-1 3 16,1-1-16,-1 0 16,0-2-16,-1-1 15,1 1-15,0-3 0,-2 2 16,3 1-16,1 2 16,0 0-16,-3-2 15,1 2-15,1 0 16,0 3-16,1-2 15,0 1-15,0 2 16,3 0-16,0 1 16,2-3-16,-3 1 15,-1 0-15,0 0 16,-2 0-16,3 1 16,-1 0-16,0-2 15,-3 0-15,-1 1 16,-3-1-16,-2-1 15,-1 0-15,2-4 16,-1-2-16,-5 1 16,-4-2-16,0-2 15,-3-1-15,2-1 16,-2 2-16,0-1 16,-2 2-16,-2 0 0,-23 6 15,12-2 1,-1-1-16,-1 1 0,-10 2 15,9-5-15,-16 6 16,0 0-16</inkml:trace>
  <inkml:trace contextRef="#ctx0" brushRef="#br0" timeOffset="42974.5">10971 16811 0,'0'0'16,"0"0"-16,0 0 15,0 0-15,0 0 16,0 0-16,0 0 15,0 0-15,0 0 16,-120-21-16,88 1 0,-4-2 16,6 1-1,-1-2-15,7 4 0,4 0 16,15 14-16,-6-8 16,3-1-1,1-3-15,2-1 0,4 0 16,6-2-16,25-13 15,2 13-15,8 7 16,0 6-16,4 9 16,-10 9-16,-4 3 15,-2 5-15,-5 5 16,-5 4-16,-5 2 16,-3 3-16,-6 1 15,-8 2-15,-6-2 16,-3 3-16,-2-4 15,-2 1-15,-3-2 16,3-4-16,1-2 16,15-20-16,-7 11 15,1 0-15,2 1 16,0 1-16,2 3 16,3-1-16,15 19 0,7-11 15,9-6-15,-16-10 16,-15-13-16</inkml:trace>
  <inkml:trace contextRef="#ctx0" brushRef="#br0" timeOffset="43130.8">11038 17446 0,'0'0'15,"0"0"1,0 0-16,0 0 0,0 0 16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4.56561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4-11-02T07:28:19.103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1804 8363 0,'0'0'0,"0"0"16,0 0-16,0 0 15,0 0-15,0 0 16,0 0 0,0 0-16,0 0 15,0 0-15,50-32 16,-42 32-16,12 0 15,-9 0-15,13 1 16,20-2-16,-7-1 16,3 2-16,0-2 15,5 0-15,-1-1 16,3 0-16,6 0 16,3 1-16,7 4 15,0 1-15,6 2 16,0 0-16,5-1 15,1 0-15,3-2 16,4 1-16,0-3 16,2-1-16,1-1 15,0 1-15,5 4 16,-2 1-16,0 3 0,-1-2 16,4 1-16,-2-2 15,0 0-15,-2-2 16,-1-1-16,3 2 15,-4 0-15,3 0 16,0 2-16,0-1 16,-2-1-16,-3 1 15,-2-3-15,1-1 16,-1-1-16,0 1 16,-3-2-16,-2 4 15,-3 0-15,-2 1 16,0-1-16,-2 0 15,-3-2-15,0 0 16,-7 3-16,-3-3 16,-3 2-16,-2-1 15,-7 1-15,-3-1 16,0 1-16,-1 2 16,-4-1-16,-6 1 0,-2-1 15,-21-3 1,11 1-16,0 1 0,2-2 15,0 1-15,-13-1 16,13 2-16,-16-2 16,-1 0-16,11 0 15,-12 0-15,-1 0 16,-1 0-16,0 1 16,-3-1-16,0 0 15,-4 0-15,7 0 16,0 0-16</inkml:trace>
  <inkml:trace contextRef="#ctx0" brushRef="#br0" timeOffset="1234.03">2217 6772 0,'0'0'0,"0"0"16,0 0-16,0 0 16,48-46-1,-45 41-15,3-6 16,-4 8-16,-1-6 16,-4 12-16,-3-2 15,-7 1-15,-28 16 16,3-1-16,-3 3 15,0 0-15,4 1 16,4-3-16,4-2 16,23-14-16,-7 6 15,0 0-15,1-3 16,11-1-16,-4 2 16,8-6-16,3 0 15,7 4-15,30-4 0,1-4 16,0-1-1,7 2-15,-2 1 0,-1 4 16,-2 3-16,0 2 16,-5 4-16,-9 3 15,-4 1-15,-22-11 16,7 8-16,-4 1 16,-2 2-16,-4 1 15,-3 3-15,-3-2 16,-6-2-16,-4 0 15,-3-3-15,-3-2 16,3-3-16,7-5 16,-12 1-16,17-4 15,-17 1-15,20-5 16,-11-1-16,14 1 16,-8 0-16,6 5 15</inkml:trace>
  <inkml:trace contextRef="#ctx0" brushRef="#br0" timeOffset="1905.79">2624 6830 0,'0'0'0,"0"0"0,0 0 15,0 0-15,12 103 16,-5-80 0,2 0-16,4-3 15,0-2-15,2-4 16,3-3-16,1-5 16,-1-6-16,2-4 15,18-20-15,-23 20 16,3-12-16,17-16 15,-23 23-15,2-7 16,-1 0-16,-1 1 16,-3 3-16,-3-1 15,-6 8-15,6-3 16,-5 5-16,-2 3 16,-1 0-16,-2 2 15,4 1-15,-3 2 16,0-2-16,0 5 0,2 5 15,-1 1-15,5 1 16,2 2-16,3 2 16,1 1-16,2 0 15,0 0-15,1-2 16,0-1-16,2-3 16,0-2-16,0-3 15,-6-7-15,11 3 16,-15-8-16,14-1 15,-1-6-15,-9 6 16,-8 4-16</inkml:trace>
  <inkml:trace contextRef="#ctx0" brushRef="#br0" timeOffset="2546.21">3254 6429 0,'0'0'15,"0"0"-15,0 0 16,0 0-16,28 75 16,-17-36-16,-4 2 15,9 50 1,-13-47-16,2-1 15,-2 0-15,1-4 16,0 2-16,1-1 16,0 0-16,1-5 15,-1-1-15,-4-27 16,2 12-16,-1-3 16,2-3-16,-2-1 15,-2-12-15,1 3 16,3 4-16,-4-8 0,2-5 15,2-1-15,5-33 16,0-1-16,4-6 16,4 3-16,5 6 15,2 8 1,-3 7-16,-2 5 0,-11 16 16,6-5-16,4 7 15,24 14-15,-8 8 16,-3 6-16,-8 6 15,-11 0-15,-7-6 16,-7 0-16,1-21 16,-7 10-16,-18 20 15,0-13-15,-5-3 16,-2-3-16,-2-9 16,4-2-16,-1-3 15,1 0-15,24-4 0,-36 0 16,34 0-16,-10 0 15,0-5-15,3-2 16,9 4-16,7 3 16</inkml:trace>
  <inkml:trace contextRef="#ctx0" brushRef="#br0" timeOffset="3217.98">3697 6870 0,'0'0'0,"0"0"16,0 0-16,0 0 16,0 0-1,54-45-15,-34 35 0,1 2 16,1 3-16,0 2 15,1 3-15,-3 4 16,-1 6-16,8 24 16,-10 1-16,-6 3 15,-6 3-15,-5 1 16,-4 3-16,-2 0 16,-1 0-16,-1-1 15,-2-3-15,3-2 16,-1-1-16,1-1 15,1-1-15,3-1 16,2-4-16,0-25 16,1 9-16,0-9 15,1 5-15,0-5 16,0-9-16,1 0 0,0 0 16,-2 3-16</inkml:trace>
  <inkml:trace contextRef="#ctx0" brushRef="#br0" timeOffset="3452.31">3798 6548 0,'0'0'0,"0"0"15,0 0-15,0 0 16,0 0-16</inkml:trace>
  <inkml:trace contextRef="#ctx0" brushRef="#br0" timeOffset="3936.52">4095 6995 0,'0'0'0,"0"0"15,0 0-15,0 0 16,0 0 0,18 49-16</inkml:trace>
  <inkml:trace contextRef="#ctx0" brushRef="#br0" timeOffset="6467.21">6548 8363 0,'0'0'0,"0"0"16,0 0-1,0 0-15,0 0 0,0 0 16,0 0-1,0 0-15,0 0 16,0 0-16,70 22 16,-40-20-1,18 0-15,0-1 0,-6 0 16,3 0-16,0-1 16,1 2-16,2 0 15,0 1-15,6-2 16,-1 0-16,3 2 15,-3 1-15,4-1 16,-1-2-16,-1 3 16,0-1-16,0 0 15,-3-2-15,0 2 16,0-1-16,-1 0 16,1-1-16,0 2 15,1-3-15,-8 2 16,0-3-16,0 2 0,1-1 15,-6 1-15,-5 1 16,3-1-16,2 2 16,1-1-16,-7 1 15,-5-2-15,-37-1 16,34 1-16,-5-1 16,2 0-16,1 0 15,1-1-15,-2 1 16,-2-1-16,-15-1 15,13 1-15,-16 1 16,-1 0-16,12-1 16,-11 1-16,-2 0 15,-1-1-15,-1-1 16,-2 1-16,3 1 0,0 0 16</inkml:trace>
  <inkml:trace contextRef="#ctx0" brushRef="#br0" timeOffset="7638.98">6695 6773 0,'0'0'0,"0"0"15,0 0-15,0 0 16,0 0-16,35 56 16,-6 33-1,-12-48-15,0-2 16,10 28 0,-17-38-16,-7-24 15,2 12-15,1 0 0,1-2 16,2-1-16,2-2 15,-6-8-15,7 5 16,-7-11-16,-2-1 16,10-1-16,1-7 15,5-28 1,-5 2-16,0-1 0,1-1 16,-1 3-16,-3 5 15,-2 0-15,0 2 16,3-1-16,-11 25 15,6-14-15,0-1 16,0-2-16,4 1 16,-2-2-16,1 3 15,-1 2-15,-2 0 16,1 3-16,-3 1 16,-2 10-16,2-6 15,-2 10-15,-3 0 16,4 4-16,-4-4 0,0 0 15</inkml:trace>
  <inkml:trace contextRef="#ctx0" brushRef="#br0" timeOffset="8873.11">7170 7008 0,'0'0'0,"0"0"16,0 0-16,0 0 15,0 0-15,111-10 16,-66-6-16,-3-1 15,-4-3-15,-5 2 16,-7 2-16,-20 12 16,7-4-16,-5 0 15,-7 5-15,0-1 16,-9 4-16,-26 1 16,2 2-16,-2 8 15,-2 2-15,-1 3 16,5 0-16,8 1 15,7 1-15,12-15 16,-3 11-16,1-2 16,4 4-16,2 1 15,4 2-15,6-2 16,4 0-16,4 0 0,26 7 16,-7-9-16,-2-8 15,-25-2-15,9-4 16,0-2-16,-4-4 15,0-2-15,0-4 16,-2-3-16,-4-2 16,-1-3-16,1-1 15,0-2-15,-1 1 16,1 1-16,0-1 16,-1 4-16,0 3 15,-1 1-15,-2 10 16,4-8-16,-4 10 15,1 0-15,8-6 16,-9 10-16,0 0 16,12-1-16,-12 4 15,10 3-15,-2 5 16,-4 1-16,-1 2 0,-2-2 16,0 4-16,0 0 15,-1 0-15,1 0 16,-2 1-16,0 0 15,0-2-15,2-3 16,-4-7-16,-1-8 16,0 0-16,1 5 15,0-4-15,0 6 16,-1-12-16,1 0 16,-2-6-16,2-6 15,0-3-15,2-2 16,1-1-16,2-2 15,1 0-15,0 2 16,-1 1-16,-1 1 16,-1 3-16,-1 4 15,1 2-15,-2 9 16,7-4-16,-3 8 16,8-3-16,6 3 0,2 1 15,2 1-15,0 0 16,-11-1-16,-13-2 15</inkml:trace>
  <inkml:trace contextRef="#ctx0" brushRef="#br0" timeOffset="9544.82">7922 6497 0,'0'0'0,"0"0"16,0 0-16,0 0 15,0 0-15,0 0 16,49 44-16,-39-5 15,-6 6-15,-4 4 16,-7-1-16,0-4 16,-1 0-16,2-1 15,2-1-15,1-3 16,-1-5-16,0 1 16,0-5-16,4-25 15,-4 12-15,2-1 16,-2 0-16,2-3 15,0-8-15,0 7 16,2-10-16,1-2 16,0-2-16,2-1 15,3 1-15,0-5 16,5-5-16,16-25 0,-2 12 16,0 2-16,-18 17 15,8-5-15,3 4 16,0 4-16,0 1 15,3 5-15,11 20 16,-13 2-16,-5 3 16,-4 0-16,-8-21 15,-4 9-15,-3 2 16,-1-3-16,-6-1 16,-3-3-16,-4-2 15,-24-5-15,4-7 16,-7-5-16,2-4 15,-2 1-15,2-1 16,-4-2-16,25 8 0,23 6 16</inkml:trace>
  <inkml:trace contextRef="#ctx0" brushRef="#br0" timeOffset="12700.47">9257 8331 0,'0'0'16,"0"0"-16,0 0 15,0 0-15,0 0 16,0 0 0,0 0-1,0 0-15,0 0 0,0 0 16,0 0-16,0 0 16,62 25-1,-15-22-15,-9-3 0,3 0 16,3 0-16,5 0 15,2-3-15,0 2 16,4-1-16,2 1 16,3 0-16,2 1 15,2-1-15,2 1 16,-1 1-16,0 2 16,0-2-16,1 1 15,3 0-15,-4-2 0,1 0 16,-1 1-1,3-1-15,-3 0 0,-4-3 16,1 0-16,-4 1 16,2 1-16,-3 2 15,2-1-15,-3-1 16,-3-2-16,-3 1 16,-4 1-16,-1 1 15,-6 0-15,-2 3 16,1 0-16,-3-1 15,-1-1-15,-3 1 16,1-1-16,-1-1 16,-26 0-16,14 2 15,1-1-15,1 1 16,0-1-16,-1 3 16,-10-3-16,11 3 15,-11-2-15,5 0 16,-8 0-16,-7-2 15,8 0-15,12 3 0,-14-3 16,11 0-16,-19-2 16,-3-1-16,2-5 15,2 5-15,1 3 16</inkml:trace>
  <inkml:trace contextRef="#ctx0" brushRef="#br0" timeOffset="13684.61">9425 6796 0,'0'0'0,"0"0"0,0 0 15,0 0-15,-56 51 16,24-13-16,12-8 15,1 0-15,14-22 16,-2 12-16,5-3 16,6 0-16,2 0 15,5-2-15,25 4 16,-2-11-16,3-6 16,-3-8-16,-2-4 15,0-6-15,-1-1 16,-1-5-16,-9 0 15,-7 2-15,-11 15 16,1-9-16,-5 0 16,-5-2-16,-23-9 15,1 7-15,-5 6 0,-1 3 16,-1 3-16,2 4 16,1 1-1,0 1-15,3 3 0,22-3 16,-10 5-16,2-2 15,11 2-15,-4 1 16,12-2-16,-8 0 16,4-4-16</inkml:trace>
  <inkml:trace contextRef="#ctx0" brushRef="#br0" timeOffset="14418.79">9706 6455 0,'0'0'16,"0"0"-16,0 0 15,0 0-15,0 0 16,0 0-16,0 0 16,60 60-16,-43-22 15,-8 6-15,1 0 16,-1-1-16,-2-1 15,0-4-15,0-2 0,-1 0 16,2-1-16,-1-1 16,0-5-16,-4-2 15,-2-20-15,0 9 16,-1-1-16,0-1 16,-2-1-16,1-1 15,0-11-15,0-1 16,-2 6-16,2-6 15,0-4-15,0 0 16,-2-3-16,2-7 16,1-4-16,2-2 15,4-2-15,1 0 16,3 1-16,1 1 16,5 1-16,2 2 15,23 1-15,-4 11 16,-2 8-16,1 6 15,-4 5-15,-8 5 16,-11 4-16,-6 1 0,-6-18 16,-13 29-16,-9-9 15,-4-5-15,-4-3 16,-1-1-16,22-14 16,-33 13-16,9-6 15,-2 1-15,3 0 16,-1-3-16,2-4 15,24-4-15,-12-2 16,3-1-16,7 1 16,8 2-16</inkml:trace>
  <inkml:trace contextRef="#ctx0" brushRef="#br0" timeOffset="14996.87">10165 6836 0,'0'0'0,"0"0"16,0 0-16,0 0 16,0 0-16,0 0 15,0 0-15,0 0 16,111 9-16,-97 2 15,-4-2-15,-4 3 0,-2 3 16,-4 3-16,-2 1 16,-9 25-16,2-10 15,1 3-15,-2-1 16,2 1-16,4 0 16,3 0-16,2-2 15,0-4-15,3 1 16,-2-25-16,0 10 15,1 1-15,2-2 16,-2-2-16,0-2 16,-3-10-16,2 6 15,-2-9-15,0-1 16,0-2-16,-1-4 16,-2-8-16,-1-3 15,-10-25-15,9 24 0,5 20 16</inkml:trace>
  <inkml:trace contextRef="#ctx0" brushRef="#br0" timeOffset="15199.94">10242 6598 0,'0'0'16,"0"0"-16,0 0 16,0 0-16,0 0 15,0 0-15,0 0 0</inkml:trace>
  <inkml:trace contextRef="#ctx0" brushRef="#br0" timeOffset="15403.02">10450 6997 0,'0'0'16,"0"0"-16,0 0 15,0 0-15,0 0 0</inkml:trace>
  <inkml:trace contextRef="#ctx0" brushRef="#br0" timeOffset="18152.48">12400 8337 0,'0'0'15,"0"0"-15,0 0 16,0 0-16,0 0 0,0 0 16,0 0-16,0 0 15,0 0 1,0 0-16,112 8 0,-64-8 16,1-3-16,6 0 15,3 0-15,7 0 16,0 1-16,7 2 15,-1 0-15,2 0 16,5 0-16,-6 0 16,8 0-16,-9 1 15,0 1-15,-3 2 16,-2 0-16,-7-1 16,-7 0-16,-4 1 15,-2-2-15,-7 0 16,-7-1-16,-27 1 15,12-2-15,-1 1 16,-9-1-16,10 2 16,-12-2-16,9 0 15,-10 1-15,-2-1 16,0 0-16,9 2 16,-11-2-16,0 0 0,0 0 15,0 0 1,0 0-16,0 0 0,0 0 15,0-2-15,-1 2 16,1 0-16,0 0 16</inkml:trace>
  <inkml:trace contextRef="#ctx0" brushRef="#br0" timeOffset="21011.19">12274 6807 0,'0'0'0,"0"0"16,35-49-16,-28 36 15,0 3-15,-8 5 16,1-4-16,-5 9 15,-26 1-15,1 7 16,-5 9-16,2 8 16,2 2-16,6 1 15,5 1 1,6-4-16,11-18 0,-5 10 16,5-2-16,2 1 15,3-2-15,6-1 16,3-5-16,5-3 15,3-6-15,26-15 16,-10-4-16,-2-5 0,2-1 16,-7 1-1,-2 1-15,-10 3 0,-13 16 16,7-9 0,-4 2-16,-1-2 15,-2 0-15,1 2 0,-3 7 16,1-7-16,-2 9 15,1-5-15,-2 6 16,1 1-16,0 1 16,0 1-16,0 3 15,1 0-15,-1 4 16,-1 7-16,0 6 16,0 3-16,1 0 15,0 1-15,0-1 16,1-2-16,0 0 15,3-4-15,1-1 16,1-1-16,3-3 16,0-3-16,0-9 15,8 5-15,3-6 0,3-5 16,22-13 0,-14 1-16,0-2 15,-3-6-15,-1 2 16,-3-2-16,-3 4 15,-1 2-15,-17 15 0,6-4 16,0 0-16,-7 5 16,3-4-16,-6 6 15,-1 1-15,-4 1 16,-21 8-16,2 4 16,-1 8-16,1 4 15,2 2-15,3 0 16,9-2-16,9-20 15,-1 11-15,3 0 16,2-1-16,4-4 16,0-5-16,5 3 15,-1-11-15,10 3 16,22-17-16,-8-4 16,-2-7-16,-5-3 15,-2 0-15,-1 2 16,-1-4-16,-7 4 15,-4 1-15,-3-1 0,-2-2 16,0 0-16,-2-3 16,-3 2-16,0-1 15,-3 1-15,1-2 16,0 27-16,-1-39 16,1 16-16,0 20 15,1-10-15,0 1 16,1 2-16,0 3 15,0 2-15,-1 8 16,-2 3-16,0 3 16,-1 2-16,-1 0 15,-1 7-15,-8 35 16,3-5-16,0 0 16,-3 1-16,3-1 15,3-3-15,2-1 16,1-2-16,0-1 15,1-3-15,2-1 16,0-25-16,2 14 0,-1 0 16,1 1-1,-2 1-15,3-2 0,-2 1 16,2-5-16,1-1 16,0-1-16,3-3 15,-1-8-15,5 6 16,-11-9-16,0 0 15</inkml:trace>
  <inkml:trace contextRef="#ctx0" brushRef="#br0" timeOffset="21589.15">12986 6904 0,'0'0'16,"0"0"-16,0 0 15,0 0-15,0 0 0,0 0 16,0 0-16</inkml:trace>
  <inkml:trace contextRef="#ctx0" brushRef="#br0" timeOffset="23807.4">13349 6822 0,'0'0'0,"0"0"15,0 0-15,0 0 0,0 0 16,0 0 0,0 0-16,0 0 0,0 0 15,0 0 1,0 0-16,0 0 15,0 0-15,0 0 0,10 54 16,-6-19-16,-2-26 16,-1 12-16,1-2 15,-2-2-15,1-2 16,1 0-16,-1-3 16,-1-12-16,1 4 15,1 6-15,-1-10 16,-1 0-16,0-2 15,1-3-15,2 2 16,1-6-16,2-6 16,9-28-16,-1 7 15,1 1-15,3 5 16,6 0-16,0 4 0,3 4 16,-5 7-1,-17 12-15,12-5 0,-2 4 16,-7 4-16,13 0 15,1 6-15,-4 3 16,-1 5-16,-4 6 16,-1 2-16,-4 2 15,-3 0-15,-2 2 16,0-2-16,-3 0 16,-1-2-16,-2-2 15,-1-2-15,1-2 16,-2-2-16,4-11 15,-2 5-15,3-7 16,2-2-16,0-3 16,3-2-16,13-28 15,-1-1-15,5-3 16,4 1-16,-4 5 16,-1 4-16,-1 4 15,-14 19-15,5-9 0,1 3 16,-1 0-1,-2 2-15,-6 8 0,6-4 16,-7 8-16,0 1 16,6 3-16,-1 5 15,1 5-15,-2 6 16,0 0-16,0 2 16,0 1-16,1-2 15,-2 1-15,0-2 16,-1-1-16,1-3 15,0 1-15,0-4 16,0-4-16,-1-12 16,-4 0-16,0 0 0</inkml:trace>
  <inkml:trace contextRef="#ctx0" brushRef="#br0" timeOffset="24541.67">14189 6942 0,'0'1'16,"0"-2"-16,0 0 16,1 0-16,-1-2 15,2 0-15,-1-3 16,2 3-16,3-7 15,1 6-15,6-11 16,2 0-16,22-11 16,-5 7-16,0 2 0,-2 3 15,-5 2-15,-19 10 16,7-4-16,-2 0 16,-6 3-16,5-4 15,-9 6-15,-2-1 16,-1 2-16,0-5 15,-6 8-15,-26 6 16,4 4-16,-5 6 16,-1 4-16,3 0 15,6 3-15,4-1 16,6-1-16,14-20 16,-5 10-16,3-1 15,4 0-15,4-2 16,4-10-16,5 6 15,6-7-15,23-16 16,-4-4-16,-3-1 16,-4-3-16,-7 6 15,-18 13-15,6-7 16,-6 10-16,2-6 16,-4 4-16,1 1 15,-2-1-15,5-3 0,-9 9 16,1 1-16,-1 3 15,2 1-15,0 4 16,-1 7-16,3 3 16,3 0-16,2 0 15,2 0-15,-2-2 16,2-3-16,1-4 16,-10-12-16,5 4 15,7 7-15,-6-11 16,10 2-16,-11-5 15,13-3-15,-5-3 16,0-6-16,-7 8 16,-6 7-16</inkml:trace>
  <inkml:trace contextRef="#ctx0" brushRef="#br0" timeOffset="25057.18">14679 6839 0,'0'0'0,"0"0"16,0 0-16,0 0 16,9 63-16,-6-41 15,-1 2-15,-1 1 16,0-2-16,-1-3 16,0-3-16,0-9 15,0-8-15,0 11 16,0-2-16,1-8 15,-1-2-15,2-2 16,1-1-16,4-5 16,16-20-16,-1 2 15,2-1-15,-2 3 16,-3 3-16,-14 18 16,8-10-16,0 3 15,0-3-15,-1 5 16,1-1-16,-7 10 15,5-1-15,-7 6 16,10 3-16,-4 7 16,-2 5-16,-1 0 0,-1 1 15,-1 0-15,-2-1 16,0-4-16,1 0 16,-1-4-16,-3-12 15,2 5-15,3 6 16,-4-11-16,0-2 15,0-3-15,6 2 16,-1-8-16,-1-4 16,0-5-16,-3 9 15,-2 11-15</inkml:trace>
  <inkml:trace contextRef="#ctx0" brushRef="#br0" timeOffset="25932.01">15097 6830 0,'0'0'0,"0"0"16,0 0-16,0 0 15,0 0 1,0 0-16,27 60 16,-16-17-16,-2-9 15,-7-24-15,2 12 0,-1-2 16,-1-2-16,0-3 16,0 1-16,-2-13 15,1 8-15,-1-11 16,1 1-16,2-2 15,2-4-15,4 4 16,2-7-16,3-7 16,17-21-16,-3 10 15,-1 2-15,-2 1 16,-2 4-16,-17 16 16,8-8-16,1 4 15,1-1-15,-8 7 16,8-3-16,-10 9 15,12 0-15,-2 6 16,-6 5 109,15 6-125,49 19 16,-2-19-16,-25-19 15,-14-3-15,-38 6 16,26-14 78,14-10-94,9 1 15,14-1-15,-13-1 16,-4 1-16,-8 2 16,-27 13-16,9-4 15,-5 0-15,-8 4 16,-1-4-16,-10 7 15,-32-2-15,1 11 16,-3 11 78,35 39-94,31 4 47,51-20-47,-37-17 15,-37-26-15</inkml:trace>
  <inkml:trace contextRef="#ctx0" brushRef="#br0" timeOffset="26306.93">16230 6867 0,'0'0'16,"0"0"-16,0 0 16,0 0-16,0 0 15,55 67 48,-34-19 15,9-32-62,8-21 15,38-44-16,15 9-15,20 3 16,-19 22-16,-3 14 16,-46 2-16,-43-1 15</inkml:trace>
  <inkml:trace contextRef="#ctx0" brushRef="#br0" timeOffset="45943.05">1672 10893 0,'0'0'0,"0"0"15,0 0-15,0 0 16,0 0-16,0 0 16,0 0-1,0 0-15,0 0 16,0 0-16,38-42 15,-16 37 1,-12 4-16,11-1 16,4 2-16,20 4 15,-3 0-15,-3 0 16,1 1-16,1 0 16,2-1-16,2 1 15,4 0-15,2-2 16,6 0-16,2 1 15,3-2-15,-2 0 16,2 1-16,1 0 16,3-2-16,0-1 15,4 0-15,-1 0 16,4 0-16,-4 0 16,3 0-16,1 3 15,-2 0-15,0 1 16,1 2-16,-2-1 0,-2 0 15,-2-1-15,-3 0 16,3-1-16,-4-2 16,2-1-16,-2 2 15,-2-2-15,-3 0 16,0 0-16,0 0 16,0 0-16,-4 0 15,0 0-15,0-2 16,1 2-16,-1 0 15,-3 2-15,-1 0 16,-3 1-16,0-1 16,2 2-16,-1-3 15,-3 2-15,1-1 16,-2 0-16,2-2 16,-2 3-16,-2-4 15,3 1-15,-6-2 16,-1-2-16,0 3 0,-1-1 15,0 4-15,-3-2 16,-1 0-16,-27 0 16,37 0-16,-31-2 15,9 2-15,4 0 16,-3 0-16,-1 2 16,1-2-16,-12 0 15,10 0-15,-12 1 16,7 0-16,-9-1 15,-1 0-15,-2 1 16,13-1-16,-17 2 16,-3-4-16,5 2 15,0 0-15</inkml:trace>
  <inkml:trace contextRef="#ctx0" brushRef="#br0" timeOffset="47052.21">2189 9346 0,'0'0'0,"0"0"0,0 0 16,0 0 0,0 0-16,-23-51 15,6 47-15,-34 12 16,-37 17 0,42-9-16,2 3 15,3 2-15,6-1 16,7 0-16,6-4 15,17-12-15,-5 4 16,3 6 0,4-6-16,7-5 15,5 7-15,29 0 16,-2-6-16,7-2 16,0-2-16,3 1 15,-2 1-15,-1 2 16,-1 2-16,-7 6 15,-7 1-15,-22-10 16,8 8-16,-3 1 16,-5 2-16,-3 1 0,-4 2 15,-7-1-15,-5-1 16,-3-1-16,-5 0 16,-1-3-16,1-1 15,0 0-15,4-2 16,10-6-16,-6 5 15,11-7-15,4-2 16,-2 2-16,0 0 16</inkml:trace>
  <inkml:trace contextRef="#ctx0" brushRef="#br0" timeOffset="47567.74">2459 9416 0,'0'0'0,"0"0"16,0 0-16,-18 94 16,13-58-16,5-25 15,-1 13-15,2-2 16,4-3-16,3-2 15,2-2-15,5-5 16,4-5-16,26-17 16,-8-8-16,0-3 15,-1-3-15,-4-2 16,-3 2-16,-2 3 16,-8 3-16,-15 17 15,5-6-15,-3 3 16,-6 4-16,0 4 15,-3 2-15,0-1 0,-3 7 16,-1 3-16,1 5 16,2 4-16,2 1 15,5 2-15,16 20 16,-14-33-16,7 8 16,3-2-16,0-5 15,1-4-15,-1-2 16,-8-8-16,10-2 15,-3-6-15,4-29 16,-8-1-16,0-6 16,-4 20-16,-6 25 15</inkml:trace>
  <inkml:trace contextRef="#ctx0" brushRef="#br0" timeOffset="48098.84">3041 9149 0,'0'0'0,"0"0"0,0 0 16,0 0-16,0 0 16,0 0-16,49 56 15,-42-11-15,-1 7 16,-5 0-16,-2 1 16,0-2-16,2-3 15,-1-3-15,1-6 16,-1-6-16,1-25 15,0 11-15,0-1 16,0 0-16,0-4 16,0 2-16,-1-13 15,0 7-15,0-9 16,1-4-16,0-1 16,0 1-16,3-9 15,8-28-15,0 5 16,0 0-16,6 4 15,-14 24-15,7-5 0,3-1 16,3 6 0,4 5-16,28 13 15,-17 6-15,-6 5 16,-11 1-16,-9 3 16,-7-19-16,-17 30 0,-5-13 15,-5-2-15,-2-4 16,-1-5-16,-1-3 15,1-3-15,3-2 16,22-4-16,-13 0 16,2 0-16,-2-1 15,14-2-15,-11-1 16,16 3-16,0 0 16</inkml:trace>
  <inkml:trace contextRef="#ctx0" brushRef="#br0" timeOffset="48551.86">3394 9483 0,'0'0'0,"0"0"15,0 0-15,0 0 16,0 0-16,0 0 16,0 0-16,104-7 15,-86 13-15,-2 5 16,-2 4-16,-1 5 15,-2 28-15,-5-6 0,-3 2 16,-1-3 0,-2 1-16,-2-5 15,2-1-15,0-2 16,0-3-16,-1 1 0,1-25 16,0 11-16,1 0 15,-1-1-15,2 0 16,-1-4-16,2-15 15,-3-1-15,4-1 16,2-31-16,-3 20 16,-3 15-16</inkml:trace>
  <inkml:trace contextRef="#ctx0" brushRef="#br0" timeOffset="48739.43">3542 9207 0,'0'0'0,"0"0"0,0 0 16,0 0-16,0 0 16,0 0-16</inkml:trace>
  <inkml:trace contextRef="#ctx0" brushRef="#br0" timeOffset="49114.38">3723 9662 0,'0'0'0,"0"0"16,0 0 0,0 0-1</inkml:trace>
  <inkml:trace contextRef="#ctx0" brushRef="#br0" timeOffset="50817.07">5823 10840 0,'0'0'0,"0"0"16,0 0-16,0 0 0,0 0 16,87-18-16,-64 16 15,24 1-15,-8 0 16,1 1-16,0-1 15,-1 2 1,3 1-16,0 1 0,4-1 16,4 1-16,4 0 15,1 0-15,0 2 16,2-3-16,3 2 16,1-1-16,0 1 15,5-1-15,1 0 16,1 1-16,-6-1 0,-1 0 15,-4 0 1,-3 0-16,-2-3 16,-2 0-16,-6 0 0,-3 0 15,-3-3 1,-2 1-16,-2 1 0,-5 0 16,-25 1-16,9 0 15,-5 0-15,3 1 16,-8-1-16,-3 0 15,0 0-15,3 0 16,7 0-16,-11 0 16,-2-2-16,1 1 15,2 1-15,0 0 16</inkml:trace>
  <inkml:trace contextRef="#ctx0" brushRef="#br0" timeOffset="51676.28">6095 9588 0,'0'0'15,"0"0"-15,0 0 16,0 0-16,0 0 16,0 0-16,-99-20 15,96 18-15,-13-4 16,13 1-16,-6 0 16,9 5-16,1 0 15,1 0-15,0 5 16,-1 0-16,16 25 15,2-2-15,1 6 16,3 0-16,-2-1 16,-2-3-16,-4-2 15,-12-22-15,6 11 16,-1-2-16,0 1 16,4-1-16,-3-1 15,-4-11-15,5 6 16,-5-7-16,-1-6 15,10 3-15,-1-6 16,-1-7-16,6-30 16,-7 3-16,-2-3 15,-1-1-15,0 2 16,-4 3-16,-1 0 16,0 3-16,0 2 0,1 1 15,-2 3-15,-1 25 16,1-12-16,1 0 15,-2 2-15,3 0 16,-3 8-16,-1 8 16</inkml:trace>
  <inkml:trace contextRef="#ctx0" brushRef="#br0" timeOffset="54097.62">6255 9669 0,'0'0'15,"0"0"-15,0 0 0,0 0 16,0 0 0,0 0-16,0 0 0,0 0 15,56-40 1,-40 27-1,-10 11-15,6-6 0,-9 7 16,10-6-16,-10 9 16,0 1-16,8 0 15,-4 5-15,0 4 16,-4 2-16,0-1 16,0-2-16,0-6 15,4 3-15,-1-8 16,8 2-16,2-4 15,4-7-15,18-20 16,-11 5-16,-2 0 16,-19 18-16,3-8 15,-1 3-15,-10 4 16,-6 5-16,-4-1 0,-27 10 16,8 5-16,-2 6 15,3 5 1,3 2-16,11 4 0,7-5 15,8-17-15,2 11 16,6-1-16,5 1 16,21 14-16,-4-10 15,5-5-15,1-6 16,-1-4-16,-7-5 16,-20-2-16,10-3 15,-4-3-15,-1-5 16,0-5-16,-2-2 15,-3-4-15,-3-4 16,0 0-16,-2 1 16,0-1-16,1 4 15,0 1-15,1 5 16,-1 2-16,0 11 16,2-6-16,0 9 15,-2 3-15,2 1 0,9 0 16,1 8-16,11 29 15,-13-7-15,-5 1 16,-5-1-16,-2-26 16,-2 9-16,-1-2 15,0 1-15,0-6 16,2-7-16,0 7 16,0-10-16,1-4 15,-3 3-15,3-8 16,0-7-16,3-30 15,-1 11-15,-3 24 16,3-12-16,-1 3 16,-2 3-16,1-1 15,0 1-15,0 4 16,-1 8-16,3-5 16,0 7-16,6-5 0,-1 8 15,12-3-15,2 3 16,2-1-16,21-3 15,-33 2-15,9-3 16,-4-3-16,-5-5 16,-2-2-16,-1-4 15,-2-2-15,2-24 16,-2 9-16,-2 3 16,-6 23-16,3-10 15,-4 1-15,-2 1 16,-1 0-16,1 1 15,0 2-15,3 12 16,-3-10-16,4 13 16,0 2-16,-1-2 15,2 9-15,6 31 16,1-3-16,3 6 16,-2-1-16,-2-3 15,-2 1-15,0-3 16,-4-1-16,-1-1 15,0-3-15,0-3 0,-1-21 16,1 9-16,-2 1 16,0 1-16,0-1 15,-1 0-15,0-4 16,3-9-16,-2 7 16,2-10-16,1-2 15,0-2-15,0-2 16,2-1-16,2-1 15,5-6-15,15-30 16,-6 11-16,1 5 16,-15 18-16,8-4 15,1 5-15,1 4 16,23 12-16,-6 7 16,-3 7-16,-7 3 15,-6 1-15,-14-21 16,1 13-16,-3 0 15,-6-1-15,-6 0 0,-25 9 16,4-14-16,-2-7 16,-7-7-16,-8-7 15,-7-3-15,-5-4 16,31 7-16,31 8 16</inkml:trace>
  <inkml:trace contextRef="#ctx0" brushRef="#br0" timeOffset="56347.09">8203 10841 0,'0'0'0,"0"0"16,0 0 0,0 0-16,0 0 15,0 0-15,0 0 16,0 0-16,0 0 15,0 0-15,0 0 16,0 0-16,0 0 16,0 0-16,92 12 15,-49-14-15,1 1 16,2 1-16,2 2 16,3 0-16,1 1 15,2-2-15,2 3 16,1 0-16,1-1 15,2 2-15,-2-2 0,0 1 16,-1-1-16,2 1 16,-2-3-16,-2 1 15,0 1-15,-1-1 16,-7-1-16,-1-1 16,-2 0-16,0 1 15,-3-2-15,-1-1 16,-5-1-16,2 2 15,0-1-15,-1 1 16,-3-3-16,-3 1 16,0 1-16,-3 2 15,3 0-15,-2 0 16,-3-2-16,-19 2 0,10-2 16,0 1-1,-7 1-15,10-3 0,-10 3 16,11-2-16,-12 2 15,15 0-15,-17 0 16,14-1-16,-15 1 16,8 0-16,-13 0 15,3-1-15,-4 1 16,1 0-16,0 0 16</inkml:trace>
  <inkml:trace contextRef="#ctx0" brushRef="#br0" timeOffset="59518.22">8062 9350 0,'0'0'0,"0"0"16,0 0-16,28-51 15,-22 40 1,-4 7-16,2-7 16,-4 9-16,-5 9 15,0-6-15,-26 28 16,-32 33 0,34-29-16,6-2 15,9-3-15,10-24 16,-1 12-16,3-1 15,2-1-15,3 0 16,2-12-16,7 8 16,27-11-16,-3-7 15,-1-8-15,1-5 16,-3-1-16,0-2 16,-3 5-16,-5 1 15,-21 13-15,7-5 16,-2-1-16,-2 1 0,-4-3 15,-1 1-15,-2-1 16,-3 9-16,-1-9 16,2 8-16,-2-6 15,2 8-15,2 3 16,-1-2-16,-4-7 16,5 10-16,2 1 15,-2 1-15,2 1 16,-1 1-16,1 8 15,0 3-15,0 4 16,-1 1-16,1 0 16,0 0-16,0 1 15,1-2-15,1-1 16,1-1-16,1-3 16,1-3-16,-2-8 15,6 4-15,-5-9 16,13 1-16,21-17 15,-7-3-15,-3-6 16,-2-3-16,-3 0 16,-5 1-16,-1 6 15,-13 18-15,5-8 0,0 2 16,-3 3-16,-5 7 16,1-7-16,-9 9 15,-2 3-15,-21 8 16,1 7-16,-2 5 15,-1 4-15,-2-1 16,7-1-16,5-3 16,8-3-16,10-15 15,1 6-15,6-1 16,3 0-16,1-9 16,8 4-16,2-6 15,20-17-15,-27 13 16,22-32-16,-9 7 15,0-4-15,-2 3 16,3-4-16,-4 2 16,-4 1-16,-6 2 15,-3-2-15,-2 3 0,-1-2 16,-4 1-16,0 0 16,-2 22-16,1-13 15,-1 0-15,1-1 16,0-1-16,1 1 15,0 2-15,0 3 16,-1 7-16,-1 5 16,0 2-16,1-3 15,-2 9-15,2 2 16,-3 7-16,0 6 16,-6 29-16,0-8 15,4 3-15,0-1 16,3 1-16,1-5 15,3 1-15,-2-2 16,1-1-16,0-4 16,3 1-16,0-5 15,-4-23-15,2 14 0,1 0 16,0 0 0,0-1-16,0 0 0,-1-4 15,-1-12-15,1 6 16,-2-9-16,-1 1 15,0 0-15</inkml:trace>
  <inkml:trace contextRef="#ctx0" brushRef="#br0" timeOffset="60002.53">8707 9420 0,'0'0'16,"0"0"-16,0 0 16,15 50 15</inkml:trace>
  <inkml:trace contextRef="#ctx0" brushRef="#br0" timeOffset="60986.66">9027 9274 0,'0'0'0,"0"0"0,0 0 16,0 0-16,0 0 16,0 0-16,40 219 31,-40-171-16,-1-7-15,1 2 16,-1-8-16,3 0 16,-1-4-16,2-3 15,-3-23-15,1 10 16,1-1-16,-1-2 16,1-3-16,-2-6 0,0-3 15,0-3-15,0 0 16,1 2-16,-1-7 15,-1-6-15,0-4 16,-1-2-16,0-4 16,-5-23-16,0 9 15,0-3-15,-2 3 16,0 0-16,-2 3 16,2 2-16,-1 1 15,6 0-15,4-1 16,5 3-16,5 1 15,-7 22-15,6-11 16,21-11-16,2 12 16,5 6-16,2 3 15,-6 10-15,-9 8 16,-19-6-16,6 7 0,-4 4 16,-3 3-1,-3 4-15,-3-1 0,-4 2 16,-4-1-16,-21 18 15,5-11-15,-1-3 16,21-18-16,-9 6 16,4-1-16,1-2 15,0 1-15,8-8 16,-5 4-16,7-10 16,0-2-16,0 4 15,0 0-15</inkml:trace>
  <inkml:trace contextRef="#ctx0" brushRef="#br0" timeOffset="61299.1">9460 9055 0,'0'0'0,"2"89"0,-1-57 15,-3 14-15,-2 3 16,1-1-16,1-3 16,-3-1-16,3-4 15,-1 0-15,-1-4 16,-1-3-16,1-5 16,4-22-16,-1 12 15,-1-2-15,2-2 16,2-2-16,1-11 15,2 5-15,1-9 16,-1 6-16,-5-3 0</inkml:trace>
  <inkml:trace contextRef="#ctx0" brushRef="#br0" timeOffset="61955.18">9783 9368 0,'0'0'0,"0"0"16,0 0-16,0 0 16,0 0-16,0 0 15,0 0-15,0 0 16,0 0-16,0 0 16,0 0-16,0 0 15,0 0-15,0 0 16,0 0-16,0 0 15,0 0-15,0 0 16,19-34-16,-38 53 16,-7 3-16,-9 5 15,4 5-15,2-1 16,4 0-16,4-5 16,5-2-16,14-18 15,-5 8-15,4-3 0,3 1 16,4-10-16,7 5 15,-4-10-15,11-1 16,21-25-16,0 0 16,5-4-16,-6 3 15,-7 5-15,-9 8 16,-18 13-16,5-6 16,-2 4-16,-7 3 15,4-3-15,-6 5 16,-1 1-16,-1 1 15,-1 2-15,-3-2 16,2 4-16,-5 3 16,1 6-16,0 1 15,5 2-15,1 1 16,3 1-16,2 2 16,-1-1-16,3 0 15,0-1-15,0-2 16,2-2-16,0-3 0,-1-9 15,4 8-15,-4-12 16,2-4-16,11 3 16,18-19-16,-2-5 15,-15 12-15,-18 14 16</inkml:trace>
  <inkml:trace contextRef="#ctx0" brushRef="#br0" timeOffset="62564.42">10176 9327 0,'0'0'16,"0"0"-16,0 0 16,0 0-16,0 0 15,0 0-15,0 0 16,0 0-16,-92 58 16,70-23-16,-2-1 0,5-1 15,4-4 1,4-3-16,9-20 0,-3 12 15,2-1-15,3 3 16,0-1-16,4-1 16,1 0-16,4-4 15,1-4-15,-2-8 16,32-4-16,0-8 16,4-5-16,0-6 15,-7-3-15,-6 2 16,-5 3-16,-7 3 15,-16 14-15,1-6 16,-5 8-16,0-4 16,-6 6-16,0 0 15,-5 1-15,12-3 16,-4 2-16,-6 2 16,10-3-16,9-2 15,23-5-15,5-6 16,5-4-16,-1-2 15,-9-1-15,-8 1 0,-18 15 16,4-8-16,-5 2 16,-4 1-16,-8 5 15,-29 2-15,-7 7 16,-7 7-16,-1 11 16,9 2-16,10 2 15,9-2-15,9 1 16,14-20-16,9 29 15,9-10-15,15-4 16,12-5-16,6-5 16,4-7-16,5-5 15,-29 0-15,-31 0 0</inkml:trace>
  <inkml:trace contextRef="#ctx0" brushRef="#br0" timeOffset="64860.76">10905 10791 0,'0'0'0,"0"0"15,0 0-15,0 0 16,0 0-16,0 0 16,0 0-16,0 0 15,0 0 1,0 0-16,0 0 0,0 0 16,93-11-16,-40 8 15,-8 3-15,6-1 16,5 1-16,-2-2 15,2 1-15,-1 2 0,3 1 16,-1-1 0,-2 3-16,-9 0 0,0 1 15,-7 0-15,-4 2 16,-4 0-16,-26-7 16,12 4-16,-11-3 15,-6-1-15</inkml:trace>
  <inkml:trace contextRef="#ctx0" brushRef="#br0" timeOffset="65813.66">12232 10879 0,'0'0'15,"0"0"-15,0 0 16,0 0 0,0 0-1,43 49 1,10-43-16,-8-6 16,6 0-16,3 0 15,7 0-15,-4 3 16,9-3-16,0 0 15,11 0-15,-1 0 32,34 3-32,18 1 15,6 3-15,-21-2 16,13 5 0,7-1-16,-8 2 31,-4-2-16,-15-3-15,-13 0 32,-39-8-32,-24 2 15,-30 0-15</inkml:trace>
  <inkml:trace contextRef="#ctx0" brushRef="#br0" timeOffset="67282.12">11028 10780 0,'0'0'0,"0"0"16,0 0-16,0 0 15,0 0-15,0 0 16,0 0-16,0 0 0,0 0 16,0 0-16,0 0 15,0 0-15,0 0 16,0 0-16,0 0 15,0 0-15,0 0 16,114 2-16,-64 6 16,-10-3-16,0 0 15,3 1-15,-1-1 16,2 2-16,4-2 16,1-2-16,2 0 15,4 0-15,5 0 16,3-1-16,1 1 15,2 0-15,5 0 16,3 1-16,1 0 16,-1 0-16,-3 3 15,0 0-15,-2 2 16,3-1-16,0 3 16,0-3-1,8-1-15,5-1 0,8-2 16,-9 1-1,17 0 17,19 0-32,8 1 0,-15 0 15,-9 2 17,19 3-17,9 2-15,-2 1 16,-22-3-16,-19-3 15,-4-3 1,-7-1-16,2-2 16,-11-2-16,-4 0 15,-2 0-15,-1-2 16,0 1-16,2-1 16,-3 1-16,-2 0 15,-4 2-15,2 2 0,0-2 16,-4 2-16,-2 3 15,3 0 1,-4-1-16,-3 2 0,-4 0 16,2 0-16,-4-2 15,2 0-15,-1-1 16,-2 1-16,0-2 16,-5 0-16,-2 2 15,-3-3-15,0-3 16,-25 1-16,11-1 15,0-4-15,-10 2 16,-6 3-16</inkml:trace>
  <inkml:trace contextRef="#ctx0" brushRef="#br0" timeOffset="69219.22">12143 9210 0,'0'0'0,"42"-49"0,-34 41 16,-6 7-1,2-4-15,-15 8 16,-17 17-16,1 7 16,-6 1-16,-2 8 15,-1-2-15,5 1 16,-9 30 0,31-32-1,9-19-15,3-1 16,21 4-16,4-10 15,9-9-15,-4-6 16,0-10-16,-4-7 16,2-2-16,2-3 15,-1 4-15,-4 2 16,-6 6-16,-19 13 16,5-4-16,-1-2 15,-2 3-15,-4 3 0,3-4 16,-3 5-16,2-4 15,-4 7-15,0 2 16,0 2-16,1 2 16,-1 1-16,-2 4 15,0 7-15,-1 2 16,2 3-16,1 2 16,2-1-16,3 0 15,4-3-15,3-3 16,3-6-16,24-8 15,3-14-15,4-6 16,0-7-16,-5-2 16,-1-4-16,-5 1 15,-1 2-15,-8 5 16,-8 8-16,-15 11 16,5-1-16,-7 4 15,-3 1-15,-16 13 16,-6 6-16,-6 8 15,2 3-15,3 2 16,7 1-16,9-2 16,6-1-16,4-24 0,3 10 15,4 0 1,4-1-16,3-3 0,25-3 16,-3-12-16,3-10 15,-7-9-15,-4-9 16,-4-8-16,-2-2 15,0-1-15,-4 2 16,-2 1-16,0 2 16,-1-1-16,-1 1 15,-4-2-15,-2-1 16,0-1-16,0 0 16,-2-1-16,-1 5 15,-1 2-15,0 2 16,-2 26-16,1-12 15,2 4-15,-3 7 16,-1 3-16,-1 4 0,-2 3 16,-13 22-16,2 4 15,-5 12-15,2 7 16,-2 6-16,5 2 16,0 0-16,7-1 15,3-1-15,3-4 16,0-2-16,1-3 15,0-4-15,2-4 16,9-8-16,3-5 16,-12-18-16,8 5 15,2-4-15,-5-8 16,8-1-16,7-27 16,-10 16-16,-13 13 15</inkml:trace>
  <inkml:trace contextRef="#ctx0" brushRef="#br0" timeOffset="69609.8">13137 9123 0,'0'0'0,"0"0"0,9 85 16,-1-41-16,-1 1 15,0 3-15,2-5 16,4-1-16,4-7 15,2-3-15,0-3 16,-16-26-16,6 11 16,0-4-16,-3-3 15,-1-7-15,4 0 16,16-24-16,-6-7 16,-2-3-16,-3-3 15,-3-1-15,-4 1 16,-2 1-16,-2 1 15,-3 0-15,1 0 16,-1 3-16,1 1 16,-1 25-16,-1-10 15,1-1-15,-2 5 16,-2-1-16,-1 11 16,-2-8-16,7 10 0,0 0 15</inkml:trace>
  <inkml:trace contextRef="#ctx0" brushRef="#br0" timeOffset="69937.81">13552 9373 0,'0'0'0,"0"0"16,0 0-16,-2 63 16,1-54-16,1-9 15</inkml:trace>
  <inkml:trace contextRef="#ctx0" brushRef="#br0" timeOffset="70890.75">14253 9093 0,'4'101'0,"3"-5"16,-1-38-16,-8-86 15</inkml:trace>
  <inkml:trace contextRef="#ctx0" brushRef="#br0" timeOffset="71125.02">14065 8978 0,'0'0'0,"0"0"15,0 0-15,0 0 16,-31-44-16,27 42 16,-7-6-16,7 6 15,4 2-15,-1 2 16,0-2-16,2 1 16,4 0-16,1-1 15,1 0-15,-7 0 0,0 0 16</inkml:trace>
  <inkml:trace contextRef="#ctx0" brushRef="#br0" timeOffset="71843.64">14209 9139 0</inkml:trace>
  <inkml:trace contextRef="#ctx0" brushRef="#br0" timeOffset="71953">14209 9139 0,'24'68'0,"-17"10"15,-1-35-15,-6-43 16</inkml:trace>
  <inkml:trace contextRef="#ctx0" brushRef="#br0" timeOffset="72343.53">13798 9050 0,'0'0'0,"0"0"15,0 0-15,0 0 16,0 0-16,0 0 16,26 48-16,-19-44 15,11 7-15,3-1 16,1-6-16,1-1 16,22 2-16,-6-4 15,3 2-15,4 0 16,14 0-1,9 2 17,40 3-32,8-2 15,2 0-15,-42-4 16,-33-1-16,-44-1 16</inkml:trace>
  <inkml:trace contextRef="#ctx0" brushRef="#br0" timeOffset="72874.64">14116 8901 0,'0'8'0,"4"-20"0,-8 24 31,4-12-31,0 0 16,33-43-16,-33 43 0,6 0 15,5-3 1,3 24-16,-5 10 31,-6 41-15,-8 14-16,-4 11 0,2-25 94,8 22-79,-1-49-15,0-45 16</inkml:trace>
  <inkml:trace contextRef="#ctx0" brushRef="#br0" timeOffset="73890">14134 9181 0,'0'0'0,"0"0"16,10 74-1,-4-36 48,5 56-63,1 22 16,2 12-16,-5-46 15,-4-21-15,-3-38 16,0 1-16,0-5 15,-1 0-15,2-1 16,0 0-16,0-4 16,0 0-16,-2-11 15,2 6-15,-3-6 16,1-3-16,-1 0 16,-1-3-16,1-2 15,2 2-15,0-4 16,-2 3-16,0 4 15</inkml:trace>
  <inkml:trace contextRef="#ctx0" brushRef="#br0" timeOffset="74421.16">14688 9436 0,'0'0'0,"0"0"15,0 0-15,0 0 16,0 0-16,0 0 15,0 0 1,0 0-16,45 75 16,-37-29-1,-6 5-15,-5 1 0,0-4 16,-1-10 0,1-6-16,3-22 15,-1 6-15,1 0 0,0-2 16,2-2-1,-1-9-15,4 4 0,-3-11 16,2 1-16,-1 2 16,-3 1-16</inkml:trace>
  <inkml:trace contextRef="#ctx0" brushRef="#br0" timeOffset="75764.61">14982 9346 0,'0'0'15,"0"0"-15,0 0 16,0 0-16,0 0 16,0 0-16,0 0 15,0 0-15,0 0 16,0 0-16,17 8 15,-13 72 1,-2-39 0,-1-5-16,4 27 0,-4-56 15,3 11-15,-3-1 16,1 0 62,6-19-62,22-44-16,6-21 15,-5 12-15,-3 6 16,-2 9-16,-7 12 16,-14 24-16,5-10 15,0 5-15,2 1 16,-7 10-16,9-2 15,2 7-15,7 26 16,-12 1-16,-2 1 16,-4 8-16,-3-1 31,-2 6-31,-1-6 16,-1-2-16,0-13 15,1-9-15,1-21 16,0 8-16,1-3 15,-1 7-15,2-12 16,2 0-16,17-31 16,10-10-1,3-8-15,6-4 16,-6 11-16,-2 6 16,-6 7-16,-6 7 15,-15 21-15,6-8 16,-1 2-16,-2 2 15,-5 5-15,4-3 16,-6 9-16,1 2 16,6 2-16,-2 6 15,4 30-15,-4-5 0,-3-4 16,-3 4 0,0-1-16,0-3 0,3-1 15,0 0-15,-2-2 16,-1-24-16,1 12 15,0 3-15,1-3 16,0 1-16,2-1 16,2-4-16,-2-12 15,5 8-15,-3-14 16,8 3-16,2-6 16,14-24-16,-5 1 15,-1 1-15,-4 2 16,-9 12-16,-11 14 0</inkml:trace>
  <inkml:trace contextRef="#ctx0" brushRef="#br0" timeOffset="76186.42">15809 9617 0,'0'0'0,"0"0"15,0 0-15,0 0 16,125-26-16,-74 1 15,2-4-15,-3-4 16,-1 2-16,-6 5 16,-9 7-16,-16 11 15,-15 7-15,-11 2 16,9-4-16,-17-4 16,-14 5-16,-10 8 15,0 4-15,0 6 16,3 3-16,6 4 15,7 2-15,6 2 16,7 1-16,9-22 16,3 34-16,6-7 15,5-2-15,8-1 16,9-3-16,5-4 0,3-5 16,-2-2-16,5-5 15,1-1-15,4-3 16,5-9-16,-1-5 15,-3-4-15,-5-3 16,-7-2-16,-16 7 16,-18 9-16</inkml:trace>
  <inkml:trace contextRef="#ctx0" brushRef="#br0" timeOffset="76576.97">14906 9007 0,'4'12'0,"-1"-5"15,-5-10 1</inkml:trace>
  <inkml:trace contextRef="#ctx0" brushRef="#br0" timeOffset="90370.76">4334 13346 0,'0'0'15,"0"0"-15,0 0 16,0 0 0,0 0-16,0 0 0,0 0 15,0 0 1,0 0-16,0 0 0,0 0 16,0 0-16,0 0 15,-79-15-15,31 19 16,-4 1-16,-1 0 15,-7-1-15,0 2 16,-5-1-16,-4-3 16,-3 0-16,-7 0 15,-5 1-15,-4-1 16,2 2-16,-8 1 16,0-2-16,-1 2 15,1 1-15,3 0 16,1 0-16,0-1 15,5-1-15,2-1 16,-1 0-16,6 1 0,2-1 16,4 1-16,4 1 15,6-1-15,3 1 16,8-1-16,4 1 16,6 0-16,7-2 15,28-2-15,-12 1 16,-1-2-16,4 1 15,15-1-15,-5 0 16,-8 2-16,13-2 16,-3 0-16,3 2 15,0-2-15,1 0 16,-1 0-16,0 0 16,0 0-16,0 0 15,0 0-15,0 0 16,0 0-16,0-2 15,0 2-15,2 0 16,-2 0-16,0 0 16,0 0-16,0 0 0,0 0 15,0 0-15,0 0 16,0 0-16,0 0 16,0 0-16,0 0 15,0 0-15,0 0 16,0 0-16,0 0 15,0 0-15,0 0 16,0 0-16,0 0 16,0 0-16,0 0 15,0 0-15,0 0 16,0 0-16,0 0 16,0-2-16,-2-1 15,-9-4-15,5 3 0,6 4 16</inkml:trace>
  <inkml:trace contextRef="#ctx0" brushRef="#br0" timeOffset="91886.01">1842 11761 0,'0'0'0,"0"0"0,0 0 15,0 0-15,0 0 16,0 0 0,0 0-16,3-59 15,-10 57-15,-8-5 16,-3 4-16,-5 6 16,-21 12-16,10 4 15,0 1-15,5 1 16,4-3-16,19-14 15,-4 8-15,-1-2 16,1 0-16,6 2 16,7-1-16,4-1 15,8 0-15,29 4 16,-3-5-16,3 0 16,0-1-16,-6-1 15,-4 3-15,-3 1 16,-22-9-16,7 6 15,-3 2-15,-1 1 0,-5 2 16,-4 1-16,-6 0 16,-7 1-16,-2 1 15,-3-2-15,-5-2 16,0 0-16,-1-2 16,-1-3-1,1-4-15,14-5 0,-13 1 16,20 1-16,0 0 15</inkml:trace>
  <inkml:trace contextRef="#ctx0" brushRef="#br0" timeOffset="92542.07">2064 11911 0,'0'0'0,"0"0"16,0 0-16,43-35 15,-30 21-15,-4 0 16,-3 3-16,-8 7 16,4-5-16,-4 9 15,1 0-15,-1 6 16,-1-5-16,0 8 15,-1 5-15,0 5 16,2 2-16,2 1 16,2 0-16,5-1 15,0-1-15,6-2 16,4-4-16,0-2 16,1-4-16,3-2 15,-1-3-15,-13-4 0,15-2 16,-4-5-16,-2-2 15,-4-6-15,-3-2 16,-2-1-16,-4-1 16,0-1-16,-3 1 15,-3 2-15,-4 0 16,1 3-16,-3 4 16,3 7-16,-4-6 15,7 8-15,0 2 16,-4-4-16,8 8 15,-5 1-15,5 8 16,5 5-16,13 29 16,-7-11-16,4-2 15,-1-2-15,-11-24 16,8 7-16,-2 1 16,-1-1-16,3-2 15,-8-5-15,-1-5 16,0-1-16,5 1 15,-4-6-15,-1-8 0,4-29 16,-5 22-16,-2 18 16</inkml:trace>
  <inkml:trace contextRef="#ctx0" brushRef="#br0" timeOffset="93073.41">2545 11482 0,'0'0'0,"0"0"16,0 0-16,0 0 16,0 0-16,0 0 15,36 56-15,-25-18 16,-4 7-16,0 5 0,-7 5 16,0 1-1,0-2-15,3-3 0,-1-2 16,1 0-16,0-6 15,1-2-15,1-8 16,-1-7-16,-4-20 16,2 8-1,0-5-15,0 0 0,-2-7 16,0-5-16,3 1 16,0-6-16,10-31 15,3 0-15,3-2 16,6 4-16,3 8 15,0 10-15,1 9 16,-1 6-16,3 9 16,-25-4-16,26 18 15,-26-15-15,4 10 16,-4 4-16,-3 1 16,-22 19-16,0-10 15,-6-5-15,21-16 16,-15 4-16,-2-1 15,0-1-15,-2-1 16,-3 0-16,-1-4 16,2-1-16,5-3 15,12-3-15,-14-3 16,22 6-16,0 0 0</inkml:trace>
  <inkml:trace contextRef="#ctx0" brushRef="#br0" timeOffset="93573.3">2967 11870 0,'0'0'0,"0"0"16,0 0-1,0 0-15,0 0 16,0 0-16,0 0 16,43-36-16,-29 36 15,0 5-15,0 7 16,-4 3-16,2 6 15,-3 2-15,1 24 16,1-10-16,-4 4 16,-1 1-16,1 0 15,-2-2-15,-2-2 16,-1 1-16,-1 1 16,-1-1-16,3 1 15,2-2-15,2-4 16,3-6-16,-11-22 15,5 9-15,-1-2 16,0-2-16,-3-10 16,0 3-16,0-8 15,0-5-15,0 6 0,0 3 16</inkml:trace>
  <inkml:trace contextRef="#ctx0" brushRef="#br0" timeOffset="93791.95">3078 11552 0,'0'0'0,"0"0"16,0 0-16,0 0 15,5 1-15,-5-1 0,0 0 16</inkml:trace>
  <inkml:trace contextRef="#ctx0" brushRef="#br0" timeOffset="94041.94">3338 12062 0,'0'0'0,"0"0"16,0 0-16,0 0 15,-11 58 1,11-58 0</inkml:trace>
  <inkml:trace contextRef="#ctx0" brushRef="#br0" timeOffset="95354.09">4953 13553 0,'0'0'16,"0"0"-16,0 0 0,0 0 15,109-14 1,-62 5-16,4 1 0,2-1 15,6 4 1,8 1-16,7 2 0,4 3 16,7 1-16,7 1 15,4 1-15,3-1 16,0 4-16,-2-4 16,-4-1-16,-5 1 15,-4 1-15,-9-3 16,-12 0-16,-9-3 15,-8 0-15,-7-3 16,-12 1-16,-36 6 16,17-5-16,12-4 15,-17 4-15,7-5 16,-10 4-16,3-8 16,-7-1-16,2 7 0,2 6 15</inkml:trace>
  <inkml:trace contextRef="#ctx0" brushRef="#br0" timeOffset="96697.58">4979 11779 0,'0'0'0,"0"0"15,0 0-15,0 0 16,0 0-16,0 0 15,17 78-15,-12-39 16,3 6-16,-1-1 16,4-2-16,0-2 15,1-5-15,-1-2 16,3-3-16,1-3 0,-12-21 16,9 8-16,0 0 15,2-2-15,-1-1 16,-1-2-16,-5-8 15,5 3-15,-8-9 16,11-4-16,9-29 16,-4-1-16,-4-5 15,-1-1-15,1-1 16,-1 3-16,-1 3 16,-2 1-16,1 1 15,-1 4-15,5 1 16,-3 2-16,-2 3 15,-10 22-15,6-9 16,0-1-16,-2 1 16,0 1-16,-4 11 15,3-8-15,-5 11 0,0 0 16</inkml:trace>
  <inkml:trace contextRef="#ctx0" brushRef="#br0" timeOffset="97744.15">5469 11920 0,'0'0'0,"0"0"0,-41 44 15,34-31-15,1 0 16,5-1-16,4-1 15,6-1-15,-1-8 16,11 6-16,28-10 16,-11-3-16,-4-8 15,-2-5-15,-4-3 16,-22 17-16,7-9 16,-1-2-16,-2 1 15,-5 3-15,-7 8 16,-4-8-16,-1 11 15,-7-5-15,-9 7 16,0 3-16,0 4 16,3 3-16,5 3 15,2 1-15,3 3 16,8 2-16,4 2 0,3 0 16,1 3-1,4-3-15,3-1 0,1-2 16,3-5-16,1-1 15,4-5-15,1-5 16,3-5-16,19-17 16,-15-4-16,-2-7 15,0 0-15,-1-1 16,-4 3-16,-4 4 16,-11 18-16,7-5 15,-3 1-15,0 2 16,-6 7-16,-2 1 15,7-1-15,-6 6 16,5 1-16,-1 7 16,-3 5-16,-3 4 15,-10 25-15,8-36 16,-4 12-16,0-2 16,0-2-16,3-5 15,0-1-15,1-11 16,1 6-16,0-11 15,0-1-15,-1-1 0,2-8 16,0-30-16,4 5 16,2-3-16,3 2 15,-3 4-15,-1 5 16,-5 24-16,2-11 16,-1-1-16,2 4 15,-3 5-15,1 4 16,1 1-16,5-7 15,-2 10-15,-1 2 16,8-5-16,-9 6 16,11-2-16,-13-1 15,1-2-15,-1 0 16,13-3-16,-6-2 16,-2-5-16,-1-4 15,2-27-15,-4 23 0,-4 20 16</inkml:trace>
  <inkml:trace contextRef="#ctx0" brushRef="#br0" timeOffset="98244.07">6093 11545 0,'0'0'0,"0"0"16,0 0-16,0 0 16,0 0-16,0 0 15,59 59-15,-51-21 16,-5 5-16,-4 4 15,-4 2-15,-3-3 16,1-3-16,1-2 16,3-2-16,-1-1 15,2-1-15,0-2 16,-1-6-16,-1-1 16,5-22-16,-2 8 15,0-2-15,2-1 16,-1-11-16,1 5 0,0 1 15,0-5 1,1-1-16,0-1 0,0-4 16,7 0-16,1-7 15,15-28-15,-3 10 16,2 5-16,-3 5 16,-17 15-16,11-1 15,0 3-15,-6 3 16,12 5-16,-1 4 15,1 3-15,-6 4 16,-5 3-16,-5 0 16,-16 18-16,7-26 15,-27 19-15,-1-11 16,-5-7-16,-12-3 16,-5-4-16,-6-8 15,0-8-15,30 5 0,30 6 16</inkml:trace>
  <inkml:trace contextRef="#ctx0" brushRef="#br0" timeOffset="99962.42">7393 13432 0,'0'0'0,"0"0"16,76 27-16,6-9 16,-36-10-1,-3-1-15,5-4 0,1-1 16,6 0-16,6 0 16,4 0-1,2 0-15,3-3 0,2 0 16,3-2-16,3 0 15,0 1-15,3-2 16,-1 1-16,3-4 16,0 3-16,4-2 15,0-1-15,0 1 16,4-2-16,2 4 16,-2 0-16,0 1 15,-1-2-15,-2 0 16,0 2-16,-7 2 15,-1-1-15,-5 0 16,-1-1-16,-6 2 16,-3-1-16,-6 1 15,-4-1-15,-3 1 16,-5-1-16,-3-1 0,-6 2 16,-5-3-1,-26 4-15,12-1 0,-1-1 16,0 1-16,-11 0 15,11-1-15,-14 0 16,11-2-16,-16 0 16,7-3-16,-8-2 15,1 3-15,1 6 16</inkml:trace>
  <inkml:trace contextRef="#ctx0" brushRef="#br0" timeOffset="101149.6">7804 11785 0,'0'0'0,"0"0"0,0 0 16,0 0-1,0 0-15,0 0 16,-10 62-16,-4-24 16,-6-1-16,-1 0 15,3-5-15,6-4 16,8-4-16,4-17 15,3 7-15,5-1 16,5-1-16,3-4 16,6-2-16,28-11 0,-11-7 15,-3-9-15,-3-8 16,-5-3-16,-4-4 16,-4 6-16,-8 3 15,-10 21-15,0-9 16,-3-1-16,-23-11 15,-2 8-15,-9 5 16,2 2-16,-3 3 16,2 2-16,3 3 15,9 3-15,30 2 16,-17 2-16,-6 1 16,2 5-16,8 3 15,3 1-15,3 2 16,0-8-16,-1-7 15</inkml:trace>
  <inkml:trace contextRef="#ctx0" brushRef="#br0" timeOffset="101790.11">8189 11496 0,'0'0'16,"0"0"-16,0 0 16,0 0-16,0 0 15,12 88-15,-5-44 16,-3 6-16,1 0 15,-1 0-15,-2-2 16,-2-1-16,-2-3 16,1-4-16,-1-2 0,3-4 15,0-3-15,-1-25 16,1 11-16,-1-1 16,0-9-16,0-7 15,0 0-15,1 11 16,1-3-16,-1-8 15,3-5-15,12-21 16,1-2-16,2-5 16,5-2-16,3 2 15,-1 4-15,0 8 16,0 8-16,1 5 16,-19 8-16,31 8 15,-16 7-15,-3 5 16,-15-15-16,3 32 15,-19-8-15,-11-1 16,-6-1-16,-7-2 16,0-7-16,0-1 15,5-3-15,2-2 16,18-10-16,-10 4 0,-1-4 16,1-1-16,-19-13 15,25 10-15,-5-9 16,5-4-16,4-2 15,5 8-15,5 9 16</inkml:trace>
  <inkml:trace contextRef="#ctx0" brushRef="#br0" timeOffset="102383.75">8637 11771 0,'0'0'0,"0"0"16,0 0-1,0 0-15,0 0 16,0 0 0,87 25-16,-66-4 15,-6 6-15,-1 3 0,-3 3 16,-1 2-16,-7 2 16,-4 3-16,-4 1 15,1 2-15,-4 2 16,0 2-16,0 0 15,3-3-15,3-1 16,3-5-16,0-1 16,3-3-16,0-3 15,-2-25-15,1 11 16,1-2-16,-1-3 16,-2-9-16,3 2 15,-1-6-15,-2-8 16,0 4-16,-1 5 0</inkml:trace>
  <inkml:trace contextRef="#ctx0" brushRef="#br0" timeOffset="102649.39">8679 11522 0,'0'0'16,"0"0"-16,0 0 16,0 0-16,0 0 15,0 0-15,0 0 16,0 0-16,0 0 0,0 0 15</inkml:trace>
  <inkml:trace contextRef="#ctx0" brushRef="#br0" timeOffset="102883.66">8957 12029 0,'0'0'16,"0"0"-16,0 0 16,0 0-16,5 66 15,-3-53-15,-1-12 16,1 7-16,-2-8 0</inkml:trace>
  <inkml:trace contextRef="#ctx0" brushRef="#br0" timeOffset="105273.73">11598 13429 0,'0'0'16,"0"0"-16,0 0 16,0 0-16,0 0 15,0 0-15,0 0 16,0 0-16,58 38 0,-9-36 16,-3-2-16,3-2 15,4 1 1,4-1-16,1 0 0,2 2 15,3 1-15,4 2 16,1 0-16,5 1 16,1 0-16,2 0 15,1-1-15,2 2 16,1 1-16,-3-3 16,12 0-1,1 1-15,0-1 16,-10 1-16,-10-4 15,-2 0-15,-6-3 16,-2 3-16,-6 0 16,0 4-16,-4 0 15,-2-1-15,-3-5 16,-2 1-16,-1-1 16,-3 0-16,-2 4 15,-3 0-15,-7-1 0,-22 1 16,13 0-16,-1-1 15,0 1-15,1-1 16,-10 0-16,13-1 16,-16 2-16,13-1 15,-14-1-15,-2 2 16,12-2-16,-14 0 16,-2-3-16,-1 0 15,4-5-15,0 5 16,-1 3-16</inkml:trace>
  <inkml:trace contextRef="#ctx0" brushRef="#br0" timeOffset="107007.7">11167 11666 0,'0'0'16,"0"0"0,0 0-16,0 0 15,0 0-15,-97 44 16,67-18-16,2 2 16,6 2-16,3-1 15,5 0-15,6-1 16,5-1-16,4-22 15,4 12-15,1-1 0,4-2 16,5-3-16,1-1 16,5-5-16,21-9 15,-11-7-15,-1-8 16,-3-4-16,1-6 16,-2-2-16,-5-3 15,-2 2-15,-6 3 16,-5 0-16,-7 22 15,1-8-15,-2-1 16,-2 2-16,-1 1 16,1 1-16,2 12 15,0 0-15,-1-3 16,-4-5-16,5 8 16,3 3-16,-2 1 15,1 6-15,3 5 16,-1 7-16,5 22 0,-3-8 15,1-1-15,2-4 16,-6-22-16,4 8 16,1 2-16,2-1 15,1 0-15,3-1 16,2-5-16,3-2 16,0-6-16,3-3 15,1-4-15,-1-3 16,-1-4-16,18-21 15,-9 4-15,-6-2 16,-5 1-16,-3 3 16,-11 19-16,3-8 15,0-2-15,0 4 16,-1-3-16,-4 1 16,-5 3-16,-5 11 15,-6-4-15,-26 16 16,6 3-16,-3 6 15,4 3-15,6 4 16,8-2-16,9 1 0,7 1 16,3-23-1,2 12-15,4 0 0,4-1 16,4 0-16,3-4 16,3-2-16,26-9 15,-13-8-15,4-12 16,1-8-16,-5-9 15,-5-4-15,-2-5 16,0 0-16,-5 1 16,-7 3-16,-1 1 15,-5 1-15,-2 2 16,-3 2-16,1 2 16,-4 3-16,-1 22 15,1-9-15,-1 1 16,0-3-16,0 3 15,1 1-15,-1 3 16,0 11-16,-2-6 16,1 11-16,-3 0 15,-5 27-15,0 1 16,-3 8-16,1 6 0,2 5 16,-1 0-16,0 2 15,1-4-15,4 3 16,3-7-16,8 0 15,1-5-15,3-2 16,-2-5-16,-1-5 16,-4-21-16,4 7 15,3-3-15,2-3 16,-4-8-16,11 0 16,-2-4-16,10-27 15,-14 17-15,-13 14 0</inkml:trace>
  <inkml:trace contextRef="#ctx0" brushRef="#br0" timeOffset="107523.26">11951 11685 0,'0'0'0,"0"0"16,0 0-16,0 0 15,16 89-15,-2-49 16,0 0-16,-4-3 15,1-3-15,1-2 16,1-4-16,-13-22 16,6 11-16,1-2 15,-1-1-15,-1-1 16,-4-10-16,5 6 16,-5-8-16,0-1 15,-1-1-15,0 0 16,1 0-16,-1-2 15,1 0-15,4 2 16,-5-3-16,3-3 16,-3 2-16,2-6 15,-2 5-15,1-8 16,1 2-16,-1-2 16,-1 3-16,0 6 0,1-8 15,-2 10-15,2-6 16,-1 9-16,0 0 15,0 0-15,0 0 16,0-3-16,-2 1 16,-1 1-16,0-5 15,0 7-15,2 2 16,-1-1-16,-3-1 16,4 1-16,0-2 15,-1 0-15,0-1 16,2 1-16,0 0 0</inkml:trace>
  <inkml:trace contextRef="#ctx0" brushRef="#br0" timeOffset="109132.24">12003 11972 0,'0'0'0,"0"0"0,0 0 16,0 0-1,0 0-15,0 0 16,0 0-16,0 0 16,64-37-16,-47-7 15,-2 7-15,-1-1 16,4 0-16,-3 5 15,2 1-15,-2 6 16,4-5 0,-8 17-16,3 1 15,-1 0-15,2 2 16,-1 0-16,-10 8 16,5-4-16,-11 5 0,2 2 15,0 0-15</inkml:trace>
  <inkml:trace contextRef="#ctx0" brushRef="#br0" timeOffset="109444.63">12291 11916 0,'0'0'0,"0"0"15,0 0-15,0 0 16,0 0-16,0 0 31,0 0-31</inkml:trace>
  <inkml:trace contextRef="#ctx0" brushRef="#br0" timeOffset="115052.85">12578 11734 0,'0'0'16,"0"0"-16,0 0 16,0 0-16,47 51 15,-38-30-15,2 25 16,-7-32-16,0 11 16,0 0-16,-1 0 15,0-4-15,0 1 16,0-4-16,-1-8 0,-2-10 15,0 0-15,1 5 16,1-3-16,1 2 16,0-7-1,1-8-15,7-28 16,2 5-16,1-1 16,0 0-16,1 3 15,-2 5-15,-10 23 0,4-10 16,-3 10-16,2-6 15,0 2-15,-3 8 16,5-6-16,-3 7 16,-1 4-16,7 2 15,0 7-15,-4 3 16,-4 26-16,-5-9 16,3-22-16,-2 9 15,-2-1-15,1-3 16,1-9-16,0 6 15,0-4 1,2-8-16,0 3 0,4-9 31,12-24-31,6-6 0,2-8 16,0 6 0,0-3-1,-4 7 1,2 3-16,-7 8 15,-4 8-15,-10 11 16,0-1 0,-2 9-16,-1 3 15,-7 29-15,4-9 16,0 8 0,2 1-1,8 7 1,7-6-16,2-3 15,-2-12-15,-2-10 16,-13-18 0,32-6-1,2-13-15,4-17 16,-3 4-16,-5-3 0,-1 4 16,-2 5-1,-6 9-15,-17 18 16,6-5-16,-2 2 15,-6 7-15,-3 4 16,-17 26 0,-4 9-1,-2 12 1,4 8-16,6-4 16,7-14-16,7-14 15,3-22-15,2 4 16,3-7-16,0-7 15,19-29 1,2-10-16,1-6 16,-2 4-16,-4 7 31,-10 4-31,-7 4 16,-5 26-16,-2-9 15,-1 2-15,-1 2 0,0 10 16,1 4-1,-14 24 1,12 12 0,5 8-16,5-3 15,1-9-15,0-7 16,-4-23-16,2 7 16,0-4-16,-1 0 15,1-9-15,1-5 16,5 0-16,12-26 15,-5 1-15,5-7 16,0-2-16,0 0 16,0 2-16,-2 4 15,-4 5-15,-15 21 16,4-7 31,-4 21-16,-6 41-31,-1 20 16,-3-5-16,2-15 15,-3-11-15,9-28 16,-1 4 15,2-14-15,9-24-16,4-17 15,3-1-15,3-3 16,2 2-16,0 6 16,-3 3-16,-3 5 15,-10 24 1,3-10-16,-1 1 16,0 3-16,-6 10 15,3-2-15,-1 6 47,-5 23-31,-8 61-16,4-11 15,2-25-15,1-13 16,3-23-16,0-4 16,1-3-16,1-6 15,1-3-15,0-3 16,5 0-16,1-6 15,9-27-15,-4-1 16,-3-7-16,1-3 16,3 1-16,2 2 15,2 7-15,0 5 16,-6 10-16,-12 19 16,5-6-16,-2 4 15,-4 8-15,0 1 16,1 4-16,-1 26 15,-2 1-15,-2 16 16,-1 9-16,0-2 16,3-2-1,2-12-15,0-3 16,1-11-16,1-10 16,-1-16-1,1 3-15,-1-7 16,13-20-1,2-17 17,15-27 46,7 1-63,1 11 1,-14 39-16,-11 22 0,-7 16 16,-6 8-16,1 2 15,-2-2-15,0-26 16,1 14 15,4 23-31,1-14 16,4-5-16,2-17 15,2-16-15,5-13 16,4-7-16,3-9 16,1-2-16,-1 1 15,-2 3-15,-5 5 16,-6 5-16,-9 21 16,2-8-16,-2 1 15,-1 2-15,-1-1 16,-3 9-16,-1-7 15,-3 10-15,-4 1 0,-9 1 16,-3 2 0,0 5-16,-1 3 0,3 1 15,2 26 1,8-5-16,9 1 16,7-4-1,4-1-15,3-3 16,3-6-16,2-5 15,-13-16-15,10 3 16,26-17-16,-11-9 16,0-8-16,0-7 31,7-15-31,-2-4 16,-2 3-16,-13 16 15,-8 11-15,-7 20 16,-4 3-16,0-2 15,-2 6-15,0 2 16,1 5-16,0 5 16,-1 29-16,-2-7 15,0 2-15,-3-4 0,4-25 16,-1 10-16,-1-1 16,0 2-16,1-5 15,0 1-15,0-2 16,1-10-16,0 8 15,2-12-15,-1-2 16,2 0-16,2-2 16,1-7-16,14-26 15,-7 4-15,3 0 16,1 0-16,2 0 16,0 2-16,3 1 15,1 3-15,4 2 16,5 3-16,7 4 15,3 3-15,4 6 16,-24 5-16,-21 5 16</inkml:trace>
  <inkml:trace contextRef="#ctx0" brushRef="#br0" timeOffset="116958.64">14951 13333 0,'0'0'16,"0"0"-16,0 0 15,0 0 1,0 0-16,0 0 16,36 41-16,-27-43 15,40 5-15,-9-4 16,4-1-16,0-1 16,3 2-16,4-2 15,7 1-15,1-1 16,3 3-16,4-2 0,4 4 15,5 0-15,1-1 16,5 2 0,3-1-16,2-1 0,2 0 15,1 0-15,5-2 16,-1 0-16,5 2 16,-1 0-16,5 1 15,-4 0-15,0-1 16,-3-1-16,4-1 15,-3-3-15,2 2 16,0-1-16,-2-1 16,-2 0-16,-1 0 15,1-1-15,2 1 16,-3 1-16,-1-1 16,-2 1-16,-1-1 15,2 1-15,-5 0 16,2 3-16,-3 2 15,0 2-15,-4 2 16,0-1-16,-2 0 0,-2 0 16,-1 0-16,-2 0 15,-1 1 1,-5-3-16,1-1 0,-8-1 16,0 0-16,-7-4 15,-3 2-15,0-1 16,-4 2-16,-1 0 15,-6 3-15,0 0 16,-3-1-16,-4 0 16,-1-1-16,-2 2 15,-24-3-15,12 3 16,-2-1-16,2 1 16,-11-2-16,12 3 15,-15-3-15,9 2 16,-13-3-16,0 0 15,0 0-15,4 0 16,-2 0-16,-2-2 16,-3-2-16,10-4 15,-8-2-15,-2 4 0,3 6 16</inkml:trace>
  <inkml:trace contextRef="#ctx0" brushRef="#br0" timeOffset="119676.75">16279 11734 0,'0'0'0,"23"-46"0,-19 32 0,3-4 16,-5 4-16,-2 2 15,-4 9-15,-4-6 16,1 9-16,-8-5 16,6 7-16,-35 10 15,8 3-15,1 5 16,5 6-16,3 2 15,3 3-15,4-3 16,5 0-16,9 0 16,5-1-16,2-22 15,4 12-15,3 0 16,2-2-16,6-1 16,1-4-16,4-4 15,28-14-15,-11-6 16,1-6-16,-2-4 15,-2-4-15,-4 2 0,-5-1 16,-3 1-16,-1 5 16,-18 16-16,6-10 15,0 2-15,-2-4 16,-3-2-16,-2 1 16,-3-1-16,-1 2 15,-3 2-15,0 3 16,4 12-16,-3-2 15,-2-5-15,3 11 16,-4-1-16,4 8 16,2 7-16,6 28 15,-1-11-15,2 1 16,-1-1-16,0-4 16,5-5-16,-8-19 15,6 10-15,19 11 16,-20-20-16,11 2 0,27 2 15,-7-14 1,3-5-16,1-6 0,-1-6 16,-2-4-16,-3-1 15,-5 3-15,-9 4 16,-20 13-16,6-4 16,-3 1-16,-6 4 15,-4-1-15,-5 4 16,-26 4-16,3 5 15,-1 9-15,0 4 16,5 5-16,8-1 16,9 3-16,3 0 15,8-23-15,5 33 16,-3-32-16,7 10 16,4 0-16,23 6 15,-3-14-15,7-4 16,0-10-16,4-6 15,-4-8-15,0-6 16,-1-4-16,-4-2 16,-2 1-16,-6 0 15,-7-4-15,-6 2 0,-5-3 16,-4-1-16,-3-3 16,-2-1-16,-2 0 15,0 0-15,-1 0 16,-3 0-16,2-1 15,-1 2-15,2 2 16,0 1-16,0 4 16,3 26-16,-2-11 15,2 0-15,0 11 16,0 6-16,0-10 16,0 1-16,-1 11 15,0 2-15,-3 28 16,-2 4-16,0 8 15,0 6-15,-1 4 16,3 0-16,2 0 16,1 0-16,1-1 15,2-2-15,1-2 16,4-1-16,1-4 0,0-4 16,2-4-16,0-4 15,-8-26-15,5 11 16,0-2-16,2-1 15,-2-3-15,-2-10 16,6 6-16,-6-12 16,4 8-16,-9-3 15</inkml:trace>
  <inkml:trace contextRef="#ctx0" brushRef="#br0" timeOffset="120551.51">17301 11710 0,'12'74'15,"-9"-35"1,13 41-16,-7-41 16,3-8-1,4 1-15,-6-18 16,0-2-16,0-3 16,-4-8-16,11 4 15,-11-10-15,28-16 16,-11-7-16,-4-4 15,-1-3-15,-3 1 16,0 3-16,-7-1 16,-4 1-16,-3 1 15,-2 0-15,0 1 16,0 23-16,-1-11 16,-1-3-16,-1 2 15,0 1-15,1 1 16,0 3-16,2 12 15,-1-6-15,2 8 0,1 4 16,-1-5-16,0 0 16</inkml:trace>
  <inkml:trace contextRef="#ctx0" brushRef="#br0" timeOffset="120707.72">17720 11887 0,'0'0'16,"0"0"-16,0 0 16,20 63-16,-15-44 15,-1-3-15,-2-9 0,-2-7 16</inkml:trace>
  <inkml:trace contextRef="#ctx0" brushRef="#br0" timeOffset="121551.32">18229 11532 0,'0'0'0,"0"0"16,0 0-1,0 0-15,0 0 16,14 76-16,-7-32 15,0 2-15,1 3 16,1-1-16,0-1 16,-1 2-16,2-4 15,2 0-15,0-4 0,-1-3 16,-3-1-16,-2-2 16,0-7-16,-5-22 15,1 10-15,0-3 16,-1-3-16,-2-10 15,-2-2-15,-1 0 16,-3-4-16,3 3 16,4 3-16</inkml:trace>
  <inkml:trace contextRef="#ctx0" brushRef="#br0" timeOffset="121910.57">18183 11598 0,'7'-25'15,"5"-8"-15,0 6 16,13-8-16,6 4 16,9 9-16,3 8 15,1 8-15,2 8 0,-6 7 16,-4 7 0,-9 2-16,-8 3 0,-17-15 15,3 12-15,-5-1 16,-5 4-16,-3 1 15,-15 22-15,1-11 16,-2-1 0,0-6-16,3 2 0,1-6 15,15-17-15,-7 7 16,-4 0-16,-1 0 16,-1-7-16,9-5 15,-12 3-15,5-8 16,5-5-16,8-5 15,18-26-15,-10 22 16,-5 19-16</inkml:trace>
  <inkml:trace contextRef="#ctx0" brushRef="#br0" timeOffset="122238.62">18843 11161 0,'25'85'0,"-31"-4"16,-1-32-1,-2 5-15,-1 0 16,0 0-16,1-2 16,0 1-16,-2-3 15,5-4-15,3-3 16,2-6-16,1-1 15,0-5-15,0-24 16,2 9-16,-1-2 16,3-2-16,1-4 15,1-8-15,2-4 0,27-13 16,-3-6 0,-14 10-16,-18 13 15</inkml:trace>
  <inkml:trace contextRef="#ctx0" brushRef="#br0" timeOffset="123332.15">19346 11552 0,'0'0'15,"0"0"-15,0 0 16,0 0-16,-32 66 16,-3-35-16,-6 5 15,-4-1-15,3 2 16,5 1-16,7-2 15,8-2-15,7-2 16,7-1-16,7-25 16,-1 10-16,4 0 15,2-2-15,6-4 16,3-8-16,28-20 16,0-10-16,4-8 15,3-6-15,-4 2 0,-6 1 16,-5 5-16,-9 5 15,-7 5-15,-14 21 16,3-9-16,-3 3 16,-3 9-16,0-4 15,1-4-15,-1 8 16,-1 3-16,0 1 16,-2 1-16,0 7 15,-6 31-15,6-8 16,3 4-16,5 1 15,0-2-15,0-3 16,0-2-16,0-3 16,-3-23-16,3 8 15,0 0-15,0-6 16,0-7-16,8 2 16,0-7-16,21-27 15,-5 0-15,4-5 16,3-3-16,0-1 15,-3 1-15,-2 2 16,-1 3-16,-4 4 0,2 2 16,-2 8-16,-3 3 15,-20 13-15,8-1 16,-1-1 0,-6 4-16,2-1 0,-5 2 15,-1 0-15,1 1 16,-3 0-16,0 3 15,0 2 1,-18 22-16,-6-1 0,-4 7 16,1 0-16,5 0 15,6-2-15,9-1 16,7-1-16,6-3 16,9-3-16,12-4 15,7-5-15,4-5 16,5-11-16,2-8 15,2-7-15,4-6 16,-1-4-16,-1-2 16,-5 1-16,-4-1 0,-9 3 15,-10 1 1,-14 20-16,5-9 0,-5-1 16,-1 1-16,-3 1 15,0 2-15,-4 5 16,-4-3-16,-4 10 15,-6-2-15,-26 15 16,15 2-16,3 3 16,15-13-16,-3 8 15,3 2-15,2 1 16,3 2-16,4 1 16,6 1-16,25 15 15,3-11-15,12-5 16,10-4-16,8-4 15,7-5-15,6-2 16,7 1-16,-1 0 16,-4-2-16,-4 0 0,-38-3 15,-36-2-15</inkml:trace>
  <inkml:trace contextRef="#ctx0" brushRef="#br0" timeOffset="136766.49">3885 15880 0,'0'0'0,"0"0"16,0 0-16,0 0 16,0 0-16,0 0 15,0 0-15,0 0 16,0 0-16,0 0 16,0 0-16,0 0 0,0 0 15,0 0 1,0 0-1,0 0-15,-90-19 0,40 17 16,-6 0-16,-4 0 16,-4-2-16,-4-1 15,-5-1-15,-1 0 16,-2-2-16,-2-1 16,-1 2-16,-3 1 15,-1 2-15,-1 1 16,-1 1-16,1 0 15,-3 1-15,2 2 16,5 1-16,1 0 16,2 1-16,3-2 15,3 1-15,8 0 16,4-1-16,5 1 16,7 0-16,6 0 15,6 0-15,5 1 16,24-1-16,-11 1 15,2 0-15,5 0 0,-5 1 16,11-2-16,-8 0 16,12-2-16,0 0 15,0 0-15,0 0 16,0 0-16,0 0 16,0 0-16,-3 1 15,3-1-15,-3 1 16,2-1-16,1 0 15,0 0-15,-2 0 16,2 0-16,0 0 16,0 0-16,0 0 15,3-1-15,-3-1 16,3 1-16,3-4 16,-12 0-16,13-4 15,-1-2-15,0 5 0,-6 6 16</inkml:trace>
  <inkml:trace contextRef="#ctx0" brushRef="#br0" timeOffset="137828.75">2054 14328 0,'0'0'0,"0"0"32,0 0-17,0 0-15,-62-31 16,20 31-16,-4 5 15,-4 1-15,4 0 16,4 2-16,7-2 16,5 1-16,24-6 15,-7 4-15,0-1 16,10-1-16,-4 5 16,10-4-16,-2 7 15,6 1-15,30 11 16,-2-9-16,2 0 15,1-2-15,-1 2 16,-3 1-16,-3 2 16,-3-1-16,-5 1 15,-20-12-15,8 5 0,-3 2 16,-3 1-16,-4 1 16,-4-2-16,-7-3 15,4-5-15,-12 4 16,-1-2-16,-4-1 15,2-2-15,-1 0 16,15-3-16,-15 2 16,17-4-16,-11 1 15,16-3-15,-9 1 16,9 3-16</inkml:trace>
  <inkml:trace contextRef="#ctx0" brushRef="#br0" timeOffset="138391.1">2170 14368 0,'0'0'0,"0"0"16,0 0-16,0 0 15,-34 48-15,28-31 16,-1 2-16,4-2 16,3-1-16,4-1 15,5 0-15,7-4 16,2-2-16,3-4 16,2-4-16,2-4 15,0-2-15,19-19 16,-32 18-16,10-6 15,0-2-15,-6-2 16,-3 3-16,-2-1 0,-4 0 16,-4 2-1,-3 1-15,-3 8 16,0-4-16,0 5 0,0 4 16,-3 1-16,-4-2 15,1 7-15,3 4 16,0 6-16,5 0 15,1 2-15,1 1 16,2 0-16,3-1 16,2-1-16,2-2 15,0-3-15,1-5 16,-7-9-16,12 0 16,-4-8-16,1-7 15,3-30-15,-1 6 16,-5-5-16,1-4 15,-6 24-15,-5 24 0</inkml:trace>
  <inkml:trace contextRef="#ctx0" brushRef="#br0" timeOffset="138922.23">2621 14055 0,'0'0'0,"0"0"16,0 0-16,0 0 15,0 0-15,0 0 16,44 36-16,-31 0 15,-4 6-15,-6 5 16,-3 2-16,-6 5 16,2 0-16,-1-4 15,3-4-15,0-6 16,1-6-16,-1-5 16,1-22-16,-1 8 15,-2-1-15,3-8 16,1-6-16,-2 10 15,-1-2-15,3-8 16,0-3-16,-3-1 16,3-7-16,3-6 15,13-25-15,3 12 16,8 5-16,2 6 0,7 9 16,1 7-16,0 6 15,-5 6-15,-7 0 16,-19-6-16,5 7 15,-5 1-15,-5 1 16,-5 3-16,-24 15 16,-3-6-16,-3-1 15,0-2-15,2-4 16,4-3-16,22-11 16,-10 3-16,-2-1 15,5-5-15,7-3 16,-3-3-16,6-5 15,21-25-15,-9 21 16,-9 15-16</inkml:trace>
  <inkml:trace contextRef="#ctx0" brushRef="#br0" timeOffset="139250.37">3050 14378 0,'0'0'0,"0"0"16,0 0-16,0 0 16,0 0-16,0 0 15,68 30-15,-51-19 16,-2-1-16,0 5 16,-2 2-16,-4 4 15,1 2-15,-1 27 16,-6-9-16,-3 0 15,-1 2-15,-2-2 16,-3-4-16,1-3 16,1-3-16,1-23 15,0 12-15,0-2 16,3 0-16,-3-2 0,0-4 16,3-12-16,0-6 15,-1 3-15,-1 1 16,2 2-16</inkml:trace>
  <inkml:trace contextRef="#ctx0" brushRef="#br0" timeOffset="139437.82">3169 14105 0,'0'0'0,"0"0"16,0 0-16,0 0 16,0 0-16,0 0 0,0 0 15</inkml:trace>
  <inkml:trace contextRef="#ctx0" brushRef="#br0" timeOffset="140843.75">6797 15880 0,'0'0'0,"0"0"0,0 0 16,0 0-16,0 0 16,0 0-16,0 0 15,0 0-15,0 0 16,43-40-16,-51 38 15,-36-2 1,-57 2-16,40 2 16,-7 3-16,-4 2 15,-9-1-15,-4 0 16,-6 0-16,-3-4 16,-8 3-16,-5-2 15,1 1-15,0-1 16,-1 2-16,-2 2 15,6 2-15,7 2 16,7 0-16,10-1 0,3 0 16,12-1-1,10-1-15,14-2 16,9-2-16,40-2 16,-18 0-16,3 2 15,-11-1-15,14 1 0,0-2 16,3 1-1,0-1-15,0 0 0,2 0 16,-2 0-16,0 0 16,1 1-16,-1-1 15,0 0-15,0 0 16,0 0-16,0 0 16,2 0-16,-2 0 15,0 0-15,0 0 16,0 0-16,1 0 15,-1 0-15,0-1 16,0 0-16,2-4 16,-10-2-16,5-4 15,3-6-15,-6-27 16,5 23-16,1 21 0</inkml:trace>
  <inkml:trace contextRef="#ctx0" brushRef="#br0" timeOffset="142968.26">4155 14150 0,'0'0'0,"0"0"16,0 0 0,0 0-1,55-31-15,-54 31 16,-2 0-16,-2 3 16,-3-1-16,3 1 0,-9 4 15,-25 20-15,11-3 16,3 1-16,2 2 15,17-20-15,-4 10 16,2 2-16,2 0 16,1 2-16,4 0 15,2-2-15,3-5 16,6-1-16,1-6 16,-3-7-16,8 0 15,14-21-15,-20 15 16,18-33-16,-9 8 15,-2 0-15,-2 1 16,-5 2-16,-11 22 16,6-14-16,-4 0 15,0 0-15,-1-2 16,1 2-16,-2 3 16,-1 3-16,0 10 0,0-5 15,-1 9-15,-1 3 16,-2-1-16,-1 8 15,-5 6-15,-5 27 16,3-9-16,8-24 16,-1 12-16,0 1 15,3-5-15,1 2 16,3 0-16,1-1 16,3-4-16,6-4 15,3-4-15,25-8 16,-7-6-16,3-4 15,-4-5-15,1-1 16,-3-5-16,1-2 16,0 3-16,-5 1 15,-23 15-15,9-4 16,-3 0-16,-3 1 0,-9 7 16,-1 2-16,-2 1 15,-5-1 1,-5 4-16,-3 4 0,-19 20 15,10-3-15,2 2 16,5 0 0,12 1-16,6-3 0,3-20 15,2 12-15,4-1 16,3 0-16,1-1 16,3-2-16,0-4 15,-4-10-15,7 0 16,0-5-16,11-26 15,-9 1-15,-5-5 16,0-2-16,-4-2 16,1 1-16,-4-2 15,-2-1-15,-1 2 16,-1 1-16,-2 1 16,-2-2-16,1 2 15,-1 1-15,2 2 0,0 2 16,3 26-1,-3-10-15,5 1 0,-4 1 16,-1 3-16,-1 10 16,-2 2-16,-3-2 15,0 8-15,-8 27 16,5 0-16,2 8 16,-1 3-16,4 0 15,1-2-15,3 2 16,2-1-16,4-3 15,2-2-15,-2-3 16,0-3-16,0-3 16,-4-25-16,5 10 15,-1-3-15,0-5 16,-6-7-16,0 0 0</inkml:trace>
  <inkml:trace contextRef="#ctx0" brushRef="#br0" timeOffset="143780.57">4681 14102 0,'0'0'0,"0"0"16,0 0-16,0 0 15,0 0-15,0 0 16,0 0-16,30 52 15,-18-7-15,-1-11 16,-9-23-16,5 10 16,7 18-1,-6-21-15,0-1 16,1-2-16,3-4 16,-7-10-16,5 6 15,-4-9-15,-3-3 16,13-1-16,-2-8 15,4-27-15,-6 1 16,-1 0-16,-2-1 16,-5 3-16,-1 5 15,-3 2-15,-2 23 16,2-10-16,-2-3 0,-1-1 16,0 2-16,2-1 15,-2 2-15,2 4 16,-1 4-16,2 8 15,0-6-15,-1 9 16,1 0-16,0 0 16</inkml:trace>
  <inkml:trace contextRef="#ctx0" brushRef="#br0" timeOffset="144280.46">5025 14231 0,'0'0'0,"0"0"0,0 0 15,0 0-15,0 0 16,6 79-1,-3-72 1</inkml:trace>
  <inkml:trace contextRef="#ctx0" brushRef="#br0" timeOffset="145655.31">5463 14067 0,'0'0'0,"0"0"16,0 0 0,0 0-16,0 0 0,0 0 15,0 0-15,0 0 16,0 0-16,92-25 16,-81 8-16,-2-3 15,-3-2-15,-8-25 16,-4 12-16,8 23 15,-9-10-15,-4 1 16,-2 4-16,-2 0 16,-2 2-16,-2 3 15,1 4-15,12 8 16,-13-2-16,14 7 16,-11 0-16,6 8 15,5 4-15,4 4 16,7 30-16,-3-8 15,4 2-15,2 2 16,1 1-16,-3 0 16,-3 1-16,-1-2 15,-2 2-15,2-1 0,1-2 16,-1-4-16,-3-4 16,0-4-16,2-28 15,-1 14-15,-1-1 16,0-12-16,2 7 15,-4-2-15,2-10 16,-4 1-16,1-9 16,-4-7-16,-2-30 15,0 8-15,-2-2 16,-1 2-16,3 0 16,-1 4-16,1 3 15,6 22-15,-5-7 16,2 2-16,1 6 15,5 5-15,0 0 16,-3-5-16,0 5 0,0-6 16,7 9-1,6 0-15,22 7 0,-2-3 16,5 2-16,1-1 16,-5-2-16,-24-6 15,11 3-15,1-1 16,-3-2-16,-9-2 15,3 2-15,-10 0 16</inkml:trace>
  <inkml:trace contextRef="#ctx0" brushRef="#br0" timeOffset="146108.57">5663 14065 0,'0'0'0,"0"0"15,0 0-15,0 0 16,0 0-16,0 0 16,0 0-16,0 0 15,0 0-15,34 53 0,-28-6 16,1-7-16,-3 0 16,2 0-16,-3-3 15,1-3-15,1-3 16,-4-26-16,2 14 15,0-2-15,0-2 16,0-1-16,-2-3 16,0-10-16,-2-2 15,0-2-15,-2 0 16,-1-6-16,-9-32 16,2 5-16,-2-4 15,4-2-15,6 2 16,5 2-16,2 0 15,2 3-15,3-1 16,3 5-16,-2 3 16,-8 22-16,6-11 15,2 2-15,0 1 0,4 0 16,-1 0-16,1 4 16,-9 8-16,4-4 15,-9 6-15</inkml:trace>
  <inkml:trace contextRef="#ctx0" brushRef="#br0" timeOffset="146499.12">5835 14177 0,'0'0'0,"0"0"16,0 0-16,31 53 16,-14-44-16,3-4 15,26-7-15,-11-10 16,-2-8-16,-4-4 15,-9 2-15,-11 1 16,-7 17-16,-3-8 16,-5 3-16,-5 0 0,-29 0 15,5 8-15,0 7 16,2 5-16,4 3 16,7 4-16,20-12 15,-6 8-15,3 4 16,4 3-16,16 20 15,1-6-15,6-3 16,1-2-16,2-2 16,1-4-16,3-1 15,1-4-15,-1-4 16,1-6-16,-24-9 16,11 2-16,-11-2 15,-6 0-15</inkml:trace>
  <inkml:trace contextRef="#ctx0" brushRef="#br0" timeOffset="147576.99">6266 14245 0,'0'0'16,"0"0"0,0 0-16,0 0 15,0 0-15,0 0 16,0 0-16,0 0 0</inkml:trace>
  <inkml:trace contextRef="#ctx0" brushRef="#br0" timeOffset="149685.89">7634 15947 0,'0'0'16,"0"0"-16,0 0 15,0 0-15,0 0 16,48 43-16,-39-41 16,13 7-16,24 2 15,-3-6-15,50 1 16,-44-5 0,3-1-16,3-3 0,8 2 15,5 0-15,2 0 16,2 2-16,3 1 15,0 1-15,5 0 16,3 1-16,2 0 16,2-1-16,-3-3 15,1-1-15,-2-1 16,0 0-16,-7 0 16,0-2-16,-2 1 15,-2-1-15,-2 1 16,-5 2-16,-5-1 15,-2-2-15,-4 1 16,-2 0-16,-3-1 16,-3 2-16,-3-1 15,-5 3-15,-1-2 16,-3 2-16,-4-1 16,-24 2-16,12-1 15,-12 0-15,8-1 16,-9 1-16,2 0 15,-7 0-15,4 0 0,8-1 16,-12-1-16,-6-1 16,-2-1-16,10 0 15,-2 4-15</inkml:trace>
  <inkml:trace contextRef="#ctx0" brushRef="#br0" timeOffset="154606.57">7431 14176 0,'0'0'16,"0"0"-16,0 0 15,0 0 1,0 0-16,97 34 16,-78 1-16,-3 5 0,-4 1 15,-4 1-15,-3-2 16,0 1-16,1-4 16,1-2-16,1-4 15,-6-25-15,6 10 16,2-1-16,-1-3 15,-4-4-15,3-5 16,-2-3-16,8 3 16,10-29-16,-5-6 15,1-12-15,-1-4 16,2-1-16,-3 1 16,1-3-16,-2 3 15,0 4-15,-5 10 16,-3 4-16,-7 22 15,2-8-15,-1 1 16,0 2-16,-1 2 16,-2 11-16,2 0 15,-2 3-15,2-3 0,-1 9 16,-1 28-16,-1 0 16,1 3-16,3 2 15,5-3-15,1-7 16,3-6-16,4-4 15,-11-17-15,9 4 16,24 3-16,-29-11 16,35-7-16,-9-9 15,-5-6-15,-3-6 16,-5 3-16,-20 19 16,6-10-16,-5 0 15,-5 0-15,-5 2 16,-28-2-16,1 13 15,-3 7-15,4 4 16,3 6-16,4 4 16,6 5-16,7 2 15,8 0-15,6 3 0,4 2 16,8 1 0,3 2-16,5-2 0,0 1 15,3-3-15,-1-5 16,2-5-16,0-6 15,-19-13-15,12 1 16,18-14-16,-9-10 16,-2-4-16,1-8 15,1-5-15,-5-3 16,3 0-16,-4 2 16,0 5-16,-3 6 15,-1 8-15,-15 17 16,6-3-16,0 2 15,-5 7-15,0 1 16,6 4-16,-2 5 16,0 5-16,-1 30 15,-5-9-15,-3 2 16,-1-6-16,0-3 16,3-25-16,-2 11 0,2-1 15,1-2-15,0 0 16,-1-2-16,1-10 15,1 5-15,-2-10 16,0-3-16,0-4 16,0-33-16,4 4 15,1-2-15,1 1 16,-1 4-16,0 4 16,-4 26-16,3-12 15,1 0-15,2 2 16,0 1-16,1 2 15,-4 10-15,8-6 16,-8 9-16,7-4 16,-6 5-16,1 2 15,12-1-15,-13-1 16,14 2-16,-12-3 16,13-2-16,-14 0 15,10-6-15,-2-6 16,-4-5-16,-3-2 0,4-28 15,1 8-15,2 0 16,0 4-16,-4 5 16,1 9-16,-8 19 15,2-9-15,0 5 16,-5 8-16,2-2 16,5-3-16,-1 10 15,5 1-15,12 29 16,-11 0-16,-6 9 15,-4 4-15,-4 3 16,-2 3-16,1-1 16,2-3-16,-2-2 15,3-1-15,2-2 16,1-5-16,0-5 16,-2-4-16,-1-25 15,1 10-15,0-11 16,-1 6-16,1-2 0,1-9 15,2-4-15,12-18 16,2-5-16,4-5 16,3-1-16,2 5 15,-1 9 1,0 6-16,1 5 0,-21 9 16,12 0-16,19 17 15,-29-15-15,15 33 16,-13-7-16,-9 3 15,-11-2-15,-10-3 16,-7-4-16,-8-3 16,-2-6-16,-8-6 15,-5-6-15,-9-9 16,-7-9-16,3-11 16,31 13-16,32 14 0</inkml:trace>
  <inkml:trace contextRef="#ctx0" brushRef="#br0" timeOffset="156090.72">11103 15958 0,'0'0'15,"0"0"-15,0 0 16,0 0-16,0 0 16,57 27-16,-2-25 15,-6-1-15,8-1 16,-2-2-16,6-1 15,222-8 17,-204 11-32,-1 0 15,1 3-15,4 2 16,3-1-16,3-2 16,3 1-16,-1 0 15,4 0-15,-1 2 16,-4-1-16,0-2 15,15-1-15,3 1 16,2 4-16,-13-1 16,-5-2-16,-4-5 15,-7 2 1,12-1-16,1 0 16,0 1-16,-11 1 15,-6 2-15,-5-2 16,-3 2-16,-5 0 15,-3-1-15,-1 1 16,-1-3-16,-2 0 16,-2-1-16,-2 0 15,-4 0-15,2 0 16,-5 1-16,-2 1 16,-6-1-16,-4-1 15,-4 1-15,-22 0 16,9 0-16,2 0 15,-3 0-15,-9 0 16,9-1-16,-16 1 0,4-1 16,-4 1-16,-3-2 15,-4-1-15,-14-17 16,13 11-16,8 9 16</inkml:trace>
  <inkml:trace contextRef="#ctx0" brushRef="#br0" timeOffset="156965.51">11431 14208 0,'0'0'0,"0"0"15,-40 65-15,20-31 16,-12 39-16,22-39 16,4-4-16,6-22 15,0 9-15,2 2 16,4-2 0,1-2-16,8-1 0,1-5 15,-7-11-15,32-6 16,-7-9-16,0-8 15,-6-6-15,-11 0 16,-5 2-16,-7 2 16,-6 20-16,-4-8 15,-21-11-15,1 13 16,-7 5-16,-2 3 16,0 5-16,3 5 15,5 2-15,20-6 16,-10 5-16,4 1 15,7-4-15,-7 5 16,13-5-16,-3 4 0,13-7 16,24 4-1,-1-6-15,5-5 0,-1-7 16,-19 7-16,-19 7 16</inkml:trace>
  <inkml:trace contextRef="#ctx0" brushRef="#br0" timeOffset="157527.84">11791 13927 0,'0'0'0,"0"0"16,0 0-16,0 0 16,0 0-16,0 0 15,0 0-15,50 35 16,-35 1-16,-5 8 15,-3 7 1,-7 17 0,-3 5-16,0 4 15,1-18-15,1-6 16,0-9-16,2-9 16,-3-7-16,1-21 0,-1 8 15,0-1-15,0-3 16,1-5-16,0-1 15,1-5-15,2 0 16,1-4-16,3 3 16,18-26-16,0 4 15,8-4-15,1 4 16,5 3-16,0 9 16,4 5-1,-2 10-15,-5 6 16,-10 7-16,-12 3 15,-12-15-15,-3 10 16,-28 16-16,-5-10 16,-6-4-16,-1-2 15,-1-2-15,6-6 16,0-2 0,2-2-16,2-6 0,8-3 15,6-5 1,15 7-16,-2-7 0,4-4 15,2-2-15,0 9 16,0 8-16</inkml:trace>
  <inkml:trace contextRef="#ctx0" brushRef="#br0" timeOffset="157902.79">12283 14302 0,'74'19'0,"-55"-9"15,10 2-15,-5-2 16,7 10-16,-5-2 16,1 4-1,-2-2-15,-21-16 16,9 9-16,0 1 0,-3 1 16,-2 2-16,-1 2 15,-7 23-15,-1-3 16,-2 0-16,-2 3 15,-3 3 1,-1 10 15,-1 20-31,1 4 16,3-9-16,0-25 31,1-26-15,2-22-16,5-24 15,-2 13-15,0 14 16</inkml:trace>
  <inkml:trace contextRef="#ctx0" brushRef="#br0" timeOffset="158105.82">12518 14139 0,'0'0'0,"0"0"16</inkml:trace>
  <inkml:trace contextRef="#ctx0" brushRef="#br0" timeOffset="158246.43">12784 14671 0,'0'0'0,"0"0"15,0 0 1</inkml:trace>
  <inkml:trace contextRef="#ctx0" brushRef="#br0" timeOffset="160105.47">16110 15997 0,'0'0'16,"0"0"0,0 0-16,0 0 15,63 40-15,-26-31 16,13-1-16,5-2 15,10-3-15,79-1 16,-65-2-16,6 1 16,7 0-16,1 1 15,4-1 1,1 2-16,1 0 0,4-1 16,-1-1-16,2 0 15,-1 2-15,-2-2 16,-2-1-16,-6 0 15,-3 3-15,-4-3 16,-6 2-16,-6 0 16,-5 1-16,-8 1 15,-3-1-15,-7-1 16,-4 1-16,-6 0 0,-9 0 16,-26-1-1,11-1-15,-1 0 0,-2 0 16,-8-1-16,2 1 15,-3-1-15,-2 0 16,-3 0 0,1 0-16,-1 0 15,1-1-15,-1-2 0,12-4 16,-6-1-16,-5-4 16,0 5-16,-1 7 15</inkml:trace>
  <inkml:trace contextRef="#ctx0" brushRef="#br0" timeOffset="162589.37">15966 14076 0,'0'0'0,"0"0"16,0 0-16,0 0 16,-94 39-16,58-15 15,3 2-15,0 2 16,4 0-16,5-1 15,7 0-15,4-2 16,10-18-16,-1 8 16,2 0-16,3 1 0,4-3 15,4 1 1,4-7-16,4-3 0,1-5 16,27-18-16,-14-4 15,3-6-15,-5-5 16,-4 2-16,-6 5 15,-1 3-15,-15 18 16,6-8-16,0-1 16,-1-1-16,-1-1 15,0 2-15,-3 0 16,0 2-16,-4 13 16,0 0-16,0-3 15,2-4-15,-1 10 16,0-2-16,-1 10 15,0 6-15,-5 31 16,2-11-16,1 1 16,5-2-16,1-5 15,2-3-15,-5-21 16,5 12-16,1 0 16,15 14-16,-17-23 15,10 5-15,4-4 0,22-3 16,-6-13-16,1-6 15,1-7-15,3-7 16,-3 0-16,1-4 16,-5 0-16,-4 3 15,-8 6-15,-18 17 16,6-6-16,-4 1 16,-6 7-16,-2-3 15,-6 5-15,-4 1 16,-22 17-16,4 3 15,1 4-15,5 3 16,6 0-16,6 0 16,5 0-16,7-21 15,-1 10-15,5 2 16,2 0-16,4 0 16,4-2-16,1-4 15,4-6-15,20-11 16,-7-13-16,3-11 0,-3-10 15,0-3-15,-2-1 16,-4 1-16,-5-1 16,-4 2-16,-5-3 15,-5 1-15,-4 3 16,-5-3-16,-3 3 16,0 0-16,1 2 15,2 4-15,-2 3 16,3 23-16,-1-11 15,0 3-15,2 7 16,-1-3-16,0 3 16,2 9-16,-1 2 15,-1 7-15,-3 34 16,1-3-16,-1 7 16,-1 5-16,-1 0 15,1-2-15,0 0 16,1-1-16,1-3 0,6-3 15,3-3-15,4-4 16,1-5-16,3-6 16,2-6-16,-10-19 15,28 3-15,-6-16 16,2-8-16,1-14 16,2-7-16,-3-4 15,0 1-15,-4 0 16,-4 2-16,-9 6 15,-4 9-15,-7 22 16,0-7-16,-1 3 16,0 8-16,-2-1 15,0 4-15,-4 2 16,2 6-16,-2 31 16,5 0-16,1 1 15,2 1-15,1-5 16,4-4-16,-1-4 15,2-6-15,-7-19 16,3 4-16,0-1 16,-1-4-16,4 0 15,-3-10-15,18-19 0,-1-12 16,0-9-16,0-4 16,-4 1-16,-4 4 15,-4 5-15,-1 1 16,-4 5-16,-1 6 15,-3 21-15,-1-12 16,-2 2-16,-1 1 16,-3 3-16,-2 2 15,4 9-15,-9-2 16,14 3-16,0 0 16</inkml:trace>
  <inkml:trace contextRef="#ctx0" brushRef="#br0" timeOffset="162792.46">17131 14346 0,'0'0'0,"0"0"0,0 0 15,16 70-15,-12-52 16,0-6-16,-4-12 16,0 0-16</inkml:trace>
  <inkml:trace contextRef="#ctx0" brushRef="#br0" timeOffset="167338.41">17578 14220 0,'0'0'0,"0"0"16,20 78-16,-10-51 15,1 8 1,-2-1-16,0-2 0,-4-8 16,-1-6-1,-1-1-15,2 11 16,-5-25-1,2 4-15,-2-10 16,2 2-16,1-11 16,10-28-16,0 2 15,5-2-15,-2-1 16,2 1-16,1 7 16,0 2-16,-1 4 15,-2 8-15,-13 17 16,7-8-16,0 6 15,-4 7-15,9 2 16,12 21-16,-8 2 16,-4 5-16,-5 1 15,-7 0-15,-4 2 16,-2-3-16,1-1 16,1-25-16,1 11 15,-1 0-15,3-1 0,-1-2 16,3-1-16,-1-12 15,4 4-15,4-7 16,16-25-16,-5-5 16,4-7-16,2-5 15,2-1-15,0 1 16,0 5-16,-2 3 16,-4 5-16,-5 4 15,-14 23-15,4-8 16,0 2-16,-2 3 15,-6 6-15,0 2 16,0 2-16,7 2 16,-4 7-16,3 29 15,-4-3-15,0-1 16,-1 0-16,2-3 16,2-3-16,-4-24 15,3 10-15,3 1 16,2-3-16,5 0 15,4-5-15,25-10 16,-8-10-16,0-10 0,4-7 16,0-5-16,-1-4 15,0 1-15,-3 2 16,-3 3-16,-6 6 16,-6 7-16,-20 13 15,2 1-15,1-2 16,-2 4-16,-6 2 15,-4 3-15,-28 22 16,1-1-16,-2 7 16,3 2-16,3 0 15,10 2-15,6-2 16,8-2-16,5-5 16,7-3-16,0-20 15,5 6-15,24 2 16,-4-11-16,3-11 15,4-10-15,-2-6 16,-1-5-16,-7 2 16,-6 3-16,-5-2 0,-12 23 15,4-11 1,-4-1-16,0-1 0,-1 2 16,-1 1-16,-2 1 15,0 10-15,-1-6 16,1 9-16,-1 3 15,0 0-15,0 7 16,2 28-16,3-3 16,4 1-16,0 0 15,0 0-15,1-4 16,2-3-16,-8-22 16,3 9-16,2 1 15,1-4-15,2-3 16,-4-11-16,11 2 15,17-27-15,-8-3 16,-2-6-16,-4-7 16,4 0-16,-2 0 15,-2 3-15,-3 5 16,-1 7-16,-13 22 16,3-7-16,-1 5 15,-3 5-15,2 0 0,-2 7 16,1 4-16,4 28 15,-5 2-15,-1 6 16,-2 3-16,-2-2 16,0-3-16,0-3 15,0-9-15,2-25 16,0 11-16,-1-3 16,1-4-16,1-7 15,1 4-15,2-12 16,13-17-16,3-8 15,6-9-15,2-2 16,-1-3-16,-4 2 16,-1 4-16,-1 5 15,0 7-15,-17 20 16,6-7-16,3 3 16,-3 2-16,-6 7 15,6-1-15,0 6 16,-2 6-16,-1 7 0,5 27 15,-8-6-15,-1-1 16,-1-4 0,3-1-16,-4-25 0,3 11 15,1-1-15,3-1 16,0-3-16,2-2 16,-5-14-16,23-16 15,-6-8-15,0-6 16,-4-4-16,-2-4 15,-5 1-15,-2 0 16,-2 6-16,-3 2 16,-5 26-16,0-9 15,0 10-15,-1-6 16,-2 3-16,2 8 16,2 5-16,-3 0 15,8 33-15,3 0 16,-1 7-16,0 4 15,-2-3-15,3-3 16,-2-8-16,-1-1 0,-5-27 16,2 9-16,0-2 15,-1-3-15,-1-11 16,0 4-16,2 3 16,-1-12-16,7-15 15,1-11-15,3-7 16,1-5-16,4-6 15,1 1-15,2 2 16,-1 5-16,0 5 16,-2 4-16,-14 28 15,7-11-15,-2 2 16,-1 4-16,-4 9 16,-1 4-16,7 0 15,-4 6-15,-1 8 16,2 27-16,0-11 15,9-2-15,3 0 16,10-4-16,7-5 16,7-8-16,4-7 15,2-8-15,1-7 16,3-6-16,-1-3 16,-8 2-16,-7 3 0,-12 2 15,-33 10-15,22-10 16,-12-1-16,-30-8 15,-8 9-15,-8 6 16,-2 4-16,4 6 16,4 1-16,9 3 15,6 5-15,7 5 16,10 4-16,9 4 16,7 4-16,7 2 15,6-3-15,7-3 16,9 0-16,2-4 15,6-4-15,3-5 16,3-7-16,0-6 16,2-13-16,-7-9 15,-6-10-15,-6-8 16,-6-3-16,-13 18 0,-16 22 16</inkml:trace>
  <inkml:trace contextRef="#ctx0" brushRef="#br0" timeOffset="167682.07">20747 14282 0,'0'0'0,"0"0"16,0 0-16,21 61 15,-10-21-15,-1 2 16,-1 1-16,-2-2 16,0-2-16,-1-4 15,1-1-15,-2-2 16,-5-28-16,5 12 15,-3-2-15,-1-3 16,-1-8-16,2 2 16,-2-9-16,1 0 15,6-31-15,4-6 16,6-6-16,1-3 16,6-2-16,6 3 15,6 2-15,5 5 16,0 7-16,7 7 15,2 5-15,8 9 16,5 13-16,1 11 0,2 9 16,-33-8-16,-33-11 15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4.56561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4-11-02T07:32:08.552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1735 5674 0,'0'0'0,"0"0"15,0 0-15,0 0 16,0 0 0,0 0-1,30-50-15,-20 48 16,12-2-16,1-1 16,2 3-16,0 1 15,19 1-15,-28 0 16,8 0-16,1 1 15,23 4-15,-36-3 0,13 1 16,-1-2-16,2 4 16,-4-4-16,0 1 15,0 0-15,-1-1 16,-12-1-16,8 2 16,-10-2-16,11 0 15,-15 1-15,0-1 16,13 0-16,-16 0 15,2 0-15,-1 0 16,-1 0-16,0 0 16,0 0-16,-1 0 15,-1 0-15,2 0 0,0 0 16</inkml:trace>
  <inkml:trace contextRef="#ctx0" brushRef="#br0" timeOffset="1499.68">2524 5636 0,'0'0'0,"0"0"16,0 0-16,0 0 0,0 0 15,0 0-15,0 0 16,0 0-1,0 0-15,0 0 0,0 0 16,0 0-16,0 0 16,0 0-16,0 0 15,0 0-15,0 0 16,18 12-16,-5-7 16,-6-5-16,14 3 15,-12-3-15,19 0 16,-2 0-16,0 0 15,-1 0-15,23-3 16,-10 3-16,1 1 16,1 1-16,-3-1 15,-2 3-15,-1-1 16,7 1-16,-3-1 16,2 2-16,2-2 15,-2 0-15,4 0 0,0 2 16,-1-4-16,2 1 15,-2 0-15,0 0 16,2 0-16,-5 1 16,2 0-16,-2-3 15,-1 2-15,-3-2 16,-2 0-16,-3 0 16,-24 0-16,12 1 15,-1 0-15,-2 1 16,-7-2-16,7 1 15,-10-1-15,13 1 16,-16-1-16,0 0 16,13 2-16,-14-2 15,-2-2-15,0 2 16,1 0-16,0 0 16,0 0-16,-1 0 15,0 0-15,0 0 16,0 0-16,0 0 15,0 0-15,0 0 0,0 0 16,0 0-16,0 0 16,-1 0-16,0 3 15,-3-2-15,4-1 16,0 0-16</inkml:trace>
  <inkml:trace contextRef="#ctx0" brushRef="#br0" timeOffset="3546.08">4217 5684 0,'0'0'16,"0"0"-16,0 0 16,0 0-16,0 0 15,0 0-15,0 0 16,0 0-16,0 0 0,0 0 16,99-5-1,-91 5-15,17 2 0,-1-1 16,-1-2-16,23-1 15,-11-1-15,2 1 16,0-1-16,-2 1 16,3-3-16,3 4 15,2-1-15,2 3 16,-1 0-16,2-1 16,2-1-16,-2 0 15,2 1-15,1 0 16,1 0-16,0 0 15,1 1-15,2 0 16,3-1-16,-4 1 0,-1 2 16,2-1-1,3 0-15,-5 0 16,4-2-16,-2 0 0,5 1 16,-2-1-16,3 0 15,-5 0-15,2 0 16,0-1-16,1-1 15,-2 2-15,-1-3 16,-4 0-16,2 1 16,-2-2-16,1 2 15,0 1-15,-4-3 16,4 4-16,-4-2 16,3 0-16,-3 1 15,0-2-15,-1 3 16,-2 1-16,1 2 15,0-2-15,-2 2 16,2-3-16,0 0 16,1 1-16,-4 2 0,-2-3 15,2 1 1,0 1-16,0 0 0,0 0 16,-1-1-16,-3-4 15,1 1 1,-3 0-16,0 4 15,1-1-15,-1 0 0,-5-2 16,2 0-16,-2 1 16,-23 0-16,33 2 15,-33-1-15,15 1 16,-2 1-16,2-1 16,0 0-16,1-2 15,-2 2-15,-3-4 16,-9 2-16,13 0 15,-13 0-15,13 0 16,-14 0-16,15 0 16,-16 0-16,14 0 15,-16 0-15,14 2 16,-13-2-16,11 1 0,-15-1 16,-1 2-16,-2-2 15,-3 0-15,3 0 16,0 0-16</inkml:trace>
  <inkml:trace contextRef="#ctx0" brushRef="#br0" timeOffset="5842.42">8422 5648 0,'0'0'16,"0"0"-16,0 0 15,0 0-15,0 0 16,0 0-16,0 0 16,0 0-1,0 0-15,0 0 0,77-21 16,-56 24-16,-2 1 16,2 1-1,3 0-15,20 3 0,-2-3 16,-3 1-16,4 1 15,1-1-15,2 1 16,1-2-16,1 0 16,3-2-16,-1-1 15,8 0-15,1 2 16,1-1-16,-2-1 16,2 1-16,0-2 15,1 1-15,0-2 16,0 1-16,2 0 15,-1 1-15,2-2 16,1 0-16,0 0 16,1-3-16,2 0 15,-2 3-15,2 0 0,-1 0 16,4 0-16,-2 2 16,0-1-16,-1 1 15,1-1-15,2-1 16,-2 0-16,1 1 15,-1-2-15,1 2 16,-1-2-16,1 1 16,-2 0-16,1 0 15,-1 0-15,0 0 16,-1-1-16,-1-1 16,-1 3-16,0-2 15,-3 1-15,-1-4 16,1 1-16,-2 1 15,0 2-15,-2-2 16,2 2-16,0-1 16,0-1-16,-2 5 15,-1-1-15,-2-1 0,0 0 16,-4 1-16,1-2 16,-3 0-16,1 1 15,-3 2-15,0-2 16,-4 1-16,-5 0 15,-7 0-15,-15-1 16,-16-1-16</inkml:trace>
  <inkml:trace contextRef="#ctx0" brushRef="#br0" timeOffset="45801.79">2154 8216 0,'0'0'0,"0"0"0,0 0 15,0 0 1,0 0-16,0 0 16,0 0-16,0 0 0,0 0 15,0 0-15,0 0 16,0 0-16,0 0 16,0 0-16,0 0 15,0 0-15,0 0 16,-2-3-16,4 3 15,-1 0-15,4-1 16,2-3-16,0 4 16,7-3-16,-8 3 15,14-5-15,-14 5 16,17-2-16,-14 0 16,16 1-16,-1-1 15,-5 1-15,-9 1 16,11-2-16,-11 1 15,9 0-15,-13 0 0,18 0 16,-18 1-16,14-1 16,-14 1-16,13 0 15,-15 0-15,14 1 16,-15-1-16,0 0 16,13 2-16,-13-2 15,4 0-15,10 2 16,-13-2-16,12 1 15,-13-1-15,3-2 16,10 1-16,-12-1 16,-1 1-16,12 0 15,-15 1-15,4-2 16,-1 2-16,0 2 16,6-2-16,-12 1 15,3-1-15,0 0 0</inkml:trace>
  <inkml:trace contextRef="#ctx0" brushRef="#br0" timeOffset="47957.62">2899 8217 0,'0'0'0,"0"0"16,0 0 0,0 0-16,0 0 15,0 0-15,0 0 16,0 0-16,0 0 15,0 0-15,0 0 16,0 0-16,0 0 16,0 0-1,0 0-15,0 0 0,60-7 16,-42 9-16,11 2 16,-22-3-1,18 1-15,-16-2 16,18 1-16,-1 0 15,-2 0-15,-1 1 16,2 0-16,0-1 16,0 0-16,-1 1 15,2-1-15,-1 1 16,1-1-16,1-1 0,-1 0 16,0 0-16,23 0 15,-34 0-15,7-1 16,3 1-16,-1-2 15,0 2-15,-1 0 16,3 0-16,-2 2 16,-1-2-16,-1 1 15,0-1-15,0 0 16,2 0-16,-2 1 16,1 0-16,-1-1 15,3 1-15,-2 1 16,0-1-16,-1-1 15,1 2-15,-2 0 16,1-1-16,1 2 16,-2-2-16,1 1 15,0 0-15,0 0 0,1 1 16,0-2-16,-1 1 16,-1-1-16,0 2 15,1-3-15,0 1 16,-2-1-16,-10-1 15,12 2-15,3-2 16,-3 1-16,-12 0 16,15 0-16,-1 0 15,-4-2-15,-9 1 16,12 1-16,-14 0 16,16-1-16,-18 0 15,18 0-15,-17 1 16,18 0-16,-19 1 15,17-1-15,-20 0 16,18 1-16,-16-1 16,13 0-16,-12 0 15,11 0-15,-12 1 16,13-1-16,-16 0 16,13 3-16,-11-3 0,-5 0 15,3 0-15,10 3 16,-14-2-16,1-1 15,0 0-15</inkml:trace>
  <inkml:trace contextRef="#ctx0" brushRef="#br0" timeOffset="51566.17">5475 8337 0,'0'0'0,"0"0"16,0 0-16,0 0 15,0 0-15,0 0 16,0 0 0,0 0-16,0 0 0,0 0 15,0 0-15,0 0 16,0 0-16,0 0 15,0 0-15,0 0 16,-48-23-16,48 23 16,0 0-16,2 0 15,1 2-15,-1-2 16,3 0-16,-2-2 16,1 3-16,1 0 15,7 0-15,-5 1 16,11 1-16,-8-3 15,13 5-15,0-4 16,-1 0-16,-13-1 16,17 0-16,-2-1 15,0 0-15,0-1 16,0 1-16,0 1 16,2-2-16,-2 2 15,0-2-15,-2 1 0,4 1 16,-4-2-16,1 2 15,-3 0-15,-9 0 16,12 2-16,-15-2 16,16 1-16,-15-1 15,19 2-15,-4-2 16,-2 0-16,-2 0 16,-10 1-16,10-1 15,-11 0-15,11 0 16,-10 1-16,12-1 15,-12 0-15,15 0 16,-16 0-16,16 0 16,-19 1-16,17 0 15,-17 0-15,13 0 16,-14 0-16,-1 1 16,14 0-16,-11-2 15,12 3-15,-14-2 16,14 1-16,-12-3 15,13 2-15,-16-1 0,12 1 16,-16-1-16,4 0 16,2-1-16,9 2 15,-13-1-15,0 0 16,0 0-16,1 0 16,12 1-16,-14-1 15,2 0-15,-3 0 16,0 0-16,0 0 15,0 0-15,0 0 16,0 0-16,0 0 16,0 0-16,0 0 15,0 0-15,0 0 16,0 0-16,0 0 16,0 0-16,0 0 15,0 0-15,0 0 16,0 0-16,0 0 15,0 0-15,0 0 0,0 0 16,0 0 0,0 0-16,0 0 0,0 0 15,0 0-15,0 0 16,0 0-16,0 0 16,2 0-16,-1 1 15,-2 2-15,10 0 16,-9-3-16,0 0 15</inkml:trace>
  <inkml:trace contextRef="#ctx0" brushRef="#br0" timeOffset="55424.62">7418 8251 0,'0'0'0,"0"0"0,0 0 16,0 0-16,0 0 16,0 0-16,0 0 15,108-2 1,-61 5 0,-6 0-16,35 3 15,-3-5 1,-32 0-1,4-1-15,40 2 16,9 3 0,-46-1-1,5-1-15,2-1 0,3-2 16,-1-2-16,3 2 16,-3 2-16,3-4 15,1 2-15,2-1 16,-2 0-16,2 1 15,-1-1-15,3 2 16,-3-3-16,0-1 16,-1 1-16,2 2 15,-3-2-15,-1 4 16,-2-2-16,3 0 16,-3 0-16,-1-2 15,1 1-15,-2-2 16,0 3-16,-1 0 15,2 0-15,-4 0 16,3 1-16,-3 1 16,3 1-16,-6-1 15,2 1-15,-2 0 16,-1 3-16,-4 0 0,-4-1 16,-4-1-16,-5-2 15,-14-1-15,-17-1 16</inkml:trace>
  <inkml:trace contextRef="#ctx0" brushRef="#br0" timeOffset="112645.61">14288 5183 0,'0'0'0,"0"0"16,0 0-16,0 0 15,0 0-15,0 0 16,0 0-16,0 0 16,0 0-1,0 0-15,-36-49 0,35 31 16,0-1-16,8-29 15,5 7-15,7 1 16,3 2-16,3 4 16,1 6-16,2 3 15,1 4-15,3 2 16,-1 5-16,2 2 16,1 5-16,2 3 15,0 5-15,0 6 0,0 1 16,-4 2-16,0 3 15,0 1-15,-3 3 16,-2 1-16,-2 2 16,0 2-16,-2 1 15,-2 0-15,-5 3 16,-6 2-16,-5 1 16,-6 1-16,-3 1 15,-5-1-15,-3 5 16,-3 1-16,-2-2 15,-3 0-15,-6 0 16,-7-2-16,0-4 16,-3-1-16,0-4 15,-2-3-15,-2-4 16,-2-5-16,-2-6 16,3-6-16,-1-9 15,7-6-15,0-11 16,0-4-16,3-6 15,4-2-15,4-1 16,3-1-16,3 1 0,3 3 16,3 3-16,4 3 15,2 1-15,7 22 16,2-10-16,-1 11 16,-2 7-16</inkml:trace>
  <inkml:trace contextRef="#ctx0" brushRef="#br0" timeOffset="113614.13">15213 4819 0,'0'0'0,"0"0"15,0 0-15,0 0 16,0 0-16,66 52 16,-47-14-16,-7 9 15,-7 5-15,-5 3 0,-4 1 16,0-3-16,-1-5 16,1-8-16,-2-5 15,0-6 1,6-24-16,-3 10 0,0-3 15,0-1-15,3-11 16,0 3-16,-2 4 16,2-11-16,0 1 15,6-34-15,6-6 16,3-10-16,8-5 16,2-1-16,1 2 15,2 6-15,0 8 16,1 7-16,0 9 15,-2 7-15,-22 20 16,26-4-16,-21 7 16,22 23-16,-13 5 15,-1 7-15,-6 8 16,-4 2-16,-4 1 16,-1-3-16,0-1 0,3-4 15,1-3-15,2-3 16,1-5-16,-2-3 15,-5-20-15,5 11 16,3-4-16,2-2 16,-7-5-16,-6-7 15</inkml:trace>
  <inkml:trace contextRef="#ctx0" brushRef="#br0" timeOffset="115067.16">16364 4914 0,'0'0'0,"0"0"16,0 0-16,0 0 16,47 58-16,-37-21 15,-2 8-15,-1 4 16,-1 0-16,-1-3 16,-1-3-16,0-4 15,-1-7-15,-1-26 16,2 11-16,-1-3 15,1-3-15,-2-9 16,6 3-16,-3-9 16,24-20-16,-4-6 0,-2-10 15,0-6-15,-3 1 16,1 1-16,-6 4 16,1 5-16,-4 4 15,-2 8-15,-9 18 16,0 1-16,-1 4 15,2-8-15,1 4 16,-2 6-16,1 2 16,7 28-16,2 2 15,0 7-15,3-1 16,4 0-16,0-1 16,0 0-16,2-5 15,-1-2-15,4-6 16,2-3-1,4-2 1,-2-5-16,-4-5 16,-18-13-16,7-1 15,12-25-15,-9-7 16,-1-12-16,-3 2 16,-4-4-16,-1 1 15,-2 2-15,2 3 16,1 6-16,0 2 15,-1 3-15,-5 26 16,2-13-16,0 2 16,-1 2-16,1 3 15,-1 9-15,2-5 16,-1 9-16,0 3 16,5 0-16,-1 6 15,1 6-15,0 2 16,-1 3-16,0 0 15,1 1-15,-1 2 16,1-3-16,-1 1 16,0 0-16,0-4 15,0 2-15,2-5 0,1-1 16,1-1 0,4-4-1,12-13 1,42-35-16,-9-9 15,-17 6-15,-11 4 16,-9 8-16,-19 25 16,0-9-16,-3 3 15,-7 10-15,-23 7 16,0 11-16,-1 9 16,0 6-16,2 5 15,3 0-15,4 0 16,8-5-16,6-1 15,7 0 1,8-3-16,-6-23 16,25 24-16,0-15 15,4-6-15,-2-3 16,2 0-16,-1-3 16,-23-2-16,10 0 0,1 1 15,0-2-15,-1 0 16,-12-2-16,13-4 15,-18 7-15,0 0 16</inkml:trace>
  <inkml:trace contextRef="#ctx0" brushRef="#br0" timeOffset="115551.42">17496 5213 0,'0'0'16,"0"0"-16,0 0 16,0 0-16,67 40 15,-30-42-15,3-8 16,1-8-16,3-5 16,-2-3-16,-3 1 15,-7 2-15,-4 6 0,-22 13 16,8-4-16,-5 2 15,-10 5-15,-3 1 16,-24 4-16,-1 3 16,-4 5-16,-2 7 15,-2 0-15,3-2 16,6 1-16,6-1 16,18-13-16,-6 9 15,5 1-15,5 2 16,1 3-16,7 1 15,3-2-15,24 18 16,-3-12-16,6-6 16,1-2-16,3-6 15,-2-3-15,1-7 16,-3-3-16,0-5 16,-3-3-16,-3-4 15,-2-2-15,-4 0 16,-14 8-16,-12 9 0</inkml:trace>
  <inkml:trace contextRef="#ctx0" brushRef="#br0" timeOffset="116348.14">18227 4868 0,'0'0'15,"0"0"17,0 0-32,-27 101 15,18-10-15,1-17 16,4-5-16,1-8 15,5-10-15,0-4 16,1-5-16,1-3 16,0-5-16,0-2 15,-3-25-15,1 11 16,0 0-16,0-1 0,0-5 16,-2-9-16,1 6 15,-1-11-15,2 1 16,-1-10-16,4-31 15,2 1-15,4-5 16,-5 21-16,-6 25 16</inkml:trace>
  <inkml:trace contextRef="#ctx0" brushRef="#br0" timeOffset="116847.99">18571 5008 0,'0'0'0,"0"0"0,0 0 16,0 0-16,0 0 16,-54 83-1,22-57-15,-7 0 16,-1-4-16,2-2 0,4-6 16,4-3-1,24-8-15,-11 4 0,1-3 16,2 0-16,8-3 15,-7 4-15,13-4 16,1 0-16,4 1 16,-6 5-16,5 3 15,8 1-15,2 2 16,4 3-16,17 18 16,-9-8-16,-18-17 15,7 8-15,0-2 16,-3 0-16,3-1 15,-1 1-15,0-3 16,-2 0-16,2-1 16,-3-4-16,-6-4 15,7 5-15,-6-5 16,6 7-16,-8-8 0,12 5 16,-11-6-1,11 2-15,-7-6 16,10 0-16,1-3 0,0-5 15,16-21-15,-20 18 16,-16 14-16</inkml:trace>
  <inkml:trace contextRef="#ctx0" brushRef="#br0" timeOffset="117363.53">18667 5303 0,'0'0'15,"0"0"-15,0 0 16,0 0-16,49 32 16,-12-31-16,6-8 0,1-8 15,1-8-15,0 0 16,-1-5-16,-3 1 15,-4 3-15,-7 4 16,-9 6-16,-18 10 16,4-3-16,-9 4 15,-26-4-15,-10 5 16,-7 5-16,-4 5 16,2 3-16,3 4 15,5 4-15,5-1 16,7-1-16,5 0 15,1 4-15,17-14 16,-6 8-16,2 2 16,3 4-16,2 1 15,4 2-15,18 19 16,7-13-16,7-1 0,10-5 16,1-4-1,3-7-15,-3-3 0,3-6 16,-7-7-16,0-6 15,-4-9 1,1-11-16,-5-9 16,-16 18-16,-16 20 15</inkml:trace>
  <inkml:trace contextRef="#ctx0" brushRef="#br0" timeOffset="118722.58">19336 5109 0,'0'0'16,"0"0"-1,18 60-15,-13-23 16,-2 8-16,-2 3 16,-4-1-16,-4-5 15,1-3-15,2-6 16,2-26-16,-1 10 0,2-3 15,0-8-15,0 4 16,1-1-16,1-10 16,2-2-16,2-3 15,14-30-15,0-5 16,4-6-16,4-3 16,-3 8-16,0 6 15,-5 9-15,2 0 16,-17 22-16,6-7 15,1 1-15,-2 3 16,-6 6-16,5 2 16,1 5-16,-3 8 15,3 30-15,-2-4 16,-2 1-16,1 1 16,0-6-16,2-2 15,0-5-15,-7-22 16,6 9-16,-1 0 15,0 1-15,2-2 0,3-2 16,0-3-16,-5-7 16,12 3-16,-9-7 15,13 1-15,-2-6 16,2-4-16,-2-1 16,-2-3-16,1-2 15,1 1-15,-2-3 16,19-15-16,-9 9 15,3 2-15,4 0 16,2 3-16,-6 2 16,-8 1-16,-5 3 15,-13 12-15,-1-2 16,-1-1-16,-1 4 16,5-6-16,-7 9 15,-3 0-15,-3 3 16,-21 12-16,-6 3 0,-4 4 15,5 0-15,0 1 16,7-4-16,4 1 16,17-18-16,-7 10 15,1 3-15,4 0 16,0 1-16,4 2 16,7-3-16,2 0 15,2-2-15,4-4 16,-5-8-16,10 5 15,-9-9-15,13 1 16,2-5-16,-1-3 16,17-20-16,-10 3 15,-1-6-15,0-5 16,-5-3-16,-1-3 16,-5-1-16,2-1 15,-2 2-15,-1-2 16,-4 0-16,-2 0 15,-5-1-15,0-1 16,-4-2-16,0 0 0,-1 3 16,2-3-16,-1 2 15,-1 4-15,-2 1 110,-6 33-95,-3 28-15,-3 31 16,5 5-16,-1 5 16,0 1-16,-2 1 15,2-4-15,0 3 16,-1-4-16,3-1 15,4-7-15,1 2 16,1-8-16,4-4 0,4-5 16,3-4-1,-9-25-15,4 11 0,1 0 16,-2-2-16,1-3 16,-3-7-16,5 4 15,-3-10-15,0-1 16,6 1-16,-1-6 15,-3 3-15,-6 4 16</inkml:trace>
  <inkml:trace contextRef="#ctx0" brushRef="#br0" timeOffset="119222.48">20647 5049 0,'0'0'15,"0"0"-15,0 0 16,0 0-16,0 0 16,0 0-16,-63 54 15,33-34-15,-2 0 16,3 1-16,6-3 16,5 2-16,16-15 15,-4 9-15,8 0 16,3 1-16,26 13 15,-5-7-15,3-3 16,-1-23-16,-1 48 0,-21-40 16,7 9-16,-1 2 15,-2 0-15,-3 3 16,-2 0-16,-6-1 16,-2 1-16,-4-1 15,-2 1-15,-2-1 16,-1 0-16,-1-2 15,0-5-15,7-6 16,-2 3-16,8-6 16</inkml:trace>
  <inkml:trace contextRef="#ctx0" brushRef="#br0" timeOffset="119737.98">21021 5441 0,'0'0'0,"0"0"15,0 0-15,0 0 16,0 0-16,0 0 16,0 0-16,0 0 15,0 0 1,0 0-16,0 0 0,0 0 16,0 0-1,73 67-15,-68-57 16,0 35-16,-10-14 15,-10 0-15,-12-7 16,-13-6-16,21-11 0,19-7 16</inkml:trace>
  <inkml:trace contextRef="#ctx0" brushRef="#br0" timeOffset="122362.42">21964 4528 0,'0'0'16,"0"0"-1,9 68-15,-5-21 0,-2 9 16,0 8-16,-1 1 16,-2 1-16,-4 2 15,-1-1-15,-5 57 32,-10 32-17,16-115-15,3-4 16,0-6-16,3-23 15,-1 10-15,1-2 16,1-2-16,-1-4 16,-1-10-16,0 0 0</inkml:trace>
  <inkml:trace contextRef="#ctx0" brushRef="#br0" timeOffset="123049.75">22695 5081 0,'0'0'15,"0"0"-15,30-61 16,-27 59 0,5-2-16,-5 9 15,5 2-15,4 31 16,-5 2-16,-2 8 16,-4 1-16,-4 2 15,-3-4-15,0-2 16,0-5-16,1-6 15,5-28-15,-4 8 16,3 0-16,-1-4 0,2-8 16,0 6-16,0-12 15,1 1-15,4-27 16,-2-9-16,5-7 16,4-4-1,1 1-15,-2-1 0,-3 7 16,1 1-16,-3 4 15,1 3-15,-1 4 16,-5 26-16,3-13 16,2 0-16,0 3 15,2 1-15,0 3 16,0 11-16,7-2 16,2 6-16,-1 5 15,-8-3-15,-8-6 0</inkml:trace>
  <inkml:trace contextRef="#ctx0" brushRef="#br0" timeOffset="124424.39">22998 5116 0,'0'0'15,"0"0"-15,0 0 16,26 47-16,-12-35 0,4-2 16,24-9-16,-6-12 15,4-9-15,-2-8 16,-7-2-16,-11 0 15,-7 4-15,-12 19 16,0-7-16,-5 2 16,-8 4-16,-27 12 15,2 12-15,-1 10 16,-1 6-16,5 2 16,6 3-16,7 2 15,5-3-15,6 2 16,7-3-16,9-3 15,9-3-15,8-2 16,6-5-16,6-4 16,10-8-16,5-7 15,4-8-15,4-4 16,5-8-16,2-9 16,4-3-16,3-6 0,-3-5 15,-1-1-15,-7 3 16,-12 6-16,-17 7 15,-13 9-15,-13 13 16,-1-4-16,-7 7 16,-5 0-16,-28 11 15,-6 7-15,-7 9 16,-1 8-16,-1 3 16,10 4-16,10-1 15,7-2-15,9-3 16,4-5-16,9-26 15,0 12-15,5-4 16,7-3-16,27-13 16,2-13-16,6-14 15,4-10-15,-1-5 16,-2 2-16,-6 7 16,-6 7-16,-7 7 15,-6 5-15,-18 15 16,4-6-16,-3 2 15,-4 4-15,-4 3 0,-1 2 16,-1 2-16,-4 4 16,-1 4-16,-1 29 15,9-7-15,8 0 16,6 0-16,4-4 16,-1-6-16,6-3 15,3-7-15,5-9 16,4-7-16,5-8 15,6-10-15,3-7 16,4-8-16,4 0 16,-4-2-16,-3 3 15,-10 5-15,-9 6 16,-10 5-16,-16 11 16,1 1-16,-4 0 15,-1-4-15,-8 11 16,-29 7-16,-2 9 15,-5 8-15,1 8 0,6 5 16,9 0 0,7-1-16,9-3 0,4-3 15,9-24-15,2 9 16,5 1-16,3-4 16,28 0-16,-1-15 15,7-14-15,3-11 16,4-11-16,-1-5 15,-1-6-15,-3-3 16,-4 0-16,-4 2 16,-2 0-16,-8 0 15,-6 1-15,-7-1 16,-7 3-16,-3-2 16,-3 2-16,-3 1 15,1 4-15,1 0 16,1 5-16,-2 4 15,0 28-15,0-13 16,-1 4-16,0 4 16,0 8-16,0 4 0,-8 16 15,-2 7 1,-2 16-16,-1 6 0,-2 7 16,3 6-16,0 4 15,2 3-15,0 0 16,2-1-16,2-4 15,1-4-15,3-3 16,1-8-16,0-7 16,0-7-16,2-26 15,0 10-15,0-3 16,2-1-16,3-4 16,1-10-1,-2 6-15,-4-6 16</inkml:trace>
  <inkml:trace contextRef="#ctx0" brushRef="#br0" timeOffset="125158.64">25817 4960 0,'9'-17'0,"-5"9"16,2-2-16,-5 0 15,-5 6-15,-23-2 16,-10 8-16,-12 8 16,-10 7-16,-1 6 15,1 2-15,7 0 16,8-1-16,9 0 16,9-2-16,22-16 15,-3 8-15,13 14 16,15-9-16,13-2 15,8-3-15,9-3 16,4-2-16,0 3 0,-1 2 16,-9-1-16,-12 0 15,-12 3-15,-16-10 16,2 5-16,-5 6 16,-5 3-16,-4-1 15,-19 22-15,-1-12 16,-5-2-16,1-7 15,4-5-15,3-2 16,18-10-16,-2 1 16,-1-3-16,-7 3 15,13-8-15,-7-3 16,15-25-16,-4 17 0,-1 15 16</inkml:trace>
  <inkml:trace contextRef="#ctx0" brushRef="#br0" timeOffset="125533.65">26103 4732 0,'0'0'0,"0"0"16,0 0-16,23 68 15,-21-27-15,-4 6 16,-6 2-16,-2 2 16,-3 1-16,1 3 15,0-3-15,-1 3 16,3-6-16,-1 1 16,4-3-16,4-3 15,4-3-15,2-4 16,-1-4-16,1-5 15,-3-22-15,0 10 16,0-10-16,0 5 16,0-8-16,1 3 0,0-5 15,1 4 1,0-9-16,0-2 0,0-6 16,1-6-16,-2 10 15,-1 8-15</inkml:trace>
  <inkml:trace contextRef="#ctx0" brushRef="#br0" timeOffset="125799.17">25942 5244 0,'0'0'16,"0"0"-16,0 0 15,0 0-15,0 0 16,0 0-16,0 0 15,0 0-15,0 0 16,0 0-16,125-7 16,-69 8-16,-2-1 15,-2 3-15,-2-3 16,3 0-16,-2-3 0,-5 2 16,-8-1-16,-7-2 15,-26 4-15,-2-1 16,-3 1-16</inkml:trace>
  <inkml:trace contextRef="#ctx0" brushRef="#br0" timeOffset="128048.68">26569 5326 0,'0'0'16,"0"0"-16,0 0 15,0 0-15,0 0 16,0 0 0,0 0-1,0 0-15,0 0 0,34-42 16,-30 38-16,6-7 15,-7 10-15,5-7 16,-5 6 0,-2 2-16,-1 3 0,3 1 15,-17 23-15,-3 5 16,-3 4-16,2 1 16,3-2-16,6-5 15,10-23-15,0 10 16,5 0-16,4-2 15,26-1-15,-4-10 16,2-10-16,-1-6 16,-4-8-16,-4-8 15,0-1-15,-3 0 16,-5 4-16,-8 1 16,-8 18-16,-1-7 15,-6 1-15,-25-11 16,-1 9-16,-7 3 0,1 7 15,-2 5 1,6 4-16,4 2 16,24-6-16,-11 5 0,2 0 15,3 1-15,11-3 16,-3 6-16,9-5 16,0 7-1,28 7-15,-17-10 16,-16-9-16</inkml:trace>
  <inkml:trace contextRef="#ctx0" brushRef="#br0" timeOffset="128939.2">26874 5180 0,'0'0'0,"0"0"16,0 0 0,0 0-16,0 0 0,0 0 15,0 0-15,22 85 16,-18-40 0,2 0-16,1-3 15,3-6-15,-3-5 0,-6-26 16,4 10-1,-4-10-15,1 5 0,-1-6 16,-1-4-16,0 0 16,2 3-16,-2-5 15,-1-2-15,0-3 16,0-2-16,-4-8 16,0-3-16,-1-2 15,-1-1-15,1 1 16,2-3-16,1-1 15,2 1-15,5-25 16,6 12-16,3-1 16,7 3-16,3 4 15,4 6-15,-2 3 16,2 6-16,-22 15 16,9-5-1,-2 7-15,-4 0 16,4 5-16,-12-5 0,0 0 15</inkml:trace>
  <inkml:trace contextRef="#ctx0" brushRef="#br0" timeOffset="129673.51">27126 5143 0,'0'0'0,"0"0"15,0 0-15,0 0 16,36 43 0,-6-49-16,3-5 15,-2-7-15,-3-1 16,0-2-16,-4 4 15,-19 13-15,-1 2 16,5-3-16,1 0 16,-5 8-16,4 3 15,2 26-15,-4 1 16,1 8-16,-2 4 16,2 4-16,0-1 0,-2 1 15,-1-3-15,-2 5 16,-5-2-16,-7 0 15,-8 4-15,-6-1 16,-6-2-16,-5 1 16,-5-8-16,-4 0 15,-5-5-15,-2-4 16,-2-7-16,-1-9 16,-2-7-16,2-8 15,1-10-15,3-9 16,1-7-16,4-12 15,4-3-15,4-6 16,5 2-16,4 2 16,5 9-16,4 3 15,14 20-15,-5-6 16,3-1-16,2 3 16,3 1-16,5 9 15,-4-5-15,0 7 0</inkml:trace>
  <inkml:trace contextRef="#ctx0" brushRef="#br0" timeOffset="130438.93">27892 4570 0,'0'0'0,"-22"102"16,9-55 0,-33 94-16,19-64 15,2-2-15,-30 137 16,45-147 0,5-6-16,3-1 15,0-8-15,5-3 16,4-8-16,7-8 15,1-4-15,5-9 16,7-9-16,7-9 16,4-12-16,4-14 15,1-7-15,-6-7 16,-6 1-16,-8 2 16,-11 2-16,-9 4 15,-15 5-15,-11 4 16,-11 5-16,-3 5 15,-8 8-15,3 8 16,2 4-16,6 0 16,9 3-16,19-6 15,-5 5-15,5 1 16,5 3-16,6-1 16,26 7-16,-2-11 15,8-5-15,2-8 16,3-4-16,-21 4 0,-21 4 15</inkml:trace>
  <inkml:trace contextRef="#ctx0" brushRef="#br0" timeOffset="130891.96">28224 5242 0,'0'0'16,"-40"56"-16,23-22 15,5-6-15,2 9 16,5 2-16,6-1 16,8-6-16,9-7 15,6-4-15,6-8 16,8-7-16,-1-7 16,6-7-16,1-7 15,2-6-15,-3-6 16,-5 1-16,-8 0 0,-11 4 15,-9 1-15,-11 15 16,-19-22-16,-9 8 16,-7 5-16,-5 4 15,-6 2-15,1 6 16,-1 0-16,4 1 16,5 2-16,5 2 15,27-1-15,-9 2 16,0-1-16,10 2 15,-4 4-15,8-4 16,-5 6-16,10 4 16,5-5-16,34 3 15,1-10-15,6-6 16,6-4-16,4-5 16,-29 7-16,-31 6 0</inkml:trace>
  <inkml:trace contextRef="#ctx0" brushRef="#br0" timeOffset="131266.85">28732 5263 0,'0'0'0,"0"0"0,0 0 16,0 0-16,0 0 16,-21 112-1,17-74-15,7 0 16,9-5-16,6-4 16,8-4-16,5-8 15,7-8-15,1-9 16,4-5-16,-2-9 15,0-3-15,-7-4 16,-8-1-16,-12-1 16,-13 19-16,-1-11 15,-25-16-15,-8 13 16,-9 5-16,-5 4 16,0 9-16,1 6 15,5 0-15,8-2 16,8-1-16,34-4 15,-15 2-15,6-3 16,4-2-16,-6-1 16,33-23-16,-3 2 0,8-7 15,-17 16-15,-19 17 16</inkml:trace>
  <inkml:trace contextRef="#ctx0" brushRef="#br0" timeOffset="131673.01">29167 4787 0,'0'0'0,"0"0"16,0 0-16,0 0 16,0 0-16,1 66 15,1-23-15,1 4 16,1 3-16,1 2 15,1 1-15,-1-1 16,-2 0-16,-1-4 0,1 3 16,-1 0-16,1 1 15,-1-6-15,-1 2 16,-1-6-16,-3 2 16,-2-6-16,0-4 15,0-5-15,4-24 16,-2 10-16,1-2 15,1-3-15,1-6 16,1 3-16,2-9 16,3-1-16,13-26 15,-2-5-15,5-7 16,3-7 0,5-11-16,0-4 15,-16 30-15,-14 33 16</inkml:trace>
  <inkml:trace contextRef="#ctx0" brushRef="#br0" timeOffset="132157.35">29606 5126 0,'0'0'0,"0"0"0,0 0 16,0 0-16,0 0 16,0 0-16,0 0 15,0 0-15,0 0 16,-34 52-16,-9-29 15,-7-1-15,-1-5 16,1-2-16,5-4 16,7 1-16,5-3 15,27-6-15,-10 2 16,3 0-16,13-5 16,-5 4-16,-3 1 15,10-4-15,4 3 16,-1 6-16,31 9 15,0-6-15,4 1 16,-1-1-16,0 1 16,-3-1-16,-3 4 15,-3 4-15,-3 1 16,-3-3-16,-20-15 0,10 6 16,-1-1-1,0 0-15,-5-6 0,6 6 16,-8-6-16,13 6 15,-14-7-15,14 4 16,-13-4-16,13 1 16,-14-5-16,11 1 15,-11-3-15,12-3 16,-3-6 0,0-3-16,-4-1 15,-4 8-15,-6 9 0</inkml:trace>
  <inkml:trace contextRef="#ctx0" brushRef="#br0" timeOffset="132782.21">30064 5178 0,'0'0'0,"0"0"16,0 0-16,0 0 0,0 0 15,0 0-15,0 0 16,0 0-16,0 0 15,-132 3-15,87 11 16,9-2-16,7 1 16,24-9-16,-7 7 15,4 0-15,4 4 16,19 17-16,9-8 16,8-2-16,7 0 15,-1-2-15,-2-3 16,-5-3-16,-4 0 15,-22-10-15,11 4 16,-3 4-16,-2-1 16,-1 2-16,-3 2 15,-5 0-15,-4 2 16,-4-1-16,-1-1 16,-4 0-16,-1-3 0,-2-1 15,0-1-15,0-3 16,5-7-16,-8 5 15,10-5-15,-13 3 16,16-4-16,-12 0 16,16-4-16,-6 0 15,10-7-15,30-20 16,6 6-16,5-3 16,4 3-16,3 1 15,-3 9-15,-5 9 16,-5 6-16,-7 5 15,-27-5-15,8 4 16,-5 0-16,2 5 16,-8-3-16,5 6 15,-3 4-15,-3 0 16,-4-1-16,-2-2 16,-2-9-16,2 3 0,5-6 15</inkml:trace>
  <inkml:trace contextRef="#ctx0" brushRef="#br0" timeOffset="145466.87">2333 10826 0,'0'0'0,"0"0"16,0 0-16,0 0 15,0 0-15,0 0 16,0 0 0,0 0-1,53-30-15,-34 25 16,-10 5-16,16-1 15,-2 1-15,1 0 16,-3 2-16,2 1 16,2 1-16,23 2 15,-33-5-15,36 10 16,-12-5-16,-2 2 16,2-3-16,2-1 15,-1 0-15,1 2 0,2-3 16,-2 1-16,4 1 15,-2-1-15,4-1 16,2 2-16,1-2 16,0 4-16,0 0 15,-1 1-15,0-2 16,1 2-16,-3-4 16,4-1-16,4-2 15,-5 1-15,0-2 16,1 0-16,-1-2 15,2 1-15,0 0 16,-2 1-16,3 0 16,-3 0-16,3 1 15,-3 2-15,0-1 16,-3-1-16,3 1 16,-3-2-16,1 0 15,-5 1-15,1 0 16,-3 0-16,1 1 0,-1-2 15,1 0-15,-2 0 16,3-2-16,-4 0 16,3-2-16,-2 0 15,-3 2-15,0 0 16,-1-1-16,-3 0 16,1 0-16,0 1 15,-1 1-15,-6-1 16,3 2-16,-23-1 15,10-1-15,2 2 16,-1-1-16,1 0 16,4 2-16,-4 0 15,-10-1-15,12 2 16,-15-2-16,12 1 16,-18-1-16,0 0 0,3 0 15,-3 0 1,1 0-16,1 0 15,9 2-15,-11-4 16,0 2-16,0 0 0</inkml:trace>
  <inkml:trace contextRef="#ctx0" brushRef="#br0" timeOffset="146029.24">5639 10923 0,'0'0'0,"0"0"15,0 0 1,0 0-16,0 0 0,0 0 16,115-2-16,-68 0 15,1 0-15,-2 4 16,-4 0-16,-22 0 0,-20-2 16</inkml:trace>
  <inkml:trace contextRef="#ctx0" brushRef="#br0" timeOffset="163946.87">16958 11348 0,'0'0'0,"0"0"0,0 0 0,0 0 16,0 0-16,0 0 15,0 0-15,0 0 16,0 0-16,0 0 16,0 0-1,0 0 1,0 0-16,0 0 16,0 0-16,0 0 15,15 4-15,-15-4 16,0 0-16,1 0 15,-1 1-15,1 1 16,0 1-16,-1 2 16,5 4-16,-6-4 15,4 9-15,-2 0 16,-4 1-16,0 1 16,1 0-16,-2 2 15,2 2-15,0 0 16,-1 3-16,1 3 15,-1-1-15,-2 25 16,-1-11-16,0-1 0,1-2 16,1-1-16,0 0 15,0 0-15,-4 1 16,2-2-16,1 3 16,1-2-16,2 1 15,-1-1-15,0 2 16,-5-4-16,3 1 15,1 0-15,3-5 16,1-21-16,-1 11 16,3 2-16,1-1 15,-2 0-15,2 1 16,-2-2-16,0-4 16,0 0-16,-1-4 15,0-7-15,-2 6 16,1-7-16,1-3 0,0 0 15</inkml:trace>
  <inkml:trace contextRef="#ctx0" brushRef="#br0" timeOffset="189066.21">2402 13108 0,'0'0'16,"0"0"-16,0 0 16,0 0-16,0 0 15,0 0-15,0 0 16,0 0-16,0 0 16,0 0-16,0 0 0,0 0 31,0 0-16,0 0-15,0 0 0,0 0 16,69 21-16,-20-17 16,-12 0-16,1 0 15,-1 0-15,0 0 16,-3 1-16,6 1 16,-1-2-16,3-1 15,1 0-15,2 0 16,-1 0-16,4-2 15,1-1-15,3 1 16,-1 1-16,2 0 16,-2 1-16,2-1 15,-3 1-15,5 1 16,-3-2-16,0 2 16,2-1-16,1 0 15,-3-1-15,0 1 16,5-3-16,-1 2 15,3-1-15,-5 0 16,2 1-16,-3 1 16,1-1-16,-2 1 0,-1 0 15,-1-2-15,2 1 16,-2 0-16,1-4 16,-5 2-16,3-3 15,0 0-15,-2 0 16,3-2-16,-6 2 15,5 0-15,-4 1 16,5 1-16,-6-2 16,2 0-16,1 2 15,-2 1-15,1 0 16,-4-1-16,-2-1 16,2 1-16,-6 0 15,2 1-15,-2-2 16,2 0-16,-3 1 15,-2-3-15,0 2 16,-2 0-16,1 0 16,-2-2-16,2 1 15,-1-1-15,-4 0 16,2 1-16,-3 0 0,-18 3 16,10 0-16,0-3 15,3 2-15,1-1 16,0 0-16,-13 2 15,15 0-15,-18 0 16,13-1-16,-14 0 16,-2 1-16,11-1 15,-14 1-15,0 0 16,2-1-16,-2 1 16,0 0-16,0 0 15,1-2-15,0 1 16,10-5-16,-11 6 0,0 0 15</inkml:trace>
  <inkml:trace contextRef="#ctx0" brushRef="#br0" timeOffset="191237.66">6479 13116 0,'0'0'16,"0"0"-16,0 0 15,0 0-15,0 0 16,0 0-16,0 0 0,0 0 16,0 0-16,0 0 15,0 0-15,0 0 16,0 0-16,0 0 15,0 0-15,0 0 16,0 0-16,0 0 16,-6 3-16,7-3 15,1 0-15,3 0 16,1 0-16,-1 0 16,5 0-16,-4 0 15,7 0-15,-8-1 16,0 1-16,12 0 15,-12 1-15,10 0 16,-10-1-16,2 2 16,9 0-16,-13 0 15,1-1-15,12 1 16,-12-2-16,-1 0 16,12 2-16,-11-2 0,1 0 15,11 3-15,-10-3 16,9 3-16,-6-2 15,11 2-15,-12-2 16,14 0-16,-13 1 16,16-2-16,0 1 15,-1-1-15,-2 2 16,0 0-16,2 0 16,-1 0-16,-1 0 15,1 1-15,-2-2 16,-12 1-16,15-1 15,-16 1-15,16 0 16,-17-1-16,18 1 16,-19-1-16,16 1 15,-16-2-15,13 1 16,-15 1-16,0-2 16,15 3-16,-14-2 15,11 2-15,-11-1 16,12 1-16,-12-3 0,11 3 15,-13-3-15,-1 0 16,9 1-16,-8-1 16,0 0-16,0 0 15,0 0-15,10 0 16,-11 0-16,0-1 16,0 0-16,1 1 15,10-2-15,-9 2 16,-1 0-16,2 0 15,14-2-15,-13 2 16,10-1-16,-12-1 16,1 1-16,10-1 15,-13 2-15,1 0 16,0 0-16,12-1 16,-12 1-16,0 0 15,-3 0-15,2 0 16,11 0-16,-11 0 15,0-1-15,-2 1 16,3-1-16,-2 1 0,1 0 16,11-1-16,-11 1 15,2 0 1,-3 0-16,2-2 16,10 2-16,-11 0 0,-1 0 15,0-1 1,-1 1-16,0 0 0,0 0 15,2 0-15,-1 0 16,-1 0-16,1 0 16,10 0-16,-11 0 15,1 0-15,0-2 16,-1 2-16,1 0 16,1 0-16,-2 0 15,1 0-15,1 0 16,-1-1-16,1 1 15,9-2-15,-11 2 16,0 0-16,0 0 16,0 0-16,2 0 15,-2 0-15,2 0 16,-2 0-16,2 0 0,-2 0 16,0 0-1,3 0-15,0 0 16,8-2-16,-9 2 15,1-1-15,-1 1 0,2-1 16,10 0-16,-9 0 16,-5 1-16,0 0 15,6 0-15,14-2 16,-15 2-16,12-3 16,-13 3-16,-4 0 15,0 0-15,3 0 16,12-1-16,-12 1 15,-2 0-15,1 0 16,-1 0-16,0 0 16,12-2-16,-13 2 15,0 0-15,2 0 16,-2 0-16,2 0 16,-2 0-16,2-1 0,0 0 15,12-1-15,-13 1 16,-1 1-16,2-1 15,0-1-15,-2-1 16,11-6-16,-11 9 16,0 0-16</inkml:trace>
  <inkml:trace contextRef="#ctx0" brushRef="#br0" timeOffset="194596.26">8312 13166 0,'0'0'16,"0"0"-16,0 0 15,0 0-15,0 0 16,0 0-16,0 0 16,0 0-1,0 0-15,69 30 16,-45-29-16,0-2 15,-1 0-15,2 1 16,25 2-16,-10-1 16,-1 2-16,0 0 0,-1 1 15,-1-1-15,1 0 16,1 1-16,2-2 16,-2 1-16,4 0 15,0 1-15,5 0 16,-1-1-16,-1 2 15,3-2-15,1 1 16,4-4-16,-3 1 16,-5-2-16,3 1 15,0 1-15,3-1 16,0 0-16,-1 0 16,1 0-16,-1-1 15,3 0-15,3-1 16,-2-1-16,2 1 15,-1 0-15,0-1 16,-1 0-16,2-2 16,-2-1-16,1 0 15,0 1-15,-2 2 16,2-1-16,2-2 0,2 0 16,2 1-16,-2-2 15,4 4-15,-4-1 16,2-1-16,0 2 15,2 0-15,2 0 16,0-2-16,2 3 16,-2 0-16,1 1 15,-1 0-15,0-2 16,1 3-16,2-3 16,0 2-16,3 0 15,-2 1-15,-1 0 16,-4-1-16,3 1 15,-1 0-15,1 2 16,0-3-16,1 1 16,1-1-16,-4 0 15,-2 0-15,0-2 16,0 1-16,-1 1 0,0-1 16,1 1-16,-1 0 15,2-1 1,11 1-1,15-1-15,4 2 16,-3-2-16,-11 2 16,-5-1-16,-6 1 15,1 1-15,-6 1 16,1-4-16,-1-1 16,6 2-16,5 1 15,4 1-15,0 1 16,-4-3-16,-6 1 15,-1-1-15,-2 1 16,2-3-16,1 1 16,0-1-16,-1-1 15,1-2-15,3 1 16,-4 0-16,-2-2 16,1 1-16,1 0 15,-1-2-15,1 2 16,0 1-16,1-1 0,-3 2 15,-1-3-15,1-1 16,-6-1-16,-30 6 16,-31 3-16</inkml:trace>
  <inkml:trace contextRef="#ctx0" brushRef="#br0" timeOffset="-161573.89">15452 15466 0,'0'0'0,"0"0"16,0 0 0,0 0-16,0 0 15,0 0-15,0 0 16,0 0-16,-59-41 15,47 21-15,0-1 16,-10-26-16,10 11 16,3-3-16,4 2 15,5 2-15,5 1 16,3-1-16,5 0 16,10 2-16,5-1 15,10 2-15,7 3 16,4 5-16,3 4 15,3 5-15,6 6 0,1 6 16,-1 7-16,0 8 16,-2 9-16,-6 7 15,-7 10-15,-10 8 16,-6 9-16,-8 2 16,-10 7-16,-9 0 15,-10 2-15,-8-1 16,-7-2-16,-9-6 15,-6-5-15,-8-9 16,-4-10-16,-2-11 16,-3-10-16,1-12 15,-1-12-15,0-14 16,3-13-16,6-10 16,8-5-16,6-4 15,4-3-15,14 31 16,13 30-16</inkml:trace>
  <inkml:trace contextRef="#ctx0" brushRef="#br0" timeOffset="-160480.39">16365 15075 0,'0'0'16,"0"0"-16,0 0 16,0 0-16,0 0 0,19 61 15,-17-20 1,-4 17 0,-4 5-16,-2 4 15,3-9-15,2-8 0,3-7 16,1-9-16,-1-27 15,0 9-15,0-10 16,0 3-16,0 0 16,0-11-16,1-1 15,7-33-15,1-9 16,4-8-16,9-6 16,-1 2-16,-1 2 15,-1 4-15,2 5 16,2 7-16,-2 8 15,-3 7-15,-14 19 16,8-5-16,1 4 16,-5 8-16,9 0 15,13 23-15,-10 3 16,-3 10-16,-6 3 16,-1 3-16,-1 0 0,-1 2 15,-2 0-15,2 0 16,2-3-16,2 1 15,0-5-15,3-1 16,0-6-16,2-10 16,-12-17-16,7 4 15,5-6-15,-9-1 16,-8-2-16</inkml:trace>
  <inkml:trace contextRef="#ctx0" brushRef="#br0" timeOffset="-159199.4">17249 14789 0,'0'0'15,"0"0"-15,0 0 16,35 42-16,-16-10 16,-1 11-16,-5 7 15,-3 7-15,-1 8 16,5 4 0,1 5-16,2-2 0,-2-1 15,3-4-15,0-5 16,0-7-16,0-9 15,-2-10-15,-2-11 16,-12-20-16,5 4 0,0-4 16,-2-10-16,14-25 15,-2-13-15,1-10 16,0-5-16,-3 1 16,-1 0-16,-1 2 15,-3 4-15,-1 7 16,-3 4-16,0 6 15,-1 4-15,-4 25 16,1-9-16,2 3 16,-1 1-16,-1 10 15,3-6-15,-1 10 16,5 0-16,16 29 16,-4 3-16,-2 9 15,2 6-15,1 4 16,-1 2-16,2 0 15,2-5-15,1-2 16,-2-6-16,-3-8 0,-1-6 16,-15-26-16,-2 0 15,-3-4-15,7 8 16,1-2-16,-5-11 16,8-23-16,-3-9 15,0-12-15,-4-9 16,-3-6-16,1-5 15,-1-2-15,0-2 16,-2 3-16,-2 0 16,2 4-16,0 3 15,-4 7-15,0 4 16,1 8-16,1 9 16,-1 9-16,2 23 15,-1-8-15,1 8 0,2 3 16</inkml:trace>
  <inkml:trace contextRef="#ctx0" brushRef="#br0" timeOffset="-157949.6">18219 15278 0,'0'0'0,"0"0"15,50 46 1,-29-40-16,1-3 0,2-4 16,20-16-16,-13-1 15,-3-6-15,-6 0 16,-3-1-16,-18 20 16,5-7-16,-3-2 15,-6 2-15,-5 1 16,-4-1-16,-6 4 15,-23 3-15,7 7 16,2 3-16,0 5 16,24-8-16,-24 21 15,26-16-15,-10 29 16,11-28-16,6 36 16,10-10-16,5 1 15,2-2-15,1-1 16,4-3-16,4 1 15,3-3-15,1-1 16,3-4-16,-1-3 16,0-6-16,-2-3 15,-1-5-15,-23-4 0,11-2 16,0-2 0,-2-6-16,1-3 0,-3-4 15,-1-4-15,-8 10 16,-5 10-16</inkml:trace>
  <inkml:trace contextRef="#ctx0" brushRef="#br0" timeOffset="-157293.49">18703 15261 0,'0'0'0,"0"0"15,0 0 1,0 0-16,-4-63 16,3 51-16,-1 10 15,0-5-15,0 9 16,0 0-16,-1 1 15,-2 2-15,-2 4 16,3 6-16,2 3 16,0 0-16,2 1 0,1-2 15,-1 0 1,2-1-16,1-3 0,1 1 16,3-2-16,-1 1 15,1-1-15,2 0 16,1 0-16,-1 1 15,1 1-15,-1 0 16,-1 1-16,-1 2 16,-2 1-16,0 2 15,-1 0-15,-1-1 16,-1-2-16,-1-8 16,-1-4-16,0-5 15,0 0-15,2 4 16,0 4-16,-1-12 15,2 0-15,4-30 16,3-2-16,0-6 16,2-3-16,2 1 15,0 4-15,2 1 16,0 7-16,1 6 16,-13 19-16,7-7 0,4 0 15,0 0 1,5 1-16,1 5 0,1 5 15,1 7-15,-1 5 16,-2 5-16,12 24 16,-12-1-16,-1 1 15,-5 6-15,-1 0 16,-3 1-16,0 4 16,2-1-16,1 2 15,3-5-15,-1-2 16,0-6-16,-2-5 15,-10-27-15,-1 1 16,-2-6-16</inkml:trace>
  <inkml:trace contextRef="#ctx0" brushRef="#br0" timeOffset="-154637.89">19007 15242 0,'0'0'0,"0"0"16,0 0-16,0 0 0,0 0 15,0 0 1,0 0-16,0 0 16,-44-37-16,36 37 0,-10-3 15,-3 5-15,-21 19 16,9 1-16,1 7 15,5 2-15,4 4 16,8 2 0,4 1-16,7 4 0,9-1 15,4 2-15,5 0 16,1-1-16,5 2 16,5-3-16,4-3 15,0-3-15,3-3 16,-1-5-16,0-9 15,0-4-15,-2-8 16,-22-5-16,31-8 16,-9-11-16,0-10 15,-2-15-15,2-8 16,-4-14-16,-2-3 16,-3-3-16,-2-2 15,-2 1-15,-3-1 0,0 3 16,-5 0-16,0 2 15,-7-1-15,0 4 16,-4 1-16,1 1 16,-4 3-16,0-1 15,-1 5-15,3 4 16,-1 6-16,2 6 16,0 6-16,-1 6 15,4 24-15,-1-1 16,1 5-16,-1-8 15,0 3-15,1 8 16,1 24-16,0 9 16,-1 14-16,0 13 15,-2 11-15,0 7 16,0 6-16,2 3 16,0 2-16,1 0 15,2-2-15,2-2 16,4-2-16,1-5 0,1-6 15,2-7-15,0-9 16,0-6-16,-1-14 16,-1-14-16,-5-11 15,-6-14-15</inkml:trace>
  <inkml:trace contextRef="#ctx0" brushRef="#br0" timeOffset="-153747.39">19612 15016 0,'0'0'0,"0"0"15,0 0-15,0 0 16,24 61-16,-16-21 0,-2 10 15,-1 5-15,0 62 16,-2-60 0,3-2-16,-3-3 15,2-6-15,0-6 16,0-7-16,-4-26 16,0-1-1,2 5-15,2 0 16,-2-6-16,3-21 15,-1-17-15,3-14 16,3-11-16,1-6 16,3-4-16,1 5 15,1 4-15,2 7 16,2 3-16,4 6 0,-3 9 16,-1 6-1,-2 9-15,-15 14 16,7-3-16,2 4 15,-6 5-15,7 1 0,1 6 16,8 27-16,-8 0 16,-2 6-16,-1 6 15,2 5-15,0 0 16,-1 2-16,1 0 16,1 0-16,-1-2 15,0-3-15,-4-3 16,1-6-16,-2-5 15,1-4-15,-7-25 16,4 8-16,1-4 16,-3-11-16,7-2 15,-4 2-15,-8 1 0</inkml:trace>
  <inkml:trace contextRef="#ctx0" brushRef="#br0" timeOffset="-153106.87">20671 15012 0,'0'0'0,"0"0"16,0 0-16,0 0 15,0 0-15,0 0 16,0 0-16,0 0 16,-90 9-16,58 10 15,-2 3-15,2 3 16,1-2-16,6 0 15,3-3-15,17-15 16,-7 7-16,4 0 16,2 0-16,3-1 15,7 3-15,4-3 16,5 0-16,5-2 16,3 0-16,1-1 15,2-2-15,-1 2 0,0 1 16,-5 0-1,-2 2-15,-5 3 0,-3 1 16,-5 3-16,-2 0 16,-3 0-16,0-2 15,-1-5-15,2-7 16,0 3-16,1-7 16</inkml:trace>
  <inkml:trace contextRef="#ctx0" brushRef="#br0" timeOffset="-152263.33">20545 15354 0,'0'0'15,"0"0"-15,0 0 16,0 0-16,0 0 15,-24-49-15,22 39 16,-1-3-16,1 2 16,0-1-16,1-2 15,-1-1-15,-1 1 16,0 1-16,1 4 16,2 9-16,-2-4 0,0 0 15,-4-5-15,5 9 16,0 4-16,1-1 15,0 0-15,-3 0 16,3 1-16,0 2 16,3-3-16,2 2 15,4-6-15,26-10 16,-2-6-16,2-6 16,1-5-16,-4-2 15,-2-1-15,-3 0 16,-4 1-16,-7 5 15,-14 22-15,4-9 16,-5 1-16,-5 4 16,-6 7-16,-28-1 15,2 6-15,-6 6 16,0 4-16,0 4 16,7 2-16,4 2 15,5 3-15,6 2 16,9 4-16,8 3 0,6 1 15,6 2-15,8 2 16,1-1-16,7-1 16,0-3-16,3-1 15,3-5-15,-1-3 16,0-4-16,2-4 16,5-4-16,4-6 15,2-4-15,1-4 16,-2-3-16,1-6 15,-5-3-15,-5-1 16,-5 1-16,-5 1 16,-12 7-16,-11 4 0</inkml:trace>
  <inkml:trace contextRef="#ctx0" brushRef="#br0" timeOffset="-151779.09">21364 15085 0,'0'0'16,"0"0"-16,-49 51 15,22-28-15,0-2 16,6-3-16,14-13 16,-3 3-16,3 2 15,4 1-15,7-1 0,26 15 16,4-4-16,6 1 15,6 2 1,-5-1-16,-4-1 0,-6 1 16,-8 0-16,-9 3 15,-8 3-15,-12-1 16,-10-2-16,-8 0 16,-5-4-16,1-1 15,-1-4-15,4 0 16,19-15-16,-9 4 15,-1-2-15,9-5 16,-5-2-16,4-5 16,1 6-16,7 2 15</inkml:trace>
  <inkml:trace contextRef="#ctx0" brushRef="#br0" timeOffset="-149404.62">21915 15374 0,'0'0'0,"87"-14"16,-88 13-16,14-5 15,-3-5-15,-2-1 16,-6-5-16,-16-15 15,-13 17-15,-14 8 16,-9 11-16,-5 10 16,-4 9-16,4 5 15,4 3-15,13-2 16,11 0-16,12-2 16,11-1-16,5-19 15,16 28-15,5-13 16,8-3-16,6-5 15,7-5-15,3-11 16,0-9-16,1-7 0,-4-11 16,6-7-16,-4-10 15,-1-6-15,-6-3 16,-5-5-16,-4-3 16,-4 0-16,-5-3 15,0 1-15,-2-3 16,-1 2-16,-3 0 15,-1 3-15,-4 5 16,-2 3-16,-2 3 16,-2 5-16,-2 8 15,-1 6-15,1 27 16,-1-8-16,-1 3 16,-1 5-16,0 11 15,-11 19-15,1 10 16,-3 12-16,1 15 15,0 5-15,-1 7 16,0 7-16,-1 6 16,6 1-16,1 0 15,1-1-15,0-5 16,-2-4-16,6-6 0,3-7 16,4-7-16,3-12 15,4-9-15,6-10 16,5-15-16,7-14 15,8-15-15,10-16 16,3-12-16,5-13 16,3-11-16,1-10 15,2-4-15,-3 3 16,-7 6-16,-9 12 16,-10 11-16,-12 16 15,-10 12-15,-9 24 16,0 0-16,-1-3 15,-21 28-15,-7 7 16,-6 11-16,-4 4 16,3 8-16,2-2 15,8 2-15,6-3 16,7-1-16,5-7 16,7-4-16,6-10 0,3-7 15,-5-18-15,7 1 16,17-12-16,-3-15 15,5-14-15,2-9 16,2-8-16,-5-2 16,-5 0-16,-2 2 15,-5 6-15,-3 6 16,-5 6-16,-6 28 16,0-8-16,-1 9 15,0-5-15,-1 2 16,0 8-16,-2 6 15,-2 2-15,-6 30 16,1 3-16,2 4 16,5 5-16,3 0 15,2 0-15,1-1 16,3 0-16,1-4 16,-2-5-16,-1-5 15,2-7-15,-4-21 16,4 4-16,2-4 15,18-16-15,1-14 0,3-11 16,0-12-16,-1-12 16,-1-10-16,-4-5 15,2-3-15,-3 5 16,-5 8-16,-6 11 16,-6 13-16,-1 9 15,-6 24-15,0-6 16,-1 7-16,-2 0 15,-1 7-15,-17 15 16,4 8-16,2 8 16,5 5-16,3 3 15,7-2-15,4-3 16,4-3-16,3-8 16,-7-19-16,6 6 15,3 0-15,3-8 16,24-18-16,-3-12 15,-1-14-15,0-6 16,-4 2-16,-8 2 16,-5 5-16,-3 4 0,-5 5 15,-10 22-15,3-9 16,0 1-16,-2 8 16,-2 6-16,1-10 15,-1 5-15,1 8 16,-1 25-16,0 8 15,-1 14-15,1 13 16,2 7-16,1 3 16,-5 5-16,-1 5 15,-5 8-15,-2 1 16,-5 4-16,-5 0 16,-5 1-16,-3-2 15,-6-5-15,-4-6 16,-3-10-16,-2-11 15,0-9-15,-1-13 16,4-13-16,5-14 16,4-17-16,4-15 15,6-16-15,6-13 16,6-14-16,4-10 0,9-4 16,4 2-16,6 5 15,5 9-15,2 10 16,0 6-16,4 7 15,2 7-15,0 3 16,1 5-16,1 5 16,4 6-16,2 3 15,1 4-15,1 3 16,-2 0-16,-2 1 16,-4-1-16,-22-1 15,8 0-15,1-2 16,0-3-16,-1-1 15,-1-2-15,0-3 16,-3-2-16,-2-2 16,3-2-16,-3-3 15,1-2-15,11-22 16,-5 8-16,3 2 16,-1-2-16,1 4 0,-2 1 15,1 2 1,-8 14-16,7-19 0,2 1 15,2-5-15,-8 9 16,-2 4-16,-8 21 16,-2 1-16,1-1 15,-2 0-15,-2 1 16,-2 4-16,-2 3 16,-5-2-16,-3 6 15,-2 0-15,-1 4 16,2 0-16,2 1 15,5 2-15,6 0 16,6 4-16,25 19 16,0-6-16,4-1 15,-2 1-15,-3 2 16,-8-4-16,-7 0 16,-6 1-16,-8 0 15,-5-1-15,-8-3 16,-6-1-16,-9-2 15,-4-5-15,-4-6 0,-3-7 16,-4-9 0,22 2-16,22 2 0</inkml:trace>
  <inkml:trace contextRef="#ctx0" brushRef="#br0" timeOffset="-147780.03">24184 15371 0,'0'0'0,"0"0"0,0 0 32,0 0-32,1 59 15,-2-50-15,-1-11 16,1-1-16,-1-1 0,-1-2 0,0-4 0,2-4 15,2-2 1,7-12-16,-3 25 16,5-6-16,-6 10 31,-2 4-31,7-4 16,-3 10-16,-6 5 0,-3 1 0,-17 19 15,1-8-15,-3 1 16,-2-2-16,-5-1 15,-4-7-15,18-8 16,15-11-16</inkml:trace>
  <inkml:trace contextRef="#ctx0" brushRef="#br0" timeOffset="-145077.49">24572 14486 0,'0'0'16,"0"0"-16,25 74 15,-16-28-15,0 8 16,3 6-16,-1 3 16,-1 3-16,0 0 15,-1 0-15,-1-1 16,4-4-16,-3-3 15,0-2-15,-2-7 16,0-7-16,0-4 16,0-6-16,-5-26 15,3 11-15,2-8 16,-1-7-16,-1 2 0,-5-4 16</inkml:trace>
  <inkml:trace contextRef="#ctx0" brushRef="#br0" timeOffset="-143155.95">25448 14444 0,'0'0'15,"0"0"-15,30 59 16,-13-17-16,-2 9 15,-1 6-15,-2 9 0,-5 4 16,0 2 0,0 74-16,-5-76 15,2-7-15,0-7 16,1-6-16,-1-9 16,2-4-1,-6-33-15,2 5 16,0-1-16,2-8 15,11-17-15,3-12 16,3-14-16,-1-2 16,2 0-16,-4 6 15,-1 5-15,1 10 16,-15 19-16,7-6 16,2 4-16,-1 4 15,-5 4-15,9 5 16,0 5-16,11 29 15,-10-4-15,1 4 16,-4 1-16,3 0 16,-1-3-16,6-5 15,1-6-15,3-3 16,2-7-16,0-8 0,4-7 16,5-9-16,2-13 15,4-11-15,0-6 16,3-4-16,-3-1 15,1 1-15,-6 4 16,-9 9-16,-8 9 16,-20 19-16,0 0 15,3-4-15,1-2 16,-7 10-16,-23 19 16,-4 6-16,-4 6 15,2 5-15,3 4 16,8-2-16,7 0 15,6-6-15,7-4 16,2-25-16,3 8 16,4-2-16,3-3 15,-3-10-15,26-10 16,-6-13-16,-2-10 16,-1-10-16,-2-3 15,-7 1-15,-2 4 16,-6 10-16,-2 7 15,-3 11-15,-3 13 0,-1 2 16,2-8-16,-1 3 16,1 4-16,-1 5 15,0 7-15,4 31 16,3-3-16,1 3 16,2 0-16,3-3 15,0-3-15,-2-4 16,2-6-16,-10-23 15,6 9-15,4-4 16,1-6-16,19-18 16,-6-14-16,0-7 15,0-11-15,0-5 16,-6-1-16,1 6 16,-4 6-16,-5 6 15,-3 9-15,-7 21 16,3-5-16,-3 1 15,-2 8-15,0 3 16,2 1-16,-1 27 16,-1 7-16,-1 7 15,-1 5-15,2 0 0,1 2 16,1-3-16,3-2 16,3-9-16,2-6 15,3-6-15,-11-20 16,5 7-16,2-5 15,-1-8-15,23-17 16,-3-14-16,-2-16 16,2-11-16,-3 1 15,-3-1-15,1 5 16,-6 2-16,-1 5 16,-8 3-16,-5 7 15,-3 7-15,-2 24 16,-1-9-16,-1 4 15,-1 4-15,2 7 16,0 4-16,-3 1 16,2 6-16,8 30 15,8-8-15,7-1 16,8-2-16,5-6 16,6-6-16,3-6 0,4-7 15,1-6 1,3-8-16,-2-10 0,-3-6 15,-3-6-15,-6-2 16,-11 1-16,-9 3 16,-9 1-16,-7 22 15,-5-10-15,-5 1 16,-5 2-16,-27-4 16,9 7-16,1 8 15,22-1-15,-9 7 16,1 2-16,1 6 15,3 4-15,-4 27 16,11-2-16,7 3 16,8 0-16,5-2 15,4 1-15,3-1 16,6-2-16,6-6 16,7-3-16,6-5 15,5-6-15,2-5 16,5-8-16,-1-8 0,-5-9 15,-25 5-15,-26 4 16</inkml:trace>
  <inkml:trace contextRef="#ctx0" brushRef="#br0" timeOffset="-142156.2">28302 15295 0,'0'0'0,"0"0"0,0 0 16,0 0-16,0 0 15,0 0-15,95-43 16,-69 9-16,-3-5 16,-4 0-1,0 1-15,-6 3 0,-4 4 16,-8 2-16,-1 24 16,-5-8-16,-3 2 15,-4 3-15,3 9 16,-29 12-16,7 4 15,5 5-15,5 3 16,6 5-16,7-2 16,4 0-16,6 1 15,6 1-15,7 1 16,2-5-16,5-2 16,4-2-16,-1-7 0,-20-13 15,11 5 1,2-3-16,0-3 0,-1-2 15,2-4-15,-4-1 16,0-6-16,-2-4 16,-1-1-16,-1-4 15,-3 1-15,1-2 16,-1 1-16,-2 3 16,-1 2-16,-1 3 15,-4 13-15,1-3 16,3-5-16,-3 9 15,-1 5-15,5-1 16,-1 8-16,-2 6 16,6 32-16,0-12 15,5 0-15,1-5 16,1-3-16,2-6 16,2-3-16,-14-19 15,10 7-15,3-4 16,2-5-16,-11 1 0,-9-2 15</inkml:trace>
  <inkml:trace contextRef="#ctx0" brushRef="#br0" timeOffset="-140687.61">29087 14893 0,'0'0'0,"0"0"16,0 0-1,0 0-15,0 0 16,0 0-16,0 0 15,39 34-15,-35 9 16,0 6-16,1-1 16,1 2-16,3-4 15,-2-1-15,2-4 16,0-8-16,-6-25 16,3 8-16,-1-2 15,0 0-15,-1-5 16,-4-8-16,1-6 0,3 2 15,6-36-15,-1-1 16,1-7-16,0-7 16,1 2-16,1 6 15,4 6-15,-3 5 16,0 4-16,-10 27 16,4-10-16,-1 1 15,-1 4-15,0 8 16,-2 6-16,6-2 15,0 9-15,6 29 16,-6 0-16,-2 5 16,1 3-16,0-1 15,0-5-15,1-3 16,2-6-16,-4-6 16,-7-24-16,4 9 15,-1-4-15,0-3 16,-3-7-16,1-3 15,3-26-15,2-6 0,1-7 16,0-8-16,1-7 16,4 3-16,-1 2 15,3 6-15,-4 5 16,-2 10-16,-6 27 16,-1 1-16,-1 4 15,0 0-15,4-9 16,-1 2-16,-2 13 15,5 23-15,-3 7 16,0 6-16,0 8 16,1 0-16,1 0 15,2-5-15,2-4 16,2-4-16,5-6 16,4-6-16,5-8 15,2-8-15,3-10 16,3-12-16,2-10 15,1-8-15,4-6 0,-3-3 16,-1-1 0,-8 4-16,-6 10 0,-11 6 15,-9 16-15,1-3 16,-6 3-16,-2 5 16,-8 1-1,-27 22-15,4 5 16,-1 8-16,5 2 0,6 0 15,7-1-15,8 0 16,8-3-16,5-2 16,4-4-16,-4-25 15,5 11-15,5-5 16,3-6-16,21-17 16,-4-11-16,1-13 15,-2-8-15,-5-2 16,-6 4-16,-5 0 15,-6 6-15,-4 7 16,-5 25-16,2-8 16,-3 1-16,0 7 15,-1 6-15,-1 1 16,-1 4-16,-1 7 0,-3 31 16,6-6-16,3 3 15,4 0-15,5-2 16,1-1-16,4-3 15,-1-4-15,2-5 16,-12-21-16,7 6 16,2-2-16,1-6 15,2-7-15,16-26 16,-9-8-16,-2-11 16,0-9-16,-4-5 15,3-19 1,-11 42-16,-9 41 15</inkml:trace>
  <inkml:trace contextRef="#ctx0" brushRef="#br0" timeOffset="-140406.39">30309 14369 0,'0'0'0,"-41"76"15,33-39-15,0 14 16,1 4-1,2 5-15,1 3 0,2 1 16,2-1-16,4 2 16,0-2-16,2-2 15,0-4-15,2-6 16,-3-3-16,-3-4 16,-1-8-16,-3-6 15,2-26-15,-3 7 16,-2-4-16,-1-12 15,-3-3-15,4 5 16,5 3-16</inkml:trace>
  <inkml:trace contextRef="#ctx0" brushRef="#br0" timeOffset="-140125.22">29900 14729 0,'0'0'16,"0"0"0,0 0-1,0 0-15,0 0 16,106 22-16,-60-18 15,1 2-15,3-2 16,-6 2-16,-2-3 0,-8-3 16,-17 0-16,-17 0 15</inkml:trace>
  <inkml:trace contextRef="#ctx0" brushRef="#br0" timeOffset="-139515.87">30407 14223 0,'0'0'15,"0"0"-15,0 0 16,0 0-16,0 0 15,0 0-15,10 91 16,-10-43-16,-2 9 16,-2 10-16,0 4 15,1 3-15,2-1 16,-1 4-16,1 2 16,1 2-16,0-2 15,1-4-15,-1-5 0,2-6 16,0-8-16,-1-9 15,1-11-15,-2-29 16,0-1 0,1 4-16,1-2 0,1-8 15,1-1-15,12-32 16,1-2-16,3-10 16,2-4-16,2 4 15,-3 12-15,-1 6 16,-16 23-16,1 0 15,4-5-15,-1 2 16,-3 6-16,4-2 16,-7 9-16,5 1 15,-1 8-15,-4 31 16,0-5-16,3 0 16,3 0-16,0-7 15,2-1-15,-8-27 16,8 11-16,1-1 15,2-3-15,5-2 16,2-5-16,1-6 0,-10 0 16,-11 0-16</inkml:trace>
  <inkml:trace contextRef="#ctx0" brushRef="#br0" timeOffset="-139187.79">31357 14935 0,'0'0'0,"0"0"16,0 0-16,-90 20 0,46 2 16,-5 7-16,4 5 15,7 5-15,9 4 16,6 3-16,10 0 15,10-4-15,9-4 16,7-2-16,5-8 16,5-4-16,5-7 15,7-14-15,2-10 16,0-14-16,-1-11 16,0-6-16,-2-13 15,0-8-15,-17 29 16,-17 30-16</inkml:trace>
  <inkml:trace contextRef="#ctx0" brushRef="#br0" timeOffset="-138328.49">31585 14308 0,'0'0'0,"0"0"15,0 0-15,-12 90 0,4-46 16,-2 10-16,0 6 16,-1 4-16,2 4 15,0 4-15,2 3 16,-1-2-16,-1-2 16,0 0-16,3-3 15,3-5-15,0-12 16,2-5-16,1-9 15,2-7-15,0-25 16,2 6-16,4-7 16,19-21-16,1-8 15,1-8-15,5-12 16,3-6-16,3-6 16,0-3-1,4-2-15,-3 6 16,-6 11-16,-18 22 15,-17 23-15,4-4 0,-5 6 16,-3 2-16,1 2 16,-14 13-16,-8 11 15,-6 14-15,-1 8 16,5 2-16,4-2 16,6-1-16,3-5 15,7-2-15,5-7 16,3-4-16,0-27 15,4 9-15,2-3 16,4-6-16,17-19 16,-2-9-16,-1-11 15,0-4-15,-3-2 16,-5 2-16,-2 3 16,-5-4-16,-4 1 15,-3 0-15,-2 7 16,-2 3-16,1 23 15,-3-9-15,3 10 16,0 3-16,-1-3 16,-1 5-16,1 1 15,-5 34-15,3-1 16,0 8-16,0-1 16,4 4-16,2-1 15,1 2-15,0-2 16,0-3-16,-1-8 15,1-4-15,-2-24 0,0 8 16,1-3-16,2-3 16,-2-9-16,8 0 15,0-7-15,16-32 16,-6-3-16,-8 18 16,-13 24-16</inkml:trace>
  <inkml:trace contextRef="#ctx0" brushRef="#br0" timeOffset="-137937.9">32203 14824 0,'0'0'0,"0"0"16,0 0-16,0 0 16,-88 30-16,53-12 15,2 4-15,6 2 16,8 5-16,11 4 0,8 5 15,10 6-15,9 1 16,8-5-16,7-1 16,-1-1-1,0 0-15,-6 1 0,-7-6 16,-9-2-16,-9-7 16,-4-18-16,-5 7 15,-4-1-15,-27 9 16,5-10-16,-1-3 15,3-6-15,24-2 16,-9-4-16,2-2 16,3-3-16,5-3 15,11-23-15,8-2 16,6-2-16,7-2 16,7 1-16,4-2 15,-18 21-15,-19 21 0</inkml:trace>
  <inkml:trace contextRef="#ctx0" brushRef="#br0" timeOffset="-137594.28">32530 14849 0,'0'0'0,"0"0"16,0 0-16,-64 48 0,32-28 15,0 2-15,2 2 16,8 2-16,5 1 15,5 3-15,6-1 16,8 0-16,8 0 16,5 3-16,6 1 15,3 4-15,-3-1 16,-1 0-16,-5-3 16,-5-5-16,-8-22 15,-1 11-15,-2 1 16,-4 0-16,-3 0 15,-3 2-15,-2-3 16,-5-3-16,3-5 16,7-8-16,-8 4 0,13-9 15,-7-1-15,6-6 16,8-5-16,-2 7 16,-2 9-16</inkml:trace>
  <inkml:trace contextRef="#ctx0" brushRef="#br0" timeOffset="-137422.45">32776 15200 0,'0'0'16,"0"0"-16,0 0 15,-8 59-15,8-59 0,0 0 16</inkml:trace>
  <inkml:trace contextRef="#ctx0" brushRef="#br0" timeOffset="-108882.27">13931 16550 0,'0'0'16,"0"0"-16,17-67 15,-14 51 1,-2 0-16,-1 0 16,-1 0-16,1 1 0,0 0 15,0 1-15,0 0 16,0 1-16,2 1 15,-2 7-15,2-5 16,0 7-16,2-6 16,-4 9-16,3 0 15,1 3-15,4-2 16,6 34-16,-6 8 16,-8 22-1,-14 23 1,-6 9-16,-1-3 15,3-11-15,0-2 16,2-5-16,-3 0 16,3-1-16,-1-8 15,9-33-15,8-34 0</inkml:trace>
  <inkml:trace contextRef="#ctx0" brushRef="#br0" timeOffset="-65204.87">6856 18368 0,'0'0'0,"0"0"16,0 0-16,0 0 15,0 0 1,39 47-1,-39-47-15,2 2 0,0-2 16,-2 1-16,-2-1 16,-3 0-16,-18 5 15,-9-4-15,-13 1 16,-3-2-16,3 1 16,3 0-16,4 1 15,3 1-15,0 1 16,5 0-16,2-2 15,21-1-15,-12 2 16,3 0-16,8-1 16,-9 1-16,12 0 0,-7 2 15,12-5-15,4 2 16,1-1-16,-3 5 16,8-5-16,-5 4 15,-5-5-15</inkml:trace>
  <inkml:trace contextRef="#ctx0" brushRef="#br0" timeOffset="-64970.55">6931 18563 0,'0'0'16,"0"0"-16,0 0 15,0 0-15,0 0 16,0 0-16,-83 12 15,29-6-15,5 1 16,7 2-16,5 1 0,2 1 16,-3-4-16,-2 0 15,0-2-15,4-2 16,20-1-16,16-2 16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4.56561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4-11-02T07:07:40.435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10783 6206 0,'0'0'15,"0"0"-15,0 0 16,0 0-16,0 0 16,0 0-1,0 0-15,0 0 16,0 0-16,0 0 16,89-29-16,-67 24 15,-14 2-15,18 0 16,-17 0-16,19-1 15,-1 0-15,0 1 16,0 3-16,-2-1 16,2-1-16,23 2 15,-12 0-15,-1 0 16,2 2-16,-1-1 16,-3-1-16,0-3 15,2 2-15,2-1 16,-1 0-16,1 1 15,1-2-15,3 1 16,-3 2-16,1 0 16,0 0-16,0-1 15,6-1-15,-4 1 16,-1 1-16,1-1 16,1 1-16,2 0 15,-2 0-15,2-1 16,0-1-16,-1 0 0,-1-2 15,-1 3-15,3-2 16,-2 2-16,6-2 16,-3 1-16,1 1 15,-5-4-15,2 2 16,-3 0-16,-1 1 16,1 1-16,-3 1 15,2 0-15,-3 0 16,1 3-16,-3 0 15,-1-1-15,2 0 16,2-1-16,-4 0 16,1 1-16,0-1 15,1-2-15,-4 1 16,0 1-16,2-1 16,0 0-16,-4-1 15,0-1-15,2 2 16,0 2-16,1-1 15,-2-1-15,1 0 0,-25 0 16,35-3 0,-34 3-16,14-1 0,2 0 15,24-2-15,-35 3 16,37-3-16,-38 3 16,11 0-16,1-1 15,0-1-15,0 1 16,2-1-16,-1 2 15,0-1-15,-1 0 16,0 1-16,-2-1 16,0 1-16,-1 0 15,-2 0-15,0-2 16,-11 2-16,14 0 16,-15 0-16,16 2 15,-16-1-15,18 0 16,-18-1-16,16 2 0,-15 0 15,15 1 1,-16-1-16,16 1 16,-18-1-16,9 2 0,-15-4 15</inkml:trace>
  <inkml:trace contextRef="#ctx0" brushRef="#br0" timeOffset="6701.52">20099 6209 0,'0'0'16,"0"0"-16,0 0 16,0 0-16,0 0 15,0 0-15,0 0 16,0 0-16,0 0 16,0 0-1,0 0-15,0 0 0,47-41 16,-39 41-16,13-2 15,3 2-15,0 0 16,-1 0-16,27 0 16,-10 0-16,3 2 15,0-2-15,3 0 16,1 0-16,3-2 16,2 2-16,2 2 15,3-2-15,0 1 16,0-1-16,2 0 15,-3 4-15,3-2 16,-2 1-16,1 0 16,-2 0-16,2 0 15,-4 1-15,3-2 16,0 2-16,2-1 0,-3 0 16,-2 0-16,0-1 15,-4 2-15,2-1 16,-3-1-16,1-1 15,-2 2-15,-3-4 16,-3 1-16,0 1 16,-2-2-16,1-2 15,0 3-15,-2 0 16,-1 1-16,-2-1 16,-1-1-16,-3 1 15,1 0-15,0-2 16,-1 2-16,-2-3 15,-2 2-15,-20 1 16,10-2-16,0 2 16,2 0-16,0 0 15,1 1-15,-13 0 16,13 0-16,-15-1 16,14 3-16,-20-3 15,3 0-15,1 0 16,11 5-16,-19-3 15,-1 1-15,12 0 0,-7-3 16</inkml:trace>
  <inkml:trace contextRef="#ctx0" brushRef="#br0" timeOffset="35007.41">10017 17154 0,'0'0'0,"0"0"16,0 0-16,0 0 16,0 0-16,0 0 15,62 25-15,-57-23 16,17 3-1,-20-5-15,2 0 16,11 3-16,-15-3 16,2-1-16,-1 1 15,-1-1-15,-1 0 16,-2 0-16,0 1 16,-2-1-16,1 0 15,-3 1-15,-7 0 16,4 0-16,-12 2 15,-5-1-15,0 1 16,0 1-16,0-1 16,-22 3-16,10-1 15,3-1-15,0-1 0,0 0 16,4 1-16,-1-3 16,-1 2-16,-4 0 15,3 0-15,-2 1 16,2 2-16,0 1 15,2 0-15,0-3 16,1 0-16,-3 0 16,0-1-16,-4-2 15,0 3-15,2-1 16,-1 0-16,3 2 16,-1 1-16,1-1 15,3 0-15,1 0 16,0 1-16,1-1 15,-5-1-15,-2 0 16,0 0-16,2 0 16,4 0-16,23-3 0,-11 2 15,1-1-15,-3 0 16,-1 1-16,0 0 16,-1 0-16,1 1 15,-2 0-15,-1-1 16,1 1-16,-1 1 15,0 0-15,0-1 16,1 2-16,-1-2 16,0 0-16,0-1 15,-1 1-15,0-2 16,2 1-16,-1-2 16,1 1-16,2-1 15,2 0-15,-2 0 16,2-1-16,11 1 15,-16 1-15,1-1 16,1 2-16,1-1 16,1 0-16,1 1 15,11-1-15,-13 2 16,12-3-16,-13 3 0,15-3 16,-16 1-1,17 1-15,-14-1 0,14-1 16,-13 1-16,14 0 15,-12 0-15,13-1 16,-14 3-16,15-1 16,-10 1-16,11-1 15,-2-1-15,-5 2 16,8-1-16,0-1 16,2-1-16,-2 0 15,2 0-15,-1 2 16,1-2-16,0 0 15,0 0-15,0-2 16,0 2-16,0 0 16,-1 0-16,-1-2 15,-10 3-15,12-1 0,0 0 16</inkml:trace>
  <inkml:trace contextRef="#ctx0" brushRef="#br0" timeOffset="49675.8">5046 15824 0,'0'0'0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4.56561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4-11-02T07:08:53.70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4251 5927 0,'0'0'0,"0"0"15,0 0-15,0 0 0,0 0 16,0 0-16,0 0 16,0 0-1,0 0-15,0 0 16,0 0-16,0 0 15,0 0-15,0 0 16,0 0-16,0 0 16,-5-12-16,8 14 15,0 1-15,3 2 16,0-2-16,9 4 16,1 1-16,5-3 15,24 6-15,-10-5 16,-23-2-16,41 1 15,-13-2-15,7-1 16,0 1-16,1-1 16,-2-1-16,3 2 15,3 0-15,1 0 16,4-3-16,2 1 0,1-1 16,2 4-16,3-3 15,1 1-15,0-2 16,6 0-16,-3 1 15,-1 1-15,-2 1 16,4 0-16,-4 0 16,3 0-16,-2 0 15,0 0-15,-2 0 16,-3 2-16,0-2 16,-1 0-16,1 0 15,0 0-15,3 1 16,-5-1-16,0 0 15,-3-2-15,2-1 16,0 3-16,2-2 16,-3 2-16,0-2 15,0 3-15,-3-1 16,-8 2-16,1 1 16,-7-2-16,2 0 15,-6-1-15,-2 2 0,-5 1 16,-1-3-16,-23-2 15,12 1-15,0 0 16,1 1-16,0-2 16,2 1-16,-13-2 15,13 1-15,-15 1 16,12 0-16,-15-2 16,-3 0-16,0 0 15</inkml:trace>
  <inkml:trace contextRef="#ctx0" brushRef="#br0" timeOffset="1515.23">4434 4774 0,'0'0'16,"0"0"-1,0 0-15,0 0 0,0 0 16,0 0-16,0 0 16,0 0-1,0 0-15,0 0 16,0 0-1,0 0-15,-79 29 0,57-18 16,-2 1-16,-21 10 16,33-16-16,-11 6 15,3-1-15,0-2 16,3-1-16,2 1 16,10-5-16,-8 5 0,15-6 15,3-2-15,-3 6 16,7-7-16,30 6 15,-2-4-15,3 1 16,-1 1-16,-2 2 16,0 1-16,0 1 15,-5 3-15,-8 1 16,-19-10-16,7 8 16,-3 1-16,0 1 15,-5 2-15,-4 1 16,-7-1-16,-3 0 15,-4 0-15,-5-4 16,-3 1-16,1-1 16,-2-3-16,4 0 15,12-6-15,-10 5 0,13-7 16,1-1-16,6 0 16,-3 2-16,0 0 15</inkml:trace>
  <inkml:trace contextRef="#ctx0" brushRef="#br0" timeOffset="2265.05">4653 4789 0,'0'0'0,"0"0"0,14-58 15,-10 38 1,0 0-16,5-22 16,-6 24-1,2 1-15,-4 2 16,2 7-16,-3 8 15,0-4-15,0 2 16,3-4-16,-3 9 16,0 1-16,1 9 15,2 35-15,-3-7 16,-1 4-16,-1 3 16,-2 1-16,4-1 15,4-3-15,-4-4 16,0-5-16,0-2 15,0-2-15,-4-1 16,4-25-16,-3 14 16,3-2-16,-1 1 15,-1-4-15,4-1 16,-2-14-16,1 3 0,2 6 16,-3-12-16,4 2 15,-1-8-15,8-30 16,1 2-16,1 0 15,1 4-15,4 3 16,2 7-16,-17 17 16,11-6-16,3 3 15,1-1-15,2 6 16,0 2-16,-3 8 16,-1 5-16,-2 5 15,-4 3-15,-3 4 16,-1 2-16,-2-1 15,-3 1-15,-1-2 16,0-1-16,-1-4 16,1-1-16,1-3 15,2-11-15,3 4 16,0-9-16,5 2 0,2-8 16,-6 5-16,-7 3 15</inkml:trace>
  <inkml:trace contextRef="#ctx0" brushRef="#br0" timeOffset="2764.94">5077 4982 0,'0'0'0,"0"0"0,0 0 16,0 0-1,0 0-15,0 0 0,13 70 16,-5-51 0,-2 1-16,3-2 15,3-2-15,3-3 16,-2-4-16,-3-9 15,11 6-15,0-8 16,-1-3-16,15-23 16,-11 4-16,-10-6 15,-2 3-15,-5 21 16,-2-10-16,-1-1 16,-2 5-16,-2 0 15,-4 9-15,-5-5 16,-31 7-16,3 5 15,2 4-15,1 4 16,6 0-16,22-10 16,-9 7-16,3 0 0,7-6 15,0 2-15,2-2 16,-2 5-16,10-8 16,-5 0-16,0 0 15</inkml:trace>
  <inkml:trace contextRef="#ctx0" brushRef="#br0" timeOffset="3608.52">5463 4868 0,'0'0'0,"0"0"16,0 0-16,0 0 16,30 49-16,-13 34 15,-11-37 1,-3-1-16,-2-6 16,-1 0-16,-3-3 15,1-4-15,2-26 16,-2 14-16,1 0 15,1-3-15,1 1 16,0 0-16,1-4 16,-1-1-16,-1-12 0,1 7 15,-1-11 1,0 3-16,0 0 0</inkml:trace>
  <inkml:trace contextRef="#ctx0" brushRef="#br0" timeOffset="3936.61">5475 4926 0,'0'0'15,"28"-58"-15,-6 38 16,-2 6-16,8-4 16,2 6-16,0 3 15,-26 9-15,15-1 16,0 3-16,-2 4 15,-5 3-15,-2 0 0,-6 7 16,-5-1 0,-4 3-16,-3 2 0,-8 24 15,-2-12-15,0 1 16,1-3-16,-1-4 16,-1-5-16,15-18 15,-9 9-15,2-2 16,-3-1-16,3-3 15,11-6-15,0 0 16</inkml:trace>
  <inkml:trace contextRef="#ctx0" brushRef="#br0" timeOffset="4264.68">5758 4788 0,'0'0'0,"42"109"16,-20-6 0,-13-50-1,-7-4-15,-6-2 0,-2-4 16,2-4-16,1-5 15,1-2-15,2-28 16,0 14-16,-1-1 16,-1 0-16,2-1 15,-1-4-15,-1-12 16,2-1-16,0-1 16,-1-6-16,1 4 15,0 4-15</inkml:trace>
  <inkml:trace contextRef="#ctx0" brushRef="#br0" timeOffset="4592.74">5782 4949 0,'9'-74'0,"-3"45"16,5 9-16,8-6 15,7 5-15,4 4 0,3 3 16,0 8-16,-1 6 15,-2 8-15,-25-6 16,11 8-16,-2 2 16,-4 4-16,-5 3 15,-3 2-15,-12 23 16,-1-9-16,-4-1 16,-2-2-16,-2-2 15,1-4-15,-2-2 16,0-2-16,16-16 15,-11 5-15,0 0 16,-2-3-16,8-3 0,9-5 16</inkml:trace>
  <inkml:trace contextRef="#ctx0" brushRef="#br0" timeOffset="5217.56">6132 5075 0,'0'0'0,"0"0"16,0 0-16,0 0 16,78-37-16,-42 8 15,3-3-15,-3-4 16,1 1-16,-2 3 16,-8 10-16,-7 6 15,-17 12-15,4-2 16,-7 6-16,-14 10 15,-14 6-15,-10 6 16,-4 7-16,0 3 16,5 2-16,8-3 15,4-2-15,7-1 0,4-2 16,15-19-16,-2 9 16,5 1-16,26 11 15,4-11-15,9-4 16,2-3-16,4-6 15,-1-6-15,1-3 16,-4-4-16,-5-2 16,-7-4-16,-5-4 15,-15 11-15,-13 8 16</inkml:trace>
  <inkml:trace contextRef="#ctx0" brushRef="#br0" timeOffset="5592.56">6656 4811 0,'0'0'0,"0"0"0,22 66 16,5 20 0,-17-40-16,-5-1 15,0-8-15,0-6 16,-4-24-16,0 10 15,0-2-15,0-10 16,-1-5-16,0 5 16,0-4-16,1 2 15,2-7-15,9-40 16,0 0-16,3-8 16,4 1-16,3 4 15,1 7-15,2 2 0,0 8 16,2 4-1,-1 4-15,3 7 0,-23 12 16,32-2-16,-30 3 16,-8 2-16,0 0 15</inkml:trace>
  <inkml:trace contextRef="#ctx0" brushRef="#br0" timeOffset="6233.03">6209 5014 0,'0'0'0,"0"0"15,0 0-15,0 0 16,0 0 0,43 38-16,-10-38 15,34-14 1,-36 2-16,-5-2 16,-1 0-16,-19 12 15,8-8-15,-1-1 16,-3 1-16,2 0 15,-5-3-15,-3 1 16,-6 1-16,-4 0 16,-24-2-16,-5 6 15,-7 5-15,3 1 16,17 1-16,22 0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4.56561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4-11-02T07:12:30.353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24352 13865 0,'0'0'0,"0"0"16,0 0 0,0 0-16,0 0 15,0 0 1,0 0-16,0 0 15,0 0-15,0 0 16,0 0-16,0 0 16,0 0-16,0 0 15,0 0-15,0 0 16,14-1-16,6-2 16,2 0-16,1 0 15,29 0-15,-12 2 16,6 0-16,-3-2 15,3-1-15,-4 1 16,1-1-16,1 3 16,1 0-16,2 1 15,0 1-15,2 0 16,-2 0-16,1 0 16,1 2-16,-2-1 15,2 1-15,0-1 16,2 0-16,1-1 15,0 1-15,1 0 16,0 0-16,1-1 0,-1 2 16,3 0-1,-2 1-15,2 1 0,2 0 16,0-4-16,2 1 16,-1 2-16,0-2 15,1 1-15,-1 0 16,1-1-16,1-1 15,0 2-15,1-1 16,-2 1-16,0-3 16,-2 1-16,1 1 15,-3 0-15,1 2 16,1 2-16,1-2 16,-1 0-16,1-3 15,-3 2-15,-2-1 16,-2-2-16,2 0 15,-2 0-15,-4 1 16,0 1-16,1 0 16,-1-1-16,1 0 15,-1 1-15,1-3 16,-1 0-16,1 1 16,-3 2-16,2 0 0,-4-1 15,2 1-15,-3 1 16,2-1-16,-2 2 15,-2-2-15,-1 1 16,-2 0-16,-3 0 16,1-1-16,-1 2 15,1-1-15,-5 4 16,-4-2-16,-21-4 16,-6-1-1,0 0 1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4.56561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4-11-02T07:14:23.32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8877 8543 0,'0'0'0,"0"0"16,0 0-16,0 0 0,0 0 15,0 0-15,0 0 16,0 0-16,0 0 15,134-1-15,-93 5 16,0-1-16,4 2 16,1-3-16,4 2 15,-4-1-15,9 0 16,-2 0-16,3 0 16,-6 1-16,3 0 15,0-1-15,-3-2 16,-1 2-16,-2 0 15,2 0-15,-1 1 16,-7-3-16,-3-1 0,0 2 16,2-1-16,-2 2 15,-5-1-15,-5 1 16,-21-3-16,10 2 16,0 1-16,3-2 15,1 1-15,2-1 16,0 0-16,0 1 15,-4-2-15,-11 2 16,11 0-16,-14-1 16,12 2-16,-14 0 15,-2 0-15,8 6 16,-9-9-16,0 0 16</inkml:trace>
  <inkml:trace contextRef="#ctx0" brushRef="#br0" timeOffset="45973.74">25767 12460 0,'0'0'15,"0"0"1,0 0-16,0 0 16,0 0-16,0 0 15,0 0-15,0 0 16,0 0-16,112-14 16,-63 12-16,-1 3 15,4 1-15,0 0 16,5 0-16,3-2 15,1 1-15,3-1 16,3 2-16,5-1 16,3 2-16,3-3 15,4 1-15,1-2 16,1-2-16,2 2 16,1-2-16,-2 0 15,2-1-15,-1 1 16,1-2-16,-1 2 15,1 0-15,-1 3 0,2 0 16,0 1-16,-1 1 16,1-3-16,-6 1 15,-2-1-15,0 2 16,-3 0-16,0 0 16,-2-1-16,-2 0 15,-5-2-15,-2 0 16,-2 2-16,-4 1 15,-2 2-15,-4 3 16,-9 2-16,-7 0 16,-18-3-16,-20-5 15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4.56561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4-11-02T07:16:55.603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19805 4170 0,'0'0'0,"0"0"0,0 0 15,0 0-15,0 0 16,0 0-16,0 0 16,0 0-1,0 0-15,0 0 16,0 0-16,0 0 15,0 0-15,0 0 16,0 0-16,-5 53 16,-14-43-16,-20 15 15,16-13 1,-21 10 0,-34 12-16,39-19 15,-4 0-15,-4 0 16,-49 13-1,46-12-15,0 0 16,-5-2-16,1 1 16,-2-1-16,3 0 15,-2-3-15,-3 2 16,2-1-16,-2 0 16,0-3-16,-3-1 15,2-2-15,1 0 16,-1-3-16,2 0 15,-2-3-15,1-3 16,5 0-16,1-1 16,-4-3-16,1 1 0,2-3 15,5-1-15,-1 0 16,2-2-16,-1-1 16,1-1-16,2-1 15,4 2-15,3-4 16,0 0-16,1-3 15,1-1-15,0 0 16,2 1-16,-1-1 16,1-1-16,4 0 15,5-1-15,-1 1 16,4-3-16,5-1 16,3-1-16,6-2 15,4-1-15,1-4 16,1-2-16,3 1 15,2 0-15,2-1 16,1-1-16,2 1 16,1-1-16,0 3 15,-1-1-15,2 0 0,3 1 16,0 2 0,-1-2-16,1 2 0,0 2 15,3-2-15,1 0 16,0 1-16,4 1 15,1 0-15,4 1 16,2-2-16,7 4 16,0-1-16,2 0 15,1 2-15,2 1 16,6 1-16,1 0 16,2 0-16,1 1 15,4 3-15,2 2 16,0 1-16,-1 3 15,1 3-15,0-3 16,3 2-16,-1 2 16,-2 0-16,-1 4 15,-4 0-15,1 1 0,1 1 16,0 2 0,-4 4-16,1 1 0,-2 3 15,0-2-15,3 3 16,-4-2-16,-1 3 15,-1 0-15,-2 0 16,2 2-16,-1 1 16,1 3-16,-1-1 15,0-1-15,-1-3 16,-4 3-16,1-1 16,-4 3-16,-3-2 15,-1 2-15,-3-5 16,1 5-16,-2 0 15,0 1-15,-4 2 16,-18-14-16,9 8 16,2 0-16,-2 1 15,1 2-15,0 0 16,-1 1-16,-4 1 0,0 0 16,0 0-1,-2 0-15,0 0 16,0 1-16,-1-2 0,-1 3 15,0-2-15,1 1 16,0 0-16,0 0 16,0-2-16,1 2 15,-1 1-15,1-1 16,-1 0-16,1 3 16,-2-1-1,0 2-15,0 1 0,-1 1 16,-3 1-16,0 1 15,-1 23-15,-4-10 16,-2-1-16,-5 1 16,-6 1-16,-7 1 15,-10 4-15,-8 2 16,-12 6-16,-13 4 16,-12 3-16,-13 0 15,44-28-15,46-31 0</inkml:trace>
  <inkml:trace contextRef="#ctx0" brushRef="#br0" timeOffset="9966.37">20751 4336 0,'0'0'0,"0"0"15,118-1 1,-81 10 31,57 3-47,29 1 16,25-5-16,-32-3 31,27-4-16,37 1 1,17-2 0,3-1-16,-32 0 0,-15 2 15,-33-2-15,-21 2 16,-9 2-16,-7 0 16,-4-2-16,-5 4 15,-2-2-15,-5 2 16,-2-1-16,-3 0 15,-2 0-15,-5 1 16,-2 1-16,-1 0 16,-4 2-16,0 0 15,-4-1-15,-1-3 16,2-4 0,-22 0-16,-23 0 15</inkml:trace>
  <inkml:trace contextRef="#ctx0" brushRef="#br0" timeOffset="10747.45">25231 4389 0,'0'0'16,"0"0"-16,0 0 15,122 1-15,-74 0 16,58 2 0,-52-3-16,4 2 15,7-1-15,2 0 0,4 0 16,4 1-16,1 0 15,0-2-15,0 0 16,4 2-16,-3 1 16,1 4-16,-2-1 15,-2-2-15,-4 1 16,-6 0-16,-5 1 16,-8-2-16,-6-1 15,-7-4-15,-3-1 16,-8 1-16,-20 1 15,10 0-15,-2 0 16,-7 0-16,8 1 16,-10 0-16,10 1 15,-12 0-15,10 4 16,-14 0-16,5 6 16,-5 1-16,-1-7 0,1-6 15</inkml:trace>
  <inkml:trace contextRef="#ctx0" brushRef="#br0" timeOffset="12434.65">7706 9522 0,'0'0'0,"0"0"15,0 0-15,0 0 16,97 12-16,-49-10 16,1-5-16,4 1 15,4-3-15,2-2 16,2 2-16,0 1 16,4 1-16,4-1 0,1 3 15,2-2-15,-1 4 16,10 2-16,-2 1 15,5 0-15,2-1 16,-1 2-16,2 0 16,-1-4-16,10-1 15,-4-1-15,8-1 16,-8-1-16,8-2 16,-7 1-16,3-1 15,-4 0-15,1-1 16,-3 2-16,-4 1 15,-4 0-15,-1 2 16,-7 1-16,-3 1 16,-7 2-16,-4 1 15,-15-2-15,-6 2 16,-6-3-16,-24 0 0,9 0 16,1-1-16,0 0 15,-19 0-15,7 0 16,11-1-16,-18 1 15,0 0-15,2 0 16,0 0-16,-2 0 16,0 0-16</inkml:trace>
  <inkml:trace contextRef="#ctx0" brushRef="#br0" timeOffset="13371.92">20069 9483 0,'0'0'0,"0"0"16,0 0-16,52-35 15,-18 25-15,6 3 16,9 0-16,6 3 15,11 3-15,6 3 16,8 2-16,6 2 16,9 3-16,7-1 15,8 3-15,5-1 16,5 0-16,2-1 16,2 2-16,4 0 15,1 3-15,0-1 0,-4 1 16,-3-3-16,-8 1 15,-6-2-15,-10 0 16,-11-5-16,-9 1 16,-14 0-16,-17-2 15,-10-1-15,-31-2 16,6 2-16,-12-2 16,-20 7-1,10-5-15,10-3 16</inkml:trace>
  <inkml:trace contextRef="#ctx0" brushRef="#br0" timeOffset="57190.08">19369 11997 0,'0'0'0,"0"0"0,0 0 16,0 0-1,0 0-15,0 0 0,0 0 16,0 0-1,0 0-15,0 0 0,0 0 16,0 0-16,0 0 16,0 0-16,104-14 15,-55 13-15,-9 3 16,-2 1-16,3 0 16,-2 1-16,4-1 15,3 0-15,2-1 16,1 1-16,4-2 0,1-1 15,3 2-15,-1 1 16,3 0-16,-5 1 16,0-2-16,-8 1 15,-1-1-15,-6 0 16,-5 0-16,-2 2 16,-25-3-16,11 2 15,0 0-15,-1 0 16,-9-1-16,11 4 15,-14-4-15,12 2 16,-14-4-16,-1 0 16,-2 0-16,2 0 15,9 4-15,-11-4 16,0 0-16,1 0 16,-1 0-16,0 0 15,1 0-15,-1 0 0,0 0 16,0 0-1,0 0-15,1 0 0,0 0 16,-1-3-16,0 3 16,0 0-16</inkml:trace>
  <inkml:trace contextRef="#ctx0" brushRef="#br0" timeOffset="59830.22">26273 10719 0,'0'0'0,"0"0"16,0 0-16,13-66 15,-10 47-15,-1 1 16,-2-3-16,0 0 16,-1 3-16,-1 1 15,0 0-15,-1 2 16,-1 1-16,0 0 16,-5 0-16,0 3 15,-6-1-15,-1 0 16,-3 3-16,-3 2 0,-2 3 15,0 2 1,0 4-16,0 4 0,1 2 16,4 3-16,1 3 15,5 2-15,2 4 16,2 3-16,-1 27 16,4-8-16,4 3 15,2 1-15,0 2 16,0-3-16,2 5 15,2 5-15,2 2 16,0 2-16,1-4 16,0 0-16,-2-1 15,-2 3-15,-5-4 16,1-1-16,0 0 16,0-3-16,0-2 15,-1-3-15,1-5 16,-1-2-16,4-5 15,-4-25-15,1 12 16,1 0-16,0-4 16,1-1-16,1-1 0,0-13 15,1-6 1,1 4-16,0-8 16,1-8-16,-2-30 15,-1 5-15,-3-1 0,-1 1 16,-4-1-16,-4 3 15,-7 1-15,-4 4 16,-2 3-16,-1 7 16,3 7-16,17 14 15,-6-6-15,1 3 16,9 8-16,-3-3 16,-3-4-16,8 7 15,7 1-15,24 8 16,5 1-16,5 5 15,4 0-15,1-2 16,0-2-16,0 0 16,-4-3-16,-4-1 15,-1-3-15,1-5 16,-21-1-16,-19 2 0</inkml:trace>
  <inkml:trace contextRef="#ctx0" brushRef="#br0" timeOffset="60408.16">26741 11171 0,'10'-10'16,"-11"10"-16,5-4 16,1-4-16,-4 5 15,0-4-15,-4 3 16,-4-2-16,-3 6 16,-7-3-16,-32 12 15,7 10-15,-1 4 16,6 6-16,2 3 15,5 2-15,4 2 16,6-1-16,3 1 16,6-3-16,4-1 15,10-26-15,-2 11 16,5 0-16,3-3 16,5-2-16,0-4 15,5-7-15,23-14 16,-6-6-16,-1-4 0,0-3 15,-3-3-15,-1 1 16,-6 2-16,-3 2 16,-4-1-16,-15 20 15,5-9-15,0-1 16,-2 1-16,-3 7 16,-3 7-16,2-5 15,-1 2-15,2-2 16,-5 9-16,3 4 15,-6 31-15,8-1 16,0 5-16,5 2 16,1 2-16,4 0 15,-2-3-15,0-3 16,-2-5-16,-3-3 16,-3-26-16,0 8 15,2-1-15,1-5 16,-1-10-16,4 0 15,12-26-15,-5-5 16,-7 14-16,-9 18 0</inkml:trace>
  <inkml:trace contextRef="#ctx0" brushRef="#br0" timeOffset="60751.83">27152 10928 0,'0'0'0,"0"0"16,0 0-16,0 0 16,0 0-16,0 0 15,0 0 1,0 0-16,40 72 0,-39-26 16,-3 6-16,-2 5 15,1 0-15,0 3 16,3-5-16,-3 5 15,3-3-15,0 0 16,2-7-16,1-2 16,0-6-16,-3-6 15,0-9-15,0-21 16,0 4-16,-1-4 16,2-7-16,2-5 0,7-31 15,-6 24-15,-4 13 16</inkml:trace>
  <inkml:trace contextRef="#ctx0" brushRef="#br0" timeOffset="61064.32">27401 10789 0,'0'0'15,"0"0"-15,0 0 16,0 0-16,15 85 16,-9-40-16,-4 7 15,0 6-15,0 3 0,0 6 16,1 0-16,-3 2 16,2 0-16,0-4 15,4-5-15,-2-5 16,2 1-16,-1-10 15,1-5-15,1-7 16,0-9-16,-6-21 16,5 4-16,-6-8 15,0 0-15</inkml:trace>
  <inkml:trace contextRef="#ctx0" brushRef="#br0" timeOffset="61907.85">27753 11506 0,'0'0'0,"0"0"16,0 0-16,0 0 15,0 0-15,0 0 16,0 0-16,0 0 16,108-4-16,-57-5 15,4 0-15,5 0 16,3 3-16,5 1 15,-2 3-15,1 0 16,-2 4-16,-2 1 0,-5 2 16,-6 2-1,-5 0-15,-11 1 0,-8-1 16,-35-10-16,14 5 16,-2-1-16,15 4 15,-21-5-15,-2-1 16,-6 1-16,0-2 15,0-1-15,-29-8 16,4-2-16,-3-2 16,2-3-16,-3 1 15,2-3-15,-4-1 16,4-1-16,1 3 16,6 1-16,2 3 15,22 12-15,-9-3 16,-1-2-16,4 3 15,7 4-15,-5-4 16,11 8-16,5 0 16,21 13-16,8-5 15,11 4-15,4 1 16,-1 2-16,-4-3 16,-2-1-16,-5 0 15,-8-4-15,-7 1 16,-20-5-16,5 5 0,-4 3 15,-4 4-15,-14 24 16,-3-7-16,-4-2 16,-2-4-16,-2-2 15,20-22-15,-10 9 16,3-2-16,1 0 16,2-2-16,10-8 15,-2 6-15,7-8 16,5 3-16,30-11 15,-24 4-15,-18 4 16</inkml:trace>
  <inkml:trace contextRef="#ctx0" brushRef="#br0" timeOffset="62501.46">29577 11026 0,'0'0'0,"0"0"15,30-52-15,-24 34 16,-3 0-16,-8 3 16,-5 0-16,-27-1 15,6 10-15,-2 6 16,-1 6-16,2 5 15,3 6-15,1 3 0,2 5 16,1 4 0,7 4-16,2 3 0,4 7 15,2 2-15,2 2 16,5 1-16,0 6 16,1 1-16,-1 1 15,2-3-15,0 0 16,0-1-16,-1-2 15,-3-2-15,0-5 16,1-5-16,-1-1 16,1-2-16,-1-3 15,0-2-15,4-25 16,-3 12-16,1-4 16,1-3-16,3-9 15,-1 4-15,2-10 16,-1 8-16,-1-3 0</inkml:trace>
  <inkml:trace contextRef="#ctx0" brushRef="#br0" timeOffset="62782.65">28953 11453 0,'0'0'16,"0"0"-16,0 0 16,0 0-16,0 0 15,0 0-15,0 0 16,101 3-16,-53 6 16,5 0-16,-1-2 15,0 1-15,-3-1 16,-6 1-16,-5-2 15,-3-1-15,-28-3 16,-2-2-16,-5 0 0</inkml:trace>
  <inkml:trace contextRef="#ctx0" brushRef="#br0" timeOffset="63298.25">29493 11485 0,'0'0'15,"0"0"-15,0 0 16,95 10-16,-47-15 16,6-4-16,0-4 15,-1-1-15,-5-1 16,-6 2-16,-10 0 15,-11 1-15,-17 9 16,-1-3-16,-1-3 0,-9-2 16,-32-5-1,-5 8-15,-7 2 0,1 2 16,0 5-16,8 5 16,3 4-16,7 1 15,4 3-15,23-10 16,-8 8-16,4 4 15,4 22-15,8-6 16,8 3-16,8-2 16,9-4-16,7-3 15,6-1-15,4 1 16,0-3-16,6-1 16,-1-3-16,-1-2 15,-4-6-15,-4-4 16,-6-6-16,-6-4 15,-4-5-15,-13 4 0,-12 4 16</inkml:trace>
  <inkml:trace contextRef="#ctx0" brushRef="#br0" timeOffset="63688.8">30282 11041 0,'0'0'16,"0"0"-16,9 77 15,-5-35-15,-1 5 16,0 0-16,0 4 15,1 2-15,1 2 16,-1-1-16,1-2 16,0 1-16,-3-4 15,1-3-15,-1-3 16,1-3-16,0-6 16,-1-4-16,-1-24 0,0 8 15,1 0-15,0-5 16,2-10-16,-1-3 15,5 0-15,7-30 16,1 2-16,-5-5 16,-5 17-16,-6 20 15</inkml:trace>
  <inkml:trace contextRef="#ctx0" brushRef="#br0" timeOffset="64032.42">30570 11003 0,'0'0'0,"0"0"0,0 0 16,0 0-16,0 0 16,0 0-16,0 0 15,0 0-15,0 0 16,0 0-16,48 46 15,-44-3-15,-3 4 16,1 6-16,-1 6 16,0 0-16,3-2 15,0 3-15,5 4 16,-1 1-16,5-2 16,1 0-16,0-3 15,-1-2-15,-2-4 16,-3-7-16,-4-23 15,-4-24 1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4.56561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4-11-02T07:19:23.163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24462 4885 0,'0'0'16,"0"0"0,0 0-16,0 0 0,0 0 15,0 0 1,0 0-16,0 0 15,0 0-15,0 0 16,0 0-16,0 0 16,0 0-1,0 0-15,-3-14 16,11 11-16,-1 4 16,7 1-16,-6-1 15,14 4-15,1 0 16,1-1-16,22 3 15,-6-4-15,0-2 16,2-1-16,-3 0 16,6 2-16,0-4 15,2 1-15,1-1 0,1 2 16,1-1-16,-2 1 16,1 0-16,1 1 15,2 1-15,-2 1 16,0-3-16,0 3 15,2-2-15,-2 1 16,-1-1-16,0 0 16,1 1-16,2 3 15,-2-2-15,1-1 16,0 0-16,0 0 16,2 0-16,-2 0 15,-4-2-15,-1 1 16,0 0-16,1 0 15,-3 0-15,0-1 16,-3 2-16,-1-1 16,-1 2-16,3 0 15,-4-1-15,-2 1 0,-2 1 16,-2-1 0,-2 1-16,-22-3 0,11 2 15,2-1-15,1-1 16,-2 1-16,2-2 15,-12 1-15,12 1 16,-17 0-16,16 0 16,-21-2-16,0 0 15</inkml:trace>
  <inkml:trace contextRef="#ctx0" brushRef="#br0" timeOffset="118347.52">7353 14631 0,'-115'-10'15,"118"10"1,-20-2-16,1 0 0,10 0 15,-7-3 1,11 2-16,-6-4 16,8 4-16,-3-5 0,8 5 15,2-4-15,33-9 16,0 5-16,10 2 16,4 3-16,8-1 15,6 2-15,9 3 16,2-1-16,3 4 15,3 1-15,0 3 16,2 0-16,1-1 16,-6 1-16,0-1 15,-6 2-15,-2-1 16,-7 0-16,-7-1 16,-11-1-16,-11 0 15,-13-1-15,-34-4 16,14 1-16,-6-1 0,-14-13 15,10 9-15,5 6 16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4.56561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4-11-02T07:22:48.10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13969 7534 0,'0'0'15,"0"0"-15,0 0 16,0 0-16,0 0 16,0 0-16,0 0 15,0 0-15,0 0 16,0 0-1,0 0-15,0 0 16,-61 38-16,25-12 16,-2 2-16,-7 1 15,-3-1-15,7-2 16,4 1-16,4 0 0,-1-3 16,5 1-16,2-1 15,-1 0-15,2 0 16,1-4-16,4-4 15,16-12-15,-7 4 16,-1 0-16,6-6 16,-7 3-16,9-7 15,-7-1-15,6-5 16,19-25-16,6 1 16,6-4-16,2-7 15,-13 22-15,-14 21 16</inkml:trace>
  <inkml:trace contextRef="#ctx0" brushRef="#br0" timeOffset="343.73">13852 7400 0,'0'0'0,"0"0"0,0 0 16,0 0-16,0 0 15,-81 48-15,40-18 16,-4 7-16,-9 3 16,-4 5-16,-5-1 15,5-2-15,1 1 16,11-8-16,8-1 16,4-5-16,2-2 15,4-2-15,4-6 16,4-2-16,16-13 15,-9 4-15,3-2 16,4-4-16,-7 1 16,11-9-16,-5 0 15,5-7-15,20-30 16,-9 23-16,-9 20 0</inkml:trace>
  <inkml:trace contextRef="#ctx0" brushRef="#br0" timeOffset="609.23">13506 7463 0,'0'0'0,"0"0"0,0 0 15,0 0-15,0 0 16,-61 26-16,21 6 16,-7 7-16,-6 6 15,-3 2-15,7-2 16,6-7-16,5-4 15,3-6-15,8-4 16,4-3-16,18-18 16,-7 7-16,8-7 15,-2 1-15,3-4 16,-2-1-16,13-22 0,11-7 16,-11 15-16,-8 15 15</inkml:trace>
  <inkml:trace contextRef="#ctx0" brushRef="#br0" timeOffset="812.35">13157 7421 0,'0'0'0,"0"0"0,0 0 16,-102 34-16,73-1 15,-6 8-15,0 2 16,-1 2-16,2-6 15,4-2-15,5-6 16,3-6-16,7-4 16,7-11-16,8-10 0</inkml:trace>
  <inkml:trace contextRef="#ctx0" brushRef="#br0" timeOffset="2530.66">26773 7257 0,'0'0'0,"0"0"16,0 0-16,0 0 15,0 0-15,45 73 16,-33-31-16,0 59 15,-11-48 1,-2 1-16,-3-4 0,4 2 16,-1-7-16,2-3 15,2-5-15,0-4 16,-1-25-16,6 32 16,-6-29-16,3 9 15,2 1-15,2-1 16,0-3-16,4 0 15,3-3-15,-8-8 16,-8-6-16</inkml:trace>
  <inkml:trace contextRef="#ctx0" brushRef="#br0" timeOffset="3171.17">27484 7794 0,'60'-39'0,"-40"25"0,5-6 16,-8 6-16,3-7 15,-18 16-15,6-10 16,-1 0-16,-6-2 16,-5 1-16,-4 1 15,-27 0-15,-1 11 16,-4 8-16,-3 5 15,1 7-15,2 9 16,2 4-16,6 7 16,5 2-16,4 4 15,5-2-15,5-2 16,5 0-16,6-4 16,5-4-16,7-6 15,6-6-15,-11-13 16,33 4-16,-6-13 0,8-9 15,1-10 1,2-4-16,-6-7 0,-1-3 16,-4 0-16,-3 0 15,-7 3-15,-6 5 16,-13 23-16,5-10 16,-4 1-16,1 2 15,-3 3-15,-1 9 16,0 2-16,-1 4 15,4-1-15,-3 7 16,1 9-16,-1 2 16,0 26-16,0-34 15,3 10-15,-1-2 16,2 0-16,2-2 16,4-1-16,3-2 15,2-4-15,27-4 16,-7-16-16,0-9 15,-17 9-15,-19 7 16</inkml:trace>
  <inkml:trace contextRef="#ctx0" brushRef="#br0" timeOffset="3483.56">28392 7194 0,'0'0'15,"0"0"-15,0 0 16,0 0-16,0 0 16,23 91-16,-24-34 15,-6 6-15,-5 4 16,-4 0-16,-3 0 16,-1 0-16,1-2 15,4-1-15,5-4 16,3-2-16,1-3 15,3-5-15,1-6 16,0-7-16,1-6 16,1-25-16,-1 7 0,-1-2 15,1-11 1,-2 0-16,0-8 16,-2-31-16,3-2 0,-1 19 15,3 22-15</inkml:trace>
  <inkml:trace contextRef="#ctx0" brushRef="#br0" timeOffset="3780.41">28071 7527 0,'0'0'16,"0"0"-16,0 0 15,0 0-15,0 0 16,0 0-16,0 0 15,0 0-15,72 25 0,-18-14 16,7-2 0,6 1-16,0-3 15,1-3-15,-5 1 0,-4 2 16,-9-2-16,-11 3 16,-14 3-16,-23-8 15,6 6-15,-6 3 16,-6 2-16,-1-2 15,3-5-15,2-7 16</inkml:trace>
  <inkml:trace contextRef="#ctx0" brushRef="#br0" timeOffset="4217.89">28672 7741 0,'0'0'16,"0"0"-16,0 0 16,0 0-1,0 0-15,0 0 16,0 0-16,99 2 15,-42 1-15,-6-5 16,7-4-16,-1-8 16,0-6-16,-7-4 15,-10-1-15,-12 5 0,-15 4 16,-13 12-16,-5-5 16,-32-2-16,-7 5 15,-11 7-15,-8 6 16,-3 11-1,4 5-15,5 7 0,8 0 16,11 2-16,12-1 16,14 6-16,12-1 15,11 5-15,14-6 16,11-1-16,12-6 16,9-6-16,12-3 15,6-3-15,6-3 16,3-3-16,0 0 15,-4 1-15,-6-4 16,-10-2-16,-9 0 16,-11-4-16,-9-1 15,-28 0-15,10-1 16,-11 1-16,-6 0 0</inkml:trace>
  <inkml:trace contextRef="#ctx0" brushRef="#br0" timeOffset="4530.32">29910 7820 0,'0'0'0,"0"0"16,0 0-16,0 0 16,-39 40-16,32-27 15,2 5-15,6 1 16,3-2-16,-1-8 15,-3-9-15</inkml:trace>
  <inkml:trace contextRef="#ctx0" brushRef="#br0" timeOffset="82762.07">7638 14692 0,'0'0'0,"0"0"0,0 0 16,0 0-16,0 0 15,0 0-15,0 0 16,0 0-1,0 0-15,0 0 16,0 0-16,0 0 16,0 0-16,16-52 15,-20 50-15,-4-8 16,5 8-16,-6-5 16,6 6-16,0 2 15,-2 1-15,-9-2 16,12 4-16,-7-3 15,9-1-15,-4 3 0,3 0 16,-5 3-16,11-4 16,3-2-16,27 6 15,7-6-15,11-3 16,3 0-16,4-1 16,-2 2-16,-2 2 15,-28-2-15,-28 2 16</inkml:trace>
  <inkml:trace contextRef="#ctx0" brushRef="#br0" timeOffset="110536.97">12583 9228 0,'0'0'15,"0"0"-15,0 0 16,0 0-1,0 0-15,136-13 0,-97 8 16,3 2-16,0 1 16,3-2-16,3 2 15,4 2-15,7 0 16,4 1-16,5-1 16,1 3-16,2-1 15,3 0-15,0 3 16,4 2-16,-3-1 15,-1 4-15,-4-3 16,-1 1-16,-5-3 16,-2-3-16,-3 1 15,-4 1-15,-8-3 78,-23 0-62,-24-1-16</inkml:trace>
  <inkml:trace contextRef="#ctx0" brushRef="#br0" timeOffset="111146.23">13123 10448 0,'0'0'0,"0"0"0,0 0 16,0 0-16,0 0 15,0 0-15,0 0 16,0 0 0,114 1-16,-69-2 15,9-3-15,5-1 16,5 1-16,4-1 15,3 0 17,65 2-17,28 6-15,19 2 16,-57 3-16,-22-1 16,-32 4-16,-17 1 15,-18 2-15,-8-2 16,-17-2-16,-12-10 0,0 0 15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4.56561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4-11-02T07:25:27.922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3028 5957 0,'0'0'0,"0"0"16,-47 46-16,22-13 15,-6 6-15,-3 11 16,-9 11-16,-5 7 15,-3 7 1,-5 5-16,0 1 0,-3 1 16,2-7-16,4-6 15,1-9-15,4-4 16,3-1-16,5-6 16,6-6-16,4-8 15,3-7-15,5-8 16,18-17-16,-8 4 15,1-3-15,6-7 16,-3-4-16,2 3 0,6 4 16</inkml:trace>
  <inkml:trace contextRef="#ctx0" brushRef="#br0" timeOffset="249.93">2254 6242 0,'26'44'16,"-2"-1"-16,31 40 16,-19-37-1,5 1-15,3 4 16,2 0-16,2-2 15,2 5-15,-2 5 16,-5 2-16,-4 5 0,-10 6 16,-13-37-16,-16-35 15</inkml:trace>
  <inkml:trace contextRef="#ctx0" brushRef="#br0" timeOffset="11903.6">7682 8145 0,'0'0'0,"0"0"16,0 0-16,0 0 15,0 0 1,0 0 0,0 0-1,0 0-15,0 0 16,0 0-16,0 0 16,0 0-16,0 0 15,-7-23 1,37 19-1,15 5-15,-7 0 16,0-2-16,1 0 16,7 0-16,1 2 15,5 0-15,3 2 16,3-3-16,4-2 16,0 1-16,3 4 15,-3-1-15,1 1 16,0-1-16,4 1 15,-5 1-15,-1-1 16,-1 1-16,-1-2 16,0 0-16,-3 2 15,-2 1-15,-1 0 16,-1-2-16,-3 0 16,-8-1-16,-5 0 0,-1 0 15,-5-1-15,-25-1 16,12 0-16,-1-1 15,-9 0-15,7 0 16,-12 0-16,-2 0 16,-2 1-16,-1-2 15,0 0-15,2-2 16,-7 1-16,-3-2 16,1 3-16,-11-2 15,-4-3-15,3 3 16,-2-2-16,2 0 15,-23-7-15,12 3 16,-4-4-16,5-3 16,3 0-16,7-1 15,-2 0-15,18 14 16,-9-6-16,0-2 16,-2 3-16,1 0 0,-3 0 15,13 7 1,-13-4-16,14 6 15,-10-1-15,14 4 0,1 1 16,-8 6-16,8 0 16,10 4-16,24 12 15,-2-7-15,4-3 16,1 0-16,5-5 16,2-1-16,2-2 15,0 3-15,-2-2 16,3 1-16,-2 0 15,-2-1-15,-8 3 16,-7-1-16,-23-7 16,8 4-16,-3 2 15,-4 2-15,-2 2 16,-5 3-16,-5 0 16,-23 18-16,0-10 15,-3-1-15,1-2 0,4-2 16,4-5-1,16-11-15,-8 6 0,-3 2 16,1-1-16,1 1 16,0 2-16,5-2 15,3 1-15,5-1 16,2-2-16,1-10 16,0 0-16</inkml:trace>
  <inkml:trace contextRef="#ctx0" brushRef="#br0" timeOffset="13746.86">10800 7435 0,'0'0'0,"0"0"0,0 0 15,0 0 1,0 0-16,-39-43 15,16 42 1,-29 6-16,9 2 16,0 0-16,-3 4 15,4 0-15,0 3 16,4-2-16,1 0 16,0 3-16,3 1 15,1 3-15,6 1 16,2-2-16,3 2 15,18-16-15,-7 9 16,3 1-16,3 0 16,4 3-16,19 10 0,9-8 15,7-4-15,6 1 16,5-2 0,8-2-16,1 3 15,3 0-15,-1-1 16,2 0-16,-3 3 0,-3 4 15,-4 4-15,0 1 16,-6-3-16,-3-1 16,1 1-16,-6 1 15,-1 1-15,-7-2 16,1 0-16,-4-3 16,-1 0-16,-2 1 15,-4-1-15,-12-14 16,4 8-16,-1 2 15,-3 2-15,-2 1 16,-3 1-16,-5 0 16,-2 1-16,-23 14 15,0-13-15,-7-2 16,-4-3-16,-6-5 0,-2-3 16,-8-5-16,-1-3 15,-5-4-15,-2-6 16,-4-5-16,0-2 15,0-3-15,-2-3 16,-2-1-16,-1-4 16,39 14-16,36 13 15</inkml:trace>
  <inkml:trace contextRef="#ctx0" brushRef="#br0" timeOffset="14980.95">11291 6974 0,'0'0'0,"8"-72"16,-9 70-16,3-10 0,1-3 15,0 1-15,1 2 16,1 16-1,8 35 1,-4 49 0,-5-30-16,-1 3 15,0 5-15,-2 2 16,4 4-16,0 2 0,5 0 16,-1 5-1,2 1-15,-1 2 0,-1-1 16,-2-2-16,-2-4 15,-3-1-15,1-8 16,-2-4-16,1-9 16,1-7-16,1-6 15,0-10-15,-2-14 16,-4-18-16,3 10 16,2-4-16,-3-9 15,6-26-15,1-6 16,7-12-16,3-5 15,4-3-15,1 5 16,3 4-16,-3 9 16,-2 5-16,1 9 15,2 5-15,-18 17 16,9-3-16,1 3 16,1 4-16,16 21 0,-10 2 15,4 8-15,-7 5 16,-1 7-1,-5 0-15,-1 2 16,-1-1-16,0-1 16,-1-1-16,4-4 0,-2-7 15,-1 0-15,-8-25 16,3 10-16,-1-1 16,-2-8-16,-3-8 15,4 10-15,0-2 16,0-11-16,1-1 15,4-2-15,1-10 16,-5 10-16,-5 6 16</inkml:trace>
  <inkml:trace contextRef="#ctx0" brushRef="#br0" timeOffset="15527.81">12058 8136 0,'0'0'16,"0"0"-16,0 0 15,0 0-15,0 0 16,0 0-16,0 0 15,136-21-15,-97 4 16,2-3-16,-2-6 16,-3-1-16,-6 3 15,-4 0-15,-6 5 16,-16 13-16,4-7 16,-5 1-16,-5 0 0,-26-5 15,-7 9-15,-4 7 16,-4 7-16,0 9 15,-2 5-15,4 4 16,3 3-16,3 4 16,6 1-16,6 2 15,5 1-15,10-1 16,5-2-16,9 2 16,12-2-16,7-1 15,2-4-15,9-3 16,7-1-16,9-3 15,1-5-15,4-5 16,1-3-16,-2-1 16,-1 0-16,-10 3 15,-7-3-15,-9 2 16,-22-8-16,-3 0 0,-4 0 16</inkml:trace>
  <inkml:trace contextRef="#ctx0" brushRef="#br0" timeOffset="16761.91">13396 7381 0,'0'0'0,"0"0"0,0 0 16,0 0-16,0 0 16,7 90-1,-9-39-15,-3 5 16,-1 7-16,-4-1 0,2 4 15,-1 0-15,3 0 16,4-1-16,5-6 16,0-3-16,-1-5 15,0-4-15,0-2 16,4-7-16,5-4 16,5-7-16,5-5 15,2-7-15,2-8 16,1-10-16,4-9 15,6-11-15,6-8 0,3-8 16,0-4 0,0-6-16,5 0 15,2 0-15,0 5 0,-7 3 16,-8 4-16,-6 2 16,-6 7-16,-7 6 15,-16 18-15,6-7 16,-4 4-16,-6 5 15,-5-1-15,-22 15 16,-3 8-16,-7 11 16,-6 6-16,0 5 15,9 6-15,7-4 16,6 1-16,5-3 16,6-3-16,8-6 15,5-2-15,9-3 16,10-8-16,6-5 15,7-11-15,1-8 16,5-10-16,5-5 16,3-7-16,-1-3 15,-9-2-15,-5-1 16,-9 0-16,-8 1 0,-6 3 16,-7 22-1,0-11-15,-2 1 0,-1 0 16,-3 1-16,0 1 15,-1 11-15,-3-6 16,5 12-16,1 1 16,-6 3-16,4 6 15,6 30-15,3-6 16,4 1-16,1 0 16,7-3-16,3-4 15,3-4-15,-3-4 16,0-3-16,-17-16 15,8 4-15,0-1 16,-2-6-16,25-6 16,-1-6-16,2-8 15,-1-7-15,-17 12 0,-17 14 16</inkml:trace>
  <inkml:trace contextRef="#ctx0" brushRef="#br0" timeOffset="17308.68">14657 7959 0,'0'0'16,"0"0"-16,0 0 16,0 0-16,0 0 15,0 0-15,-12 63 16,-1-24-16,2 5 16,1-4-16,5 0 15,7-6-15,7-4 16,-7-23-16,4 8 15,5-1-15,21 3 16,5-12-16,8-11 0,-1-7 16,1-10-1,2-5-15,-1-3 0,-1 2 16,-7 0-16,-5 4 16,-10 0-16,-4 1 15,-15 20-15,2-11 16,-1-1-16,-1 2 15,-3-1-15,-2 3 16,-1 10-16,-4-8 16,3 11-16,-1-1 15,-6 0-15,0 6 16,2 6-16,2 5 16,2 4-16,2 27 15,-1-7-15,1-3 16,2-5-16,1 0 15,-1-25-15,2 9 16,1 2-16,2-2 16,0 0-16,2-3 15,0-11-15,4 5 16,6-5-16,-1-7 16,3-3-16,14-23 15,-18 18-15,-15 12 0</inkml:trace>
  <inkml:trace contextRef="#ctx0" brushRef="#br0" timeOffset="18199.09">15720 7884 0,'0'0'0,"0"0"0,0 0 0,0 0 16,-82 21-16,37 0 15,-6 6-15,-1 3 16,4 3-16,7-2 16,6 1-16,9-4 15,10-2-15,8-2 16,8-19-16,5 5 16,6-1-16,30-6 15,1-14-15,5-6 16,8-7-16,0-6 15,-4 2-15,-6 3 16,-9 1-16,-8 1 16,-23 17-16,7-8 15,-2-1-15,-6 0 32,-5-1-32,-4 4 0,-7 1 15,4 13-15,-10-2 16,1 9-16,-2 30 15,13 2-15,3 5 16,2 4-16,2 4 31,7 22-31,3 13 16,0 8-16,-7-15 16,-9-8-16,-12-6 15,-5-7-15,-9-5 16,-8-7 15,-28 0-31,-14-11 16,-5-7-16,24-21 15,5-14-15,12-11 47,7-44-47,15-19 0,14-8 16,13 23-1,17 9-15,16 13 16,11 12-16,2 7 16,-4 6-16,-3 3 31,10-1-31,4-3 16,4-9-1,-16 0-15,-20 14 16,-25 12-16</inkml:trace>
  <inkml:trace contextRef="#ctx0" brushRef="#br0" timeOffset="18839.53">15977 7333 0,'0'0'16,"31"51"0,-18-6-16,4 6 15,-2 9-15,-3 4 16,-5 2-16,-3 8 15,-1 0-15,-3 1 16,1-2-16,-1 0 16,0-4-16,0-3 15,-1-6-15,1-9 16,0-7-16,2-6 16,-1-11-16,-2-22 0,0-1 15,1 5-15,0-2 16,0-6-16,0-5 15,1-1-15,3-32 16,7-1-16,3-9 16,8-5-16,4 0 15,4 3-15,1 6 16,-1 3-16,-1 9 16,1 8-16,2 11 15,1 8-15,-2 9 16,-3 9-16,-2 9 15,-6 5-15,-7 6 16,-3 1-16,-7 5 16,-2-2-16,-2 1 15,1-4-15,1-1 16,-3-1-16,2-1 16,-1-4-16,2-23 15,0 12-15,1 1 16,1 1-16,2-4 15,2-1-15,-7-14 0,0 0 16</inkml:trace>
  <inkml:trace contextRef="#ctx0" brushRef="#br0" timeOffset="21620.38">16706 8013 0,'0'0'0,"0"0"16,0 0-1,-42 37-15,44-33 16,0 7-16,5-10 15,8 3-15,31-13 0,-2-6 16,1-6 0,0-3-16,-3-4 0,-5 3 15,-6 0-15,-4 1 16,-6 6-16,-19 14 16,3-8-16,-6 3 15,-24-4-15,-10 8 16,-5 5-16,-5 9 15,-3 6-15,0 9 16,2 3-16,4 1 16,6 0-16,7 2 15,7 3-15,9 4 16,11-2-16,12 3 16,13 2-16,13 0 0,9-4 15,4-6-15,3-2 16,3-3-16,5-6 15,4-3-15,-1-5 16,-4-7-16,-1-9 16,0-8-16,-2-7 15,1-5-15,-2-1 16,1-8-16,-2-6 16,-1-3-16,-4 6 15,-7 9-15,-11 3 16,-6 3-16,-19 17 15,7-8-15,-3 0 16,-3-1-16,-2 0 16,-3 1-16,-10 1 15,-27 0-15,-4 11 16,-8 9-16,-2 9 16,-2 9-16,3 6 15,4 4-15,9 1 16,8 2-16,9 2 15,11-4-15,11 2 16,11-3-16,6-3 0,5-7 16,11-6-16,6-7 15,5-10-15,7-8 16,4-14-16,4-9 16,-1-8-16,-2-6 15,-4-5-15,-4-2 16,-6-1-16,-5 0 15,-9-2-15,-4-2 16,-8-2-16,-2-3 16,-2-2-16,-1-2 15,-3-2-15,0 0 16,-1 2-16,2 3 16,-2 1-16,-3 0 15,1 2-15,-4 5 16,-1 4-16,1 6 15,-1 7-15,1 6 16,-6 24-16,2-10 16,0 6-16,-3 9 0,-1 5 15,-13 24-15,0 4 16,1 13-16,1 10 16,-2 14-16,1 2 15,0 6-15,0 2 16,-2-1-16,2 0 15,4-2-15,1-2 16,1-4-16,3-3 16,1-6-16,5-7 15,2-7-15,4-6 16,1-7-16,-1-7 16,-5-22-16,3 8 15,0-3-15,-1-1 16,-2-8-16,3 5 15,-2-8-15,1-2 16,2 0-16,7-1 16,-12 4-16,0 0 0</inkml:trace>
  <inkml:trace contextRef="#ctx0" brushRef="#br0" timeOffset="22260.81">18821 8035 0,'0'0'16,"0"0"-16,0 0 16,0 0-16,-68 39 15,52-21-15,2 3 16,5-1-16,3-2 16,9-1-16,6-3 15,29-5-15,0-9 16,4-6-16,-3-7 15,-3-5-15,-6 0 16,-6-2-16,-20 17 0,7-11 16,-6 0-16,-7 0 15,-25-8-15,-3 8 16,-8 6-16,-1 5 16,3 3-16,4 1 15,27-1-15,-9 2 16,6-1-16,-5 4 15,13-2-15,-7 6 16,5 3-16,3 1 16,5 5-16,-3-11 15,-3-7-15</inkml:trace>
  <inkml:trace contextRef="#ctx0" brushRef="#br0" timeOffset="37975.97">2990 8850 0,'0'0'0,"0"0"31,0 0-31,-6 72 16,-13-33-16,-9 8 16,-4 7-16,-56 70 15,-9 9 1,46-62 0,0-2-16,4 0 15,3-2-15,-6 9 16,0 1-1,0-2-15,6-10 0,9-9 16,5-11-16,5-8 16,5-9-16,5-5 15,11-17-15,-5 4 16,2 0-16,4-6 16,1-1-16,-1 0 15,0 0-15,3-6 16,-3-1-16,5-5 15,-1-7-15,2-2 16,3-5-16,3-25 16,-6 27-16,-3 21 0</inkml:trace>
  <inkml:trace contextRef="#ctx0" brushRef="#br0" timeOffset="38397.79">2229 9230 0,'-10'-53'0,"11"59"15,-1-17-15,0-3 16,0 0-16,3 0 16,-3 5-16,0 6 15,0 1-15,3 2 16,-3 3-16,3 4 15,5-3-15,15 33 16,-4 3-16,1 9 16,3 0-16,3 0 15,2 2-15,0 1 16,3 5-16,-1 2 0,4 4 16,0 1-1,4 0-15,6-2 0,-2 0 16,4-4-1,-3 1-15,1-6 16,-6-4-16,-1-6 0,-7-2 16,-6-5-16,-4 1 15,-7-5-15,-15-4 16,4-14-16,-2-14 16</inkml:trace>
  <inkml:trace contextRef="#ctx0" brushRef="#br0" timeOffset="45911.74">7946 11251 0,'0'0'0,"0"0"16,0 0-1,0 0-15,0 0 16,0 0-16,0 0 15,0 0-15,0 0 0,0 0 16,0 0 0,0 0-16,0 0 0,0 0 15,0 0-15,0 0 16,43 32-16,0-28 16,2-1-1,4-1-15,6 0 0,5 0 16,6 0-16,5 1 15,3 0-15,2-1 16,1 0-16,4 0 16,-1 0-16,2-1 15,-1 0-15,-6-1 16,2 1-16,-7 2 16,-2 0-16,-7 2 15,-2 0-15,-7-1 16,-6 0-16,-1 1 15,0 1-15,-2 0 16,-4-1-16,-4 0 16,0 0-16,-4-1 0,-4 0 15,-22-2-15,11 1 16,-3-2-16,-7-1 16,4 2-16,-10-2 15,3 0-15,0 0 16,-2 0-16,-3-3 15,-1 0-15,4-3 16,-7-3-16,-28-8 16,2 3-16,-6 0 15,-3-2 1,-3 2-16,-1-1 0,4 0 16,0-1-16,0-2 15,2 1-15,6 2 16,4 2-16,23 10 15,-12-4-15,4 2 16,7 2-16,-6-1 16,10 2-16,4 2 15,3 0-15,2 2 16,-1-7-16,37 10 16,-1-2-16,5 3 0,2 0 15,3 2-15,1 1 16,0 1-16,-2 3 15,-6-2-15,-2 3 16,-9-1-16,-4 2 16,-24-11-16,8 8 15,-5 2-15,-7 22 16,0-27-16,-22 27 16,1-10-16,-6-4 15,0-2-15,-1 0 16,0-3-16,0-2 15,22-11-15,-10 6 16,3 0-16,-2 2 16,4 0-16,1 0 15,3 2-15,1-1 16,6 0-16,3-4 16,1-6-16,-2 4 0,-3-7 15</inkml:trace>
  <inkml:trace contextRef="#ctx0" brushRef="#br0" timeOffset="46677.3">10739 10578 0,'0'0'16,"0"0"-16,0 0 15,21 88 1,-12-40 0,-1 4-16,-5 2 0,-3 1 15,-2-1-15,-1-2 16,2-1-16,1-2 16,4-1-16,-1-2 15,1-2-15,-1-3 16,-1-3-16,-2-2 15,2-6-15,-1-24 0,1 9 16,-1 2-16,0-1 16,-1-1-16,1-2 15,-2-12 1,1 6-16,-2-13 0,-3 2 16,-1-8-1,1-5-15,2 7 0,3 10 16</inkml:trace>
  <inkml:trace contextRef="#ctx0" brushRef="#br0" timeOffset="47255.24">10289 10518 0,'0'0'0,"0"0"0,-50-44 16,19 17-1,20 15-15,8 9 16,-6-8-16,8 8 15,-3-7-15,7 9 16,2 2-16,7-5 16,30 8-16,-5 3 15,5 2-15,7 0 16,2 1-16,1 0 16,6-1-16,5-2 15,3-2-15,1-3 16,7-1-16,-3 1 15,-1 0-15,-1 0 16,-1-1-16,-4 0 0,-4-1 16,-3 0-16,-7 2 15,-6-1-15,-9-1 16,-5 2-16,-24-1 16,11 0-16,-3 1 15,-8 0-15,9 0 16,-15-2-16,3 1 15,-1 0-15,8 1 16,-9 1-16,-2-3 16,-2 2-16,1-2 15,4 4-15,-7-5 16,5 1-16,0 0 16</inkml:trace>
  <inkml:trace contextRef="#ctx0" brushRef="#br0" timeOffset="48317.49">11105 10937 0,'0'0'0,"0"0"0,0 0 0,0 0 15,0 0 1,-32-53-16,25 41 16,-1 0-16,1 0 15,-1 0-15,-2-1 16,1-1-16,2-1 16,1-1-1,-1 0-15,0-1 0,3 0 16,-2 1-16,1-2 15,-2 1-15,2 0 16,1-1-16,1-2 16,3 3-16,0 2 15,2 3-15,1 8 16,-1-6-16,0 9 16,0 2-16,1 3 15,8 0-15,12 31 16,-7 2-16,-1 7 15,-5 6-15,-3 2 0,-5 0 16,1 3 0,-3-1-16,0-2 0,3-2 15,4 0-15,3-1 16,-2-4-16,0-1 16,1-4-16,1-3 15,-2-6-15,0-3 16,-7-22-16,3 9 15,0-3-15,-2-2 16,-1-7-16,2 3 16,-2-12-16,2 1 15,4-34-15,2 3 16,4-4-16,2 0 16,1 3-16,-6 6 15,-1 6-15,-7 19 16,2-6-16,0 1 15,-1 2-15,-1 6 0,4-3 16,-3 8 0,1 0-16,5 1 0,2 5 15,2 3-15,-2 6 16,0 0-16,0 2 16,-1 3-16,1 0 15,1 1-15,-2-2 16,3 1-16,0 0 15,-1-1-15,0-3 16,-1 1-16,-2-2 16,1-1-16,-1-1 15,-2-3-15,-3-8 16,5 5-16,-6-9 16,2-1-16,6 1 15,2-6-15,0-5 16,3-4-16,-10 7 0,-6 8 15</inkml:trace>
  <inkml:trace contextRef="#ctx0" brushRef="#br0" timeOffset="48864.28">11606 11172 0,'0'0'0,"0"0"15,0 0-15,0 0 16,-30 47-16,30-34 16,4-1-16,5-1 15,7-2-15,27-4 16,-5-7-16,4-7 16,0-3-16,4-7 15,-5-2-15,0-3 16,-10 4-16,-6 4 15,-20 11-15,6-2 16,-6-2-16,-3 0 16,-7 5-16,-26-10 15,-3 8-15,-5 4 16,-2 4-16,1 3 0,0 3 16,10 2-16,0 4 15,5 3-15,2 1 16,21-13-16,-12 27 15,13-24-15,11 33 16,2-10-16,5 3 16,5-3-16,8-2 15,2-5-15,4-2 16,3-3-16,2-3 16,0-3-16,1-3 15,-2-1-15,0-2 16,0-4-16,-9 2 15,-1 2-15,-23-5 16,8 1-16,-1 2 16,-14-5-16,0 0 0</inkml:trace>
  <inkml:trace contextRef="#ctx0" brushRef="#br0" timeOffset="49801.52">12785 10416 0,'0'0'0,"0"0"0,0 0 16,-10 72-16,6-28 15,1 8-15,-1 6 16,0 6-16,0 0 15,2 3-15,8 68 32,2-52-17,2-1-15,4 2 16,-1-24-16,0-12 16,0-14-16,-2-10 15,-8-19-15,3 4 16,0-5-16,4-1 15,-4-7-15,19-21 0,-3-4 16,-3-7 0,1-3-16,0 2 0,3-1 15,-1 2-15,-5 9 16,-5 5-16,-9 19 16,2-5-16,-2 1 15,-2 7 1,0 6-16,11 23 15,-1 9-15,-1 6 16,-1 3 0,-4 7-16,-3 1 15,-2-2-15,0-11 16,4-8-16,-2-26 16,2 6-16,1-5 15,-2-11-15,2-2 16,0 5-16,-5-1 0</inkml:trace>
  <inkml:trace contextRef="#ctx0" brushRef="#br0" timeOffset="49973.35">13047 10753 0,'0'0'0,"0"0"16,0 0-16,0 0 15,0 0-15,0 0 16,0 0-16,0 0 16</inkml:trace>
  <inkml:trace contextRef="#ctx0" brushRef="#br0" timeOffset="50535.77">13533 11167 0,'-45'54'16,"32"-20"0,4-2-16,1 10 15,6-1 1,11-4-1,18-6-15,13-10 16,17-18 0,0-11-16,2-11 0,-12-4 15,-10 0-15,-15 0 16,-11 1-16,-16-3 16,-16 2-16,-16-3 15,-14 2 1,-6 2-1,-6 8-15,7 7 16,10 5-16,18 4 16,25 4-16,-10-3 15,11 1-15,-4 7 16,8 2-16,4 0 16,8 1-16,-9-6 0,-5-8 15</inkml:trace>
  <inkml:trace contextRef="#ctx0" brushRef="#br0" timeOffset="51098.09">13978 11044 0,'0'0'16,"0"0"15,24 85-31,-24-26 16,1 17 0,1-13-1,0-6 1,0-12-1,13-27 1,7-27 0,13-33-1,2-13-15,7-11 0,-3 10 16,-4 5 15,2-2-31,-22 27 16,7-9-16,-4 4 15,-11 20-15,-2 14 16,-3-1-16,-2 10 16,7 44 15,3 11-31,5 7 16,-1-3-16,2-15 15,2-10-15,0-10 0,-2-6 16,-2-6-16,-10-20 15,6 6-15,-7-7 16,-5-3-16</inkml:trace>
  <inkml:trace contextRef="#ctx0" brushRef="#br0" timeOffset="52113.52">15772 11144 0,'0'0'0,"0"0"15,0 0 1,18-63-16,-20 48 0,-5 3 16,-27-6-1,-42 16-15,33 14 16,2 5-16,3 5 15,0 6-15,2 5 16,10 1-16,6 1 16,8 1-16,7-1 15,9-2-15,8-3 16,6-3-16,6-4 16,9-7-16,10-6 15,6-5-15,5-9 16,1-7-16,3-6 15,0-9-15,-1-4 16,-5-8-16,-2-6 16,-5-7-16,-6-6 15,-9-3-15,-7-7 16,-3-1-16,-6-5 16,-2 0-16,-4-5 15,-1 1-15,-3-3 0,-2 5 16,-3-1-16,2 6 15,1 4-15,1 7 16,0 9-16,0 5 16,1 11-16,-4 30 15,3-10 1,-1 4-16,-2 13 0,0 0 16,-9 34-16,-4 6 15,0 16-15,-1 11 16,1 8-16,1 5 15,0 4-15,0 0 16,0 1-16,-2-5 16,5 0-16,-4-5 15,4-4-15,1-5 16,4-6-16,0-10 16,4-7-16,1-10 15,3-8-15,-3-23 16,1 7-16,2-7 0,2-8 15,20-16-15,1-10 16,6-8-16,1-5 16,-16 18-16,-18 24 15</inkml:trace>
  <inkml:trace contextRef="#ctx0" brushRef="#br0" timeOffset="52332.18">16497 10857 0,'0'0'15,"0"0"1,0 0-16,0 0 15,0 0-15,22 77 16,-25-29-16,-6 6 16,-4 7-16,0-3 15,2-1-15,4-4 16,-1-4-16,4-7 16,1-7-16,2-10 15,2-20-15,2 3 0,1-8 16,13-19-1,-9 10-15,-8 9 16</inkml:trace>
  <inkml:trace contextRef="#ctx0" brushRef="#br0" timeOffset="52488.43">16516 10470 0,'0'0'0,"0"0"15,0 0-15,0 0 16,0 0-16,0 0 16,24 60-16,-16-40 0,-8-20 15</inkml:trace>
  <inkml:trace contextRef="#ctx0" brushRef="#br0" timeOffset="53691.23">16713 11075 0,'0'0'0,"0"0"16,0 0 0,157-24-16,-107 16 15,2-1-15,2-2 16,-5-2-16,-3-3 16,-8 1-16,-6 1 15,-26 10-15,7-6 0,-6-3 16,-19-12-16,-12 6 15,-12 5-15,-9 8 16,-7 6-16,-1 8 16,0 5-16,10 5 15,6 2-15,7 4 16,6 3-16,7 4 16,10 3-1,9 1-15,9 2 0,9 0 16,9 1-16,3-2 15,9 1-15,6-3 16,10-1-16,-5-5 16,5-3-16,-3-7 15,3-4-15,-3-9 16,-1-7-16,-3-7 16,0-9-16,-2-6 15,1-5-15,-4-1 16,-4-3-16,-6-1 0,-5 3 15,-6 0 1,-3 0-16,-8 3 0,-11 24 16,2-13-16,-2 2 15,-2 1-15,-1 4 16,-4 10-16,-3 1 16,-25 15-16,4 5 15,2 7-15,0 3 16,3 3-16,4 0 15,6-2-15,5-3 16,7-20-16,2 9 16,1 1-16,5 1 15,1-2-15,6-3 16,25-8-16,3-18 16,2-10-16,8-10 15,-2-5-15,-1-8 16,-3-6-16,-1-3 15,-2-5-15,-6-4 16,-5-4-16,-3-2 0,-3-2 16,-3-1-16,-3 0 15,-2 1-15,0 1 16,-2 1-16,-3 4 16,-3 2-16,-2 7 15,-1 4-15,-4 6 16,-3 7-16,-2 10 15,4 25-15,-5-9 16,2 7-16,-1 7 16,-3 6-16,-14 32 15,3 6-15,-3 12 16,-1 10-16,-2 7 16,2 5-16,-2 5 15,1 3-15,2 1 16,0-1-16,9-1 15,4-2-15,7-5 16,2-11-16,3-5 16,0-11-16,2-7 15,3-7-15,4-10 16,-11-25-16,6 9 16,2-9-16,5-5 0,18-20 15,-4 2-15,-3-3 16,-12 10-16,-15 12 15</inkml:trace>
  <inkml:trace contextRef="#ctx0" brushRef="#br0" timeOffset="54159.87">18654 11092 0,'0'0'0,"0"0"15,0 0-15,0 0 16,0 0-16,0 0 16,0 0-16,0 0 15,0 0-15,0 0 16,0 0-16,26 47 16,-5-49-16,-1-3 15,-14 0-15,11-1 16,-18 2-16,6-6 15,-10 0-15,-10 2 16,-28-1-16,8 6 16,23 2-16,-8 1 0,2 2 15,13 0 1,-6 3-16,16-1 0,-2 4 16,-3-8-16,0 0 15</inkml:trace>
  <inkml:trace contextRef="#ctx0" brushRef="#br0" timeOffset="64704.48">10855 12783 0,'0'0'0,"0"0"16,0 0-16,0 0 15,0 0 1,0 0-16,0 0 16,0 0-16,0 0 15,0 0-15,0 0 16,49-35-16,-7 38 16,9 1-16,9 0 15,2-1-15,6 1 16,3-1-16,3 1 15,-2-1 1,3-3-16,-2 0 0,-5-1 16,-7 1-16,-9 0 15,-11 1-15,-7-1 16,-26 0-16,-8 0 16,15 0-16,-5-3 15,-7 0-15,0-5 16,-9-1-16,-4-3 15,-30-11-15,2 6 16,-5 0-16,-1 0 0,-1-3 16,1 0-16,5 3 15,-2-1-15,5 3 16,0-2-16,4 3 16,6 2-16,22 9 15,-9-4-15,3 4 16,8 0-16,3 4 15,4 4-15,20 4 16,7 2-16,9 1 16,8 2-16,6 0 15,4 1-15,-3 2 16,-1 3-16,-10 1 16,0 1-16,-7-2 15,-8 5-15,-11-2 16,-11 3-16,-5-19 15,-14 34-15,-4-9 16,-10-4-16,0-1 16,-1-2-16,3-3 15,5-3-15,13-14 16,-6 8-16,3 0 0,2-1 16,2 2-1,6-1-15,5-10 0,-3 5 16,-4-8-16</inkml:trace>
  <inkml:trace contextRef="#ctx0" brushRef="#br0" timeOffset="65266.8">12341 12054 0,'0'0'0,"0"0"16,0 0-1,0 0-15,34 59 0,-26-15 16,-3 9-16,-4 6 16,0 4-16,-1 2 15,1 2-15,1 1 16,3-2-16,2-2 16,3-3-16,3-5 15,0-7-15,1-1 16,-2-10-16,-3-8 15,-6-24-15,1 9 16,-1-5-16,0-4 16,-3-9-16,0-1 15,-2-6-15,1 5 0,1 5 16</inkml:trace>
  <inkml:trace contextRef="#ctx0" brushRef="#br0" timeOffset="65673">11868 11987 0,'0'0'16,"0"0"-1,0 0-15,0 0 16,0 0-16,72-31 16,-22 29-16,11 5 15,0 0-15,6 2 16,1-2-16,6 1 16,0 0-16,3 1 15,-1 2-15,-2-1 0,-3 2 31,7 1-31,-5 0 16,-14 0-16,-25-2 16,-34-7-16,0 1 15,-2-1-15,2 2 32,-7-1-32,14 4 15,-7-5-15,0 0 16</inkml:trace>
  <inkml:trace contextRef="#ctx0" brushRef="#br0" timeOffset="66329.09">12577 12125 0,'0'0'0,"0"0"0,0 0 16,0 0-16,0 0 15,57 58-15,-35-23 16,-1 4 0,-4 13-1,-3 17 1,-2 13-16,-2 1 15,2-8-15,-3-14 16,1-10-16,-1-8 16,0-3-16,-2-6 15,-2-7-15,-3-21 16,3 9 0,0-3-16,0-3 15,-2-9-15,5 0 16,11-32-16,4-8 15,1-6-15,2 2 16,4 0-16,0 7 16,-2 6-16,-8 10 15,-4 8-15,-19 17 32,8-1-17,15 23 1,-11 12-16,-3 7 15,1-8-15,-2-2 16,7-4 0,6 1-16,5-3 15,-3-3-15,4-6 16,-19-14-16,9 5 16,2 0-1,0-4-15,-1-4 16,-8-4-16,6 4 0,-13-3 15</inkml:trace>
  <inkml:trace contextRef="#ctx0" brushRef="#br0" timeOffset="66844.59">13232 12739 0,'0'0'15,"0"0"-15,0 0 16,0 0 0,74 33-16,-20-32 15,7-9 1,-1-6-16,-7-2 0,-9-2 15,-8 1-15,-10 1 16,-6 1-16,-15 11 16,0-7-16,-3 0 15,-16-14-15,-5 6 16,-13 4-16,-7 4 16,-5 5-16,-2 3 15,0 5-15,3 3 16,2 5-16,7 4 15,6 4-15,8 5 16,5 5-16,9 1 16,17 11-1,15 4-15,16 1 16,16-1 0,21 1-1,16-2-15,-3-7 16,-10-9-16,-12-8 15,-10-7-15,-32-7 0,-28-5 16</inkml:trace>
  <inkml:trace contextRef="#ctx0" brushRef="#br0" timeOffset="67516.27">14192 12981 0,'0'0'16,"2"-58"-16,-4 9 15,0 10-15,-2-6 16,-5 0-16,-2-1 15,0 1 1,-1-10 0,-3-20-1,-3-5 1,5-6 15,11 6-31,0 38 16,9-13-16,5 19 15,0 25-15,-1 15 16,6 15-16,-1 14 16,-1 23-1,-3 13-15,-2 9 16,1-3-16,-4-5 16,-1-4-16,2-6 15,2-3-15,2-6 16,1-6-16,-1-7 15,-3-8-15,-8-23 16,4 9-16,-2-5 16,1-4-16,-6-9 15,2-2-15,-7-31 16,5 21-16,2 14 0</inkml:trace>
  <inkml:trace contextRef="#ctx0" brushRef="#br0" timeOffset="67735.03">13985 12468 0,'55'33'15,"9"-17"-15,-9-9 16,11 3-16,-3-5 15,-7 0-15,-12 3 16,-21-5-16,-23-3 0</inkml:trace>
  <inkml:trace contextRef="#ctx0" brushRef="#br0" timeOffset="68281.74">14535 12341 0,'0'0'16,"0"0"-1,21 50-15,-8-15 16,5 8-16,3 5 16,-1 4-16,-2 0 15,-3-2-15,0-2 16,-4-2-16,2-4 16,0-4-16,2-5 0,-1-2 15,0-8 1,-6-11-16,-8-12 15,-1-2-15,7 8 0,-4-6 16,-3-6-16,-10-28 16,3-1-16,-2-7 15,-2-3-15,1-7 16,0 4-16,0-1 16,3 1-16,2 4 15,3 2-15,5 3 16,5 1-16,4 5 15,4 6-15,5 5 16,-14 18-16,8-7 16,7 4-16,-2 2 15,1 3-15,-13 4 16,13 1-16,-9 0 0,-11-3 16</inkml:trace>
  <inkml:trace contextRef="#ctx0" brushRef="#br0" timeOffset="68672.34">14877 12637 0,'66'25'0,"-31"-22"15,-5-4-15,16-3 16,0-9-16,5-7 16,-5-5-16,-3-1 15,-10 0-15,-9 2 16,-14 2-16,-11 2 15,-2 17-15,-7-6 16,-34 0-16,5 12 16,-4 3-16,2 6 15,5 2-15,5 4 16,6 4-16,7 6 16,3 2-16,12 3 15,8-1-15,9 3 16,1-3-16,6 1 15,6-1-15,4 0 0,3-2 16,1-1-16,3-5 16,5 0-16,-1-5 15,-2-5-15,-3-8 16,-2-4-16,-1-8 16,-5-7-16,-14 7 15,-15 6-15</inkml:trace>
  <inkml:trace contextRef="#ctx0" brushRef="#br0" timeOffset="69125.3">15384 12662 0,'0'0'0,"0"0"16,0 0-1,0 0-15,101-16 0,-56 5 16,4-2-16,5-3 16,0-2-16,1 0 15,-5 4-15,-10 4 16,-11 5-16,-25 2 16,5-2-16,-11 3 15,-24-7-15,-14 4 16,-10 3-16,-10 2 15,2 1-15,4 2 16,9 4-16,1 1 16,12 1-16,8 3 15,21-6-15,-4 23 16,12 0-16,8 3 16,6 4-16,8 1 15,8 1-15,7 1 16,10-1-16,9-1 15,6 1-15,9-2 16,9-4-16,-1-6 0,-40-14 16,-44-12-16</inkml:trace>
  <inkml:trace contextRef="#ctx0" brushRef="#br0" timeOffset="71249.84">16721 12445 0,'0'0'0,"0"0"16,0 0-16,0 0 15,0 0-15,0 0 16,-6 59-16,18-13 15,2-9-15,17-2 16,10-2 0,13-4-16,-5-7 15,4-5-15,0-6 16,42-5 0,-52-12-16,-5-1 15,-10-4-15,-6 0 16,-19 7-16,4-7 15,-4-2-15,-3-4 16,-3-3-16,-1-2 16,-2-1-16,-4 1 15,1 1-15,2 3 16,2 2-16,1 2 16,5 11-16,-1-6 15,4 9-15,2 3 16,8-3-16,25 22 0,-8-1 15,-1 8-15,1 0 16,-2 4-16,2-2 16,-3 1-16,7-5 15,-3-2-15,3-7 16,-8-3-16,1-5 16,-21-8-16,11-2 15,18-12 1,-14-9-16,-6-5 0,-4-6 15,-6-5-15,-6 0 16,-5 0-16,-7 2 16,-4-1-16,-4 3 15,-3 1-15,2 2 16,-2 4-16,3 5 16,16 17-16,-8-6 15,2 1-15,5 6 0,-3-4 16,7 7-16,4 3 15,1 2-15,-2 1 16,5 3-16,5 7 16,-6-8-16,-6-8 15</inkml:trace>
  <inkml:trace contextRef="#ctx0" brushRef="#br0" timeOffset="71531.02">17927 12446 0,'0'0'0,"0"0"16,0 0-16,0 0 16,0 0-16,0 0 0,49 52 15,-40-6 1,-5-10-16,-2 0 0,1-2 15,3-2-15,-4-26 16,5 11-16,3-3 16,1-2-16,3-3 15,-8-10-15,13 1 16,-10 0-16,-9 0 16</inkml:trace>
  <inkml:trace contextRef="#ctx0" brushRef="#br0" timeOffset="71734.06">17720 11988 0,'0'0'0,"0"0"16,0 0-16,0 0 0,0 0 15,0 0-15,0 0 16,0 0-16,0 0 16</inkml:trace>
  <inkml:trace contextRef="#ctx0" brushRef="#br0" timeOffset="72093.35">18208 11977 0,'0'0'0,"-9"101"16,7-62-16,0 13 15,1 4 1,2 0-16,9 61 16,-1-61-16,5-3 15,3-4-15,2-3 16,-2-4-16,-2-5 16,-3-9-16,-10-22 15,5 7-15,-2-1 16,-2-5-16,-2-9 15,0-3-15,-1 5 16,0 0-16</inkml:trace>
  <inkml:trace contextRef="#ctx0" brushRef="#br0" timeOffset="72421.39">18416 11880 0,'0'0'0,"0"0"15,0 0-15,0 0 16,22 80 0,-13-31-16,0 7 15,3 5-15,-2 4 16,3 3-16,1-1 15,1 0-15,1-4 16,0-4-16,0-3 16,-1-6-16,2-6 15,2-4-15,-1-7 16,0-10-16,-15-21 16,6 4-16,-9-6 0,0 0 15</inkml:trace>
  <inkml:trace contextRef="#ctx0" brushRef="#br0" timeOffset="73296.23">19228 12001 0,'0'0'16,"0"0"-16,0 0 15,0 0-15,0 0 16,0 0-16,0 0 16,0 0-16,0 0 15,0 0-15,0 0 0,69 35 16,-30-39-16,3-5 16,2-8-16,0-4 15,1 0-15,-4-2 16,-5-4-16,-5 3 15,-9 0-15,-9 1 16,-11 16-16,1-10 16,-12-21-16,-9 8 15,-5 5-15,-5 1 16,-6 6-16,-4 5 16,0 1-16,1 5 15,1 2-15,1 8 16,6 4-16,4 7 15,5 6-15,3 7 16,2 2-16,6 6 16,6 7-16,4 5 15,2 7-15,1 3 16,6 2-16,3 3 16,1 3-16,0-1 15,-4 1-15,-1-2 16,-2 0-16,-1-3 0,-2-4 15,1-3-15,-1-4 16,-1-5-16,-1-5 16,-2-7-16,3-4 15,-2-14-15,-2-15 16,-3 8-16,2-3 16,0-5-16,2 1 15,0 0-15</inkml:trace>
  <inkml:trace contextRef="#ctx0" brushRef="#br0" timeOffset="73530.56">19041 12378 0,'0'0'0,"0"0"0,70 32 16,-29-16-16,8-1 15,6-1-15,0-3 16,2-5-16,4-1 16,-2 0-16,-3-3 15,-6-4-15,-1-2 16,-5-4-16,-1 1 16,-23 2-16,-20 5 15</inkml:trace>
  <inkml:trace contextRef="#ctx0" brushRef="#br0" timeOffset="74077.3">19951 12344 0,'0'0'0,"0"0"16,0 0 0,0 0-16,53-37 15,-52 35-15,5-5 16,-8 7-16,-5 2 16,-1 2-16,-29 14 0,4 4 15,-5 5 1,3 3-16,5 3 0,4 1 15,4-2-15,9-1 16,6-3-16,9 0 16,1-22-16,4 8 15,5 0-15,5-3 16,22-2-16,-1-10 16,3-9-16,-1-5 15,-3-8-15,-4-5 16,-6 2-16,-3-3 15,-5 0-15,-2-2 16,-5 3-16,-11 22 16,5-11-16,-2-1 15,-2 2-15,-1 7 16,-1 5-16,0 1 16,-1-5-16,-2 12 15,-1 1-15,-8 30 16,8 0-16,4 4 15,3 1-15,3 0 16,4-3-16,4 0 16,3-2-16,-1-1 0,0-6 15,2-7-15,-13-18 16,9 5-16,2-5 16,1-6-16,1-4 15,-9 4 1,-9 3-16</inkml:trace>
  <inkml:trace contextRef="#ctx0" brushRef="#br0" timeOffset="74405.31">20401 11897 0,'0'0'0,"0"0"16,0 0-16,14 81 16,-10-36-16,0 9 15,-4 3-15,-1 4 16,-2-3-16,0 4 16,4 0-16,0-1 15,5-2-15,0-3 16,2-2-16,-1-6 15,0-5-15,0-6 16,4-5-16,-8-27 16,4 9-16,2-4 15,2-7-15,-5-6 16,8-6-16,-5 6 0,-9 3 16</inkml:trace>
  <inkml:trace contextRef="#ctx0" brushRef="#br0" timeOffset="74733.45">20603 11776 0,'0'0'0,"0"0"15,0 0-15,24 46 16,-15-6-16,-2 7 16,1 8-16,0 4 15,1 4-15,-2 3 16,-1 2-16,0 0 16,3-1-16,3-3 15,3-3-15,-3-2 16,2-3-16,3-4 15,0-8-15,-3-7 0,-2-9 16,-10-25 0,0 1-16,-2-4 0</inkml:trace>
  <inkml:trace contextRef="#ctx0" brushRef="#br0" timeOffset="76217.52">21582 12494 0,'64'-39'0,"-42"22"0,-27 17 15,19-11-15,-3-2 16,0-3-16,-1 1 16,-3-3-16,-3 1 15,-4-1-15,-4 3 16,-6 1-16,-6 4 15,-28-1-15,-38 12 16,40 9 0,2 4-16,0 4 15,7 3-15,5 5 16,6-1-16,10 4 16,7 3-16,8 1 0,6-1 15,9-1-15,9-2 16,6-3-16,5-4 15,5-5-15,3-4 16,3-5-16,-1-6 16,1-7-16,-2-4 15,-4-4-15,-3-6 16,-6-5-16,-2-5 16,-5-6-16,-1-4 15,-3-4-15,-5-4 16,0-2-16,-4-7 15,-2 0-15,-2-5 16,-2 2-16,3-2 16,-2-1-16,-2 2 15,0 1-15,-3 1 16,3 3-16,-3 4 16,-1 6-16,-3 4 15,-2 2-15,1 8 0,2 27 16,-3-13-16,2 5 15,0 3-15,-1 10 16,1 3-16,-2 0 16,-8 34-16,0 1 15,-3 10-15,-2 6 16,3 7-16,3 4 16,2 6-16,1 1 15,2 3-15,-1-1 16,0 1-16,0-4 15,5-3-15,2-2 16,2-6-16,-2-7 16,1-8-16,0-7 15,1-6-15,-4-27 16,3 9-16,-2-9 16,1 2-16,1-2 15,-1-7-15,0-4 16,4 0-16,-1-8 0,-2-4 15,-1 8-15,-2 9 16</inkml:trace>
  <inkml:trace contextRef="#ctx0" brushRef="#br0" timeOffset="76889.28">22347 12307 0,'0'0'0,"0"0"0,0 0 16,0 0-16,-19 53 15,19-33-15,13 24 16,0-10-1,6 2-15,6-2 0,6-2 16,3-5-16,4-1 16,2-4-16,3-5 15,3-5-15,-3-5 16,-1-3-16,-8-2 16,-6-4-16,-23-1 15,9-2-15,-3-6 0,-5-22 16,-11 0-16,-9-4 15,-8-2-15,-9 0 16,-5 1-16,-5 1 16,0 4-16,-3 2 15,2 7-15,4 6 16,0 5-16,2 4 16,7 6-16,24 3 15,-11 1-15,0 3 16,4 3-16,1 4 15,2 4-15,6 3 16,6 0-16,4 1 16,4 2-16,22 12 15,-3-11-15,-15-8 16,-15-14-16</inkml:trace>
  <inkml:trace contextRef="#ctx0" brushRef="#br0" timeOffset="77670.39">22882 12246 0,'0'0'0,"0"0"16,0 0 0,0 0-16,0 0 0,-13 74 15,23-36 1,6 0-16,8 0 16,4-3-16,6-3 15,4-1-15,1-5 16,2-3-16,-3-3 15,2-8-15,-4-3 0,-3-7 16,-4-7 0,-23 2-16,10-4 0,11-24 15,-14 1-15,-10-7 16,-6 1-16,-7-4 16,-8 0-16,-3 0 15,-3 4-15,2 3 16,-1 6-16,2 4 15,11 12-15,11 12 16,-6-5-16,1 3 16,1 4-16,2 5 15,11 26-15,5-2 16,6 4-16,7 1 16,3-1-16,4-2 15,0-3-15,4-2 16,1-3-16,0-4 15,-3-7-15,-3-5 16,-4-6-16,-4-10 16,-21 3-16,10-6 0,9-27 15,-16 1-15,-8-7 16,-10 1-16,-12-2 16,-5 0-16,-3 3 15,-3 1-15,2 4 16,-2 6-16,4 1 15,5 9-15,19 17 16,-5-7-16,1 3 16,8 6-16,1 4 15,4 2-15,0 2 16,5 3-16,4 2 16,-4-6-16,-9-7 15</inkml:trace>
  <inkml:trace contextRef="#ctx0" brushRef="#br0" timeOffset="78279.67">23711 12060 0,'0'0'0,"0"0"16,0 0-16,0 0 15,53 73-15,-33-34 16,3 3-16,-4 1 16,-3 1-16,-2-1 15,-1 1-15,-2-2 16,1-5-16,-2-4 16,-7-28-16,3 14 15,0-5-15,-2-2 16,0-1-16,-4-11 15,1-3-15,3 2 16,1-7-16,11-33 16,-4 1-16,2-5 15,2-3-15,3-1 0,1 4 16,0 4 0,0 4-16,-4 5 0,3 4 15,-15 22-15,7-7 16,5 3-16,0 2 15,3 5-15,1 6 16,10 23-16,-11 2 16,-4 5-16,-6 3 15,-3 2-15,-1 0 16,-1-2-16,1 4 16,0-1-16,1 0 15,2-3-15,5 1 16,1-5-16,6-1 15,24 22 1,-19-31-16,-20-17 16,12 4-16,0-2 15,1-3-15,0-3 16,3-5-16,-11 3 0,-10 1 16</inkml:trace>
  <inkml:trace contextRef="#ctx0" brushRef="#br0" timeOffset="78607.73">24683 12327 0,'0'0'0,"0"0"16,0 0-16,-14 53 15,31-12-15,4-10 16,9-5-16,7-9 15,3-7-15,1-6 16,-2-4-16,-4-5 16,-8-2-16,-23 4 15,8-5-15,-15-17 16,-16 7-16,-15-2 16,-5 3-16,-9 3 15,0 6-15,1 4 0,5 4 16,9 8-1,11 5-15,20-10 16,-2 9-16,4-7 0,0-5 16</inkml:trace>
  <inkml:trace contextRef="#ctx0" brushRef="#br0" timeOffset="90870.51">2780 13842 0,'0'0'0,"0"0"16,0 0-16,34-43 15,-21 29-15,0 2 16,5-1-16,0 1 15,1-1-15,-1 2 16,-9 5-16,0 3 16,-4 0-16,12-3 15,-17 7-15,-1 2 16,-4 2-16,4 1 0,-29 25 16,-2 1-16,-13 10 15,-3 6-15,-6 5 16,-2 2-16,-1 5 15,0 0-15,5-2 16,2 1-16,5-1 16,-1 1-16,5-6 15,6-5-15,2-5 16,2-4-16,5-4 16,4-7-16,6-7 15,13-18-15,-3 6 16,2-4-16,2-7 15,2-4-15,6-26 16,6 0-16,1-9 16,-5 20-16,-8 21 0</inkml:trace>
  <inkml:trace contextRef="#ctx0" brushRef="#br0" timeOffset="91182.95">2260 13741 0,'0'0'0,"0"0"16,0 0-16,0 0 16,0 0-16,92 46 15,-54-11-15,2 7 16,4 6-16,0 5 15,2 9-15,2 5 16,0 1-16,0 1 16,3 5-16,-1-2 15,3 3-15,-2-4 0,-2 0 16,-6-3-16,-7-11 16,-18-28-16,-18-29 15</inkml:trace>
  <inkml:trace contextRef="#ctx0" brushRef="#br0" timeOffset="101211.9">12533 15817 0,'0'0'0,"0"0"0,0 0 15,0 0-15,0 0 16,0 0-16,0 0 15,0 0-15,0 0 16,0 0-16,0 0 16,0 0-16,0 0 15,0 0-15,126 12 16,-70-12-16,2 0 16,4 0-16,1 0 15,2 2 1,20-4-1,16 1-15,10-1 16,-5 1 0,-5-3-16,-3 1 15,-7 0-15,-20 2 16,-17-1-16,-26 2 16,-22-1-16,-4-4 15,9 2-15,-12 0 16,0-7-16,-30-9 15,-5 2-15,-4 0 16,-6-3 0,-2 2-1,-6 1-15,2 0 16,1 2 0,12 0-16,7 3 15,17 6 16,18 8-31,-6-2 16,16 6-16,16 2 16,7-1-16,5 1 15,4 1-15,-5-3 16,-6 0-16,-5 3 0,-22-5 16,9 3-16,-1 3 15,-1 2-15,-2 2 16,-3 1-16,-4 1 15,-6 2-15,-3 1 16,-5 0-16,-3 0 16,-3-1-16,1 2 15,2-4 17,-4 26-17,12-1-15,6 1 16,6-15-1,-4-11-15,-4-16 16</inkml:trace>
  <inkml:trace contextRef="#ctx0" brushRef="#br0" timeOffset="101805.55">14415 14886 0,'0'0'15,"0"0"-15,0 0 16,0 0-16,0 0 16,0 0-16,35 74 15,-29-39-15,0 8 16,-6 3-16,0 10 16,-2-2-16,-1 6 15,2 0-15,0 4 16,4-3-16,4-3 15,3-1-15,-1-5 16,1-4-16,-4-3 16,-1-1-16,-1-6 15,1-2-15,-2-5 0,-2-27 16,3 11 0,-1-2-16,0-4 0,-1-9 15,0-1-15,-2 1 16,0 0-16</inkml:trace>
  <inkml:trace contextRef="#ctx0" brushRef="#br0" timeOffset="102867.89">14408 15829 0,'0'0'16,"0"0"-16,0 0 16,0 0-16,0 0 15,0 0-15,0 0 0,0 0 16,102 38 15,-56-39-31,43-11 16,-52 3-1,-19 5-15,-18 4 0</inkml:trace>
  <inkml:trace contextRef="#ctx0" brushRef="#br0" timeOffset="103305.27">14180 14809 0,'0'0'15,"0"0"-15,0 0 0,0 0 16,0 0 0,101-13-16,-55 9 15,3 0-15,2 2 0,-26 1 16,-25 1-16</inkml:trace>
  <inkml:trace contextRef="#ctx0" brushRef="#br0" timeOffset="103961.44">15039 15055 0,'0'0'0,"0"0"15,0 0-15,11 93 16,-4-50-16,0 8 15,0 0-15,-1 4 16,-2-1-16,1-1 16,2 2-16,2 0 15,4-3-15,8 48 16,-9-56 0,1-2-16,5 21 15,-16-57 1,2 7-16,-1-3 0,-3-10 15,0 0-15</inkml:trace>
  <inkml:trace contextRef="#ctx0" brushRef="#br0" timeOffset="104227.05">14846 15397 0,'0'0'16,"0"0"-16,0 0 16,0 0-16,108-8 15,-33 12-15,15 2 16,5 2-16,2 1 15,-48-5-15,-49-4 16</inkml:trace>
  <inkml:trace contextRef="#ctx0" brushRef="#br0" timeOffset="105711.14">16169 15273 0,'0'0'0,"0"0"16,0 0-16,0 0 15,37 45-15,-17-6 16,-6-1-16,1 1 16,-4 2-1,-3 0-15,1-4 16,-1-1-16,1-5 0,3-1 16,1-6-16,-9-18 15,6 8-15,0-2 16,1-2-16,-4-7 15,6 1 1,-13-4-16,0 0 0</inkml:trace>
  <inkml:trace contextRef="#ctx0" brushRef="#br0" timeOffset="106180">16642 15365 0,'0'0'0,"74"-31"15,-76 31-15,0 2 16,11-6-16,-6 2 16,3 0-16,-6 1 15,-5-1-15,-21-4 16,-5 5-16,-6 2 16,-2 3-16,3 3 15,7-3-15,21-2 16,-7 2-16,1 0 15,9-1-15,-4 4 16,5 4-16,7 3 0,30 15 16,4-6-1,9 1-15,3 1 0,4-3 16,-3 1-16,-3-3 16,-7 1-16,-6 2 15,-13-1-15,-5 2 16,-13-20-16,0 11 15,-4 2-15,-5-2 16,-5 1-16,-3-1 16,-6-2-16,-24 0 15,6-9-15,-1-6 16,3-5-16,5-6 16,6-7-16,1-5 15,0-8-15,12 18 0,12 15 16</inkml:trace>
  <inkml:trace contextRef="#ctx0" brushRef="#br0" timeOffset="106383.04">16071 14947 0,'0'0'16,"0"0"-1,0 0-15,0 0 0,0 0 16</inkml:trace>
  <inkml:trace contextRef="#ctx0" brushRef="#br0" timeOffset="107398.57">17837 15170 0,'0'0'0,"0"0"16,35 108-1,-18-70-15,1-1 16,-1 0-16,2 0 15,25 38 1,-23-38-16,-2-3 16,2-1-16,-1-4 15,-2-4-15,-16-20 16,10 7-16,-3-1 16,-5-8-16,0 2 0,0-5 15,5 3-15,-1-7 16,1-26-16,2-3 15,2-8-15,1-5 16,1-2-16,-4 0 16,-1-2-16,-5-1 15,0 0-15,-1 3 16,0 4-16,-3 3 16,-1 7-16,-1 3 15,1 25-15,-1-9 16,1 9-16,-2-4 15,-1 2-15,3 7 16,0 3-16,4 3 16,0-3-16,4 9 15,0 3-15,3 6 16,9 22-16,-12-29 16,-3-3-16,-5-10 0</inkml:trace>
  <inkml:trace contextRef="#ctx0" brushRef="#br0" timeOffset="107898.42">18451 15291 0,'0'0'15,"0"0"1,0 0-16,0 0 16,99 14-16,-50-19 15,2-4-15,-2-4 16,-1-1-16,-3 0 0,-6 2 16,-10-1-16,-12 1 15,-17 9-15,-2-6 16,-29-10-16,-4 6 15,-6 3-15,-3 3 16,0 3-16,0 6 16,4 3-16,6 4 15,7 3-15,22-9 16,-8 11-16,4 3 16,0 27-16,12-8 15,8 2-15,11 2 16,6-1-16,7-2 15,2-1-15,5 0 16,3-2-16,2-5 16,1-5-16,-1-5 15,-2-8-15,-4-8 16,-4-9-16,-20 4 0,-17 2 16</inkml:trace>
  <inkml:trace contextRef="#ctx0" brushRef="#br0" timeOffset="108367.09">19099 15210 0,'0'0'16,"0"0"-16,0 0 16,0 0-16,0 0 15,39 45-15,-20-13 16,1 3-16,-3 2 15,4 2-15,-1-3 16,-3 0-16,-3-5 16,-1-3-16,-10-21 15,4 8-15,1-1 16,-2-2-16,1-1 16,-7-11-16,0-5 15,2 1-15,-8-32 0,-1 1 16,0-8-16,-1-6 15,0-2-15,-1 0 16,-1 1-16,2 4 16,-1 1-16,0 7 15,1 4-15,7 28 16,-2-11-16,0 3 16,2 2-16,4 3 15,1 9-15,3 1 16,7-4-16,1 6 15,5 5-15,2 4 16,-2 3-16,22 15 16,-31-22-16,9 5 15,-11-6-15,-9-7 0</inkml:trace>
  <inkml:trace contextRef="#ctx0" brushRef="#br0" timeOffset="108945.08">19582 15077 0,'0'0'0,"0"0"0,0 0 15,0 0 1,0 0-16,0 0 0,0 0 16,0 0-16,0 0 15,0 0-15,35 51 16,9-53-16,-6-2 15,-2-3-15,-5-1 16,-24 5-16,8-3 16,-3 0-16,-7 2 15,5-3-15,-10 4 16,0 3-16,5-3 16,-8 7-16,2 2 15,-11 32-15,6 1 16,6 7-16,8 10 15,6 5-15,4 4 16,4 4-16,1 5 16,-1 4-16,-3 3 15,-5 2-15,-5 4 0,-7-5 16,-7-2-16,-12-7 16,-9-4-16,-10-14 15,-8-7-15,-8-13 16,-5-9-16,-6-14 15,-1-10-15,-2-15 16,2-8-16,3-11 16,5-10-16,4-7 15,4-6-15,4-4 16,7-1-16,4 4 16,6 3-16,5 6 15,7 4-15,8 21 0,7 22 16</inkml:trace>
  <inkml:trace contextRef="#ctx0" brushRef="#br0" timeOffset="110022.96">20998 15024 0,'0'0'0,"0"0"16,0 0-1,0 0-15,0 0 0,0 0 16,0 0-16,-154 20 16,97 3-16,2 6 15,6 1-15,6 2 16,10 0-16,7 0 16,11-2-16,11-2 15,9 0-15,10-4 16,9-6-16,9-5 15,9-8-15,7-8 16,5-9-16,4-7 16,-1-2-16,-5-4 0,-7 0 15,-10-4-15,-11 0 16,-7-1-16,-7-1 16,-6 2-16,-4 23 15,-2-13-15,-2 0 16,-2 1-16,1 2 15,-1 1-15,0 5 16,4 10-16,0 6 16,-5-2-16,2 33 15,8 0-15,4 9 16,1 9-16,3 5 16,4 5-16,0 3 15,0 4-15,-1 4 16,1 3-16,0-1 15,-3-1-15,1-4 16,-4-5-16,-7-4 16,-6-8-16,-7-9 15,-9-8-15,-7-8 0,-4-9 16,-5-11-16,-2-14 16,-3-10-16,-1-9 15,3-5-15,2-7 16,0-5-16,8-5 15,4-3-15,6-1 16,5 1-16,7 5 16,7 5-16,3 6 15,8 5-15,-7 19 16,25-23-16,-4 15 16,5 5-16,2 6 15,1 4-15,-1 6 16,0 0-16,1 5 15,-3-3-15,1 0 16,-2-1-16,-22-5 16,38 6-16,-12-7 15,6-1-15,-5-6 16,4-3 0,-20 4-16,-18 5 0</inkml:trace>
  <inkml:trace contextRef="#ctx0" brushRef="#br0" timeOffset="110882.13">21732 15330 0,'0'0'16,"0"0"-16,0 0 16,0 0-16,-89-19 15,46 39-15,14 0 16,4 4-16,4 3 15,10 4-15,6 2 16,12 2-16,6-3 16,8 0-16,5-2 15,6-3-15,6-4 16,6-7-16,5-6 16,-2-7-16,-4-5 15,-10-2-15,-7-3 0,-22 3 16,6-5-16,-9-22 15,-12 1-15,-11-2 16,-8-1-16,-11-1 16,-5 3-16,-3-1 15,0 3-15,7 3 16,4 6-16,7 3 16,25 14-16,-8-5 15,1 4-15,10 5 16,3 2-16,-3 2 15,7 4-15,29 9 16,6-3-16,7-2 16,8-4-16,2-4 15,0-5-15,-1-6 16,-26 3-16,-29 3 0,59-19 16,4-2-1,-4-7-15,-25 8 16,-16 2-16,-12 13 15,-7-1-15,-3-5 0,-6 4 16,0 6-16,-8-1 16,-21 15-16,13 7 15,8 6-15,12 8 16,12 3-16,15 1 16,10 1-16,8-4 15,5-4-15,3-4 16,3-6-16,-5-6 15,0-9-15,-7-3 16,-8-7-16,-12-7 16,-8-8-16,-14-6 15,-11-5-15,-13-1 16,-8-2-16,-6 1 16,-4-1-16,-3 2 15,2 2-15,6 3 16,4 5-16,8 3 15,24 13-15,-8-3 16,1 2-16,8 5 16,-2 0-16,9 5 15,-1 3-15,8 4 0,-6-7 16,-4-4-16</inkml:trace>
  <inkml:trace contextRef="#ctx0" brushRef="#br0" timeOffset="111522.61">22754 15476 0,'25'3'0,"-3"-3"15,-29-4-15,16 2 16,-8-2-16,1-4 16,-32-10-16,-4 8 15,-9 7-15,1 4 16,-1 5-16,10 6 15,4 4-15,13 5 16,7 3-16,9-19 16,10 33-16,6-12 15,11-3-15,5-5 0,8-5 16,3-10 0,5-8-16,0-9 0,0-9 15,-5-8-15,-5-4 16,-7-7-16,-10-7 15,-7-4-15,-8-5 16,-3-4-16,-4-5 16,-5-3-16,-3-2 15,-1-2-15,-2 2 16,1 0-16,2 4 16,-1 4-16,3 8 15,2 10-15,0 8 16,0 10-16,4 24 15,-1-6-15,0 4 16,-2 10-16,2 6 16,-3 33-16,0 5 15,-3 13-15,1 8 16,-1 6-16,4 4 0,2 7 16,1 4-1,3 3-15,-1-3 0,4-2 16,5-4-16,2-4 15,6-6-15,1-10 16,4-5-16,1-14 16,-1-10-16,-1-12 15,-3-15-15,-15-10 16,-1 2-16,-3 0 16</inkml:trace>
  <inkml:trace contextRef="#ctx0" brushRef="#br0" timeOffset="112678.57">23520 14943 0,'0'0'16,"0"0"-16,0 0 16,111 32-1,-57-38-15,7-8 16,2-12-16,-4-7 0,-1-8 15,-5 0-15,-9-1 16,-10 2 0,-12-1-16,-13 2 0,-12 1 15,-8 1-15,-6 2 16,-4 2-16,-2 4 16,-5 4-16,-1 9 15,0 5-15,22 8 16,-12 1-16,0 4 15,1 6-15,-12 24 16,9 3-16,4 8 16,4 6-16,6 8 15,4 3-15,2 6 16,2 5-16,3 4 16,1 3-16,0 2 15,2 0-15,-1 2 16,-3-4-16,0-4 15,1-5-15,1-5 16,-2-8-16,-1-7 0,-1-8 16,-3-7-16,1-30 15,-2 9-15,-1-6 16,0-9-16,-11-23 16,1-4-16,6 13 15,8 16-15</inkml:trace>
  <inkml:trace contextRef="#ctx0" brushRef="#br0" timeOffset="112881.65">23489 15259 0,'0'0'0,"0"0"16,0 0-16,0 0 16,0 0-16,0 0 15,19 19-15,33 3 0,12 2 16,9 2-1,3-3-15,1 0 0,-2-5 16,-6-1-16,-13-5 16,-11-4-16,-9-3 15,-29-6-15,-3 0 16,-4 1-16</inkml:trace>
  <inkml:trace contextRef="#ctx0" brushRef="#br0" timeOffset="113287.81">24221 15241 0,'0'0'0,"0"0"16,0 0-16,0 0 16,13 96-16,-2-52 15,9 2-15,7 0 16,8-5-16,6-4 0,8-7 15,7-2 1,0-5-16,-1-5 16,-5-8-16,-8-10 0,-8-3 15,-10-9-15,-20 8 16,3-24-16,-20 0 16,-17-6-16,-10-2 15,-8-2-15,-6 2 16,-3 0-16,-1 3 15,0 4-15,7 4 16,3 4-16,5 2 16,10 5-16,7 5 15,36 11-15,-19-3 16,8 0-16,4 2 16,3-1-16,-6 0 15,0 0-15</inkml:trace>
  <inkml:trace contextRef="#ctx0" brushRef="#br0" timeOffset="113756.42">24856 15235 0,'0'0'0,"0"0"0,0 0 16,42 52-1,-20-20-15,2 9 16,-2 1-16,-2 3 0,-3-2 16,-3 1-16,-2-5 15,-1-4-15,-1-6 16,-9-23-16,1-1 16,2 5-16,-1 1 15,-1-3-15,-2-8 16,-3-5-16,0-1 15,-12-34-15,6-2 16,-2-11-16,1-3 16,3-5-16,1 4 15,-2 5-15,0 2 16,-2 5-16,2 8 0,0 5 16,6 27-16,0-10 15,2 3-15,4 2 16,4 10-16,30 10 15,-1 5-15,1 6 16,4 3-16,-3 1 16,-1 2-16,0 0 15,-18-13-15,-20-14 16</inkml:trace>
  <inkml:trace contextRef="#ctx0" brushRef="#br0" timeOffset="114178.25">26091 15027 0,'0'0'16,"0"0"-16,0 0 15,0 0-15,-103 8 0,55 11 16,0 6-16,0 11 16,7 5-16,7 5 15,11 2-15,13 4 16,11 0-16,12 2 15,9-1-15,10-6 16,8-5-16,9-4 16,7-6-16,5-10 15,3-10-15,-1-6 16,-5-11-16,-10-7 16,-11-9-16,-8-7 15,-8-10-15,-11 19 0,-10 19 16</inkml:trace>
  <inkml:trace contextRef="#ctx0" brushRef="#br0" timeOffset="114787.46">26222 14307 0,'0'0'15,"0"0"-15,0 0 16,0 0-16,0 0 16,-18 49-16,20-2 15,6 15-15,4 10 16,0 10-16,1 3 16,2 4-16,0 2 0,2 1 15,3-3-15,1-1 16,-1-5-16,1-3 15,-2-9-15,1-9 16,-5-8-16,-2-9 16,-4-13-16,-7-26 15,1 8-15,-1-6 16,-1-10-16,1-2 16,8-35-16,4-2 15,6-8-15,3-7 16,2 0-16,1 3 15,1 7-15,-4 9 16,-3 11-16,-14 20 16,7-4-16,-1 4 15,-3 8-15,7 1 16,15 26-16,-11 7 16,-4 5-16,-5 5 15,-5 1-15,0-1 16,0 0-16,2-3 15,-1-3-15,0-5 16,2-4-16,-5-26 0,4 8 16,2-4-16,-2-10 15,24-15-15,-4-11 16,0-8-16,-13 16 16,-15 19-16</inkml:trace>
  <inkml:trace contextRef="#ctx0" brushRef="#br0" timeOffset="114959.26">27076 15287 0,'0'0'0,"0"0"16,0 0-16,0 0 16,0 0-16,-11 58 15,13-18-15,2 6 16,4 3-16,4-2 16,2-6-16,2-5 15,-3-10-15,-12-23 16,5 4-16,-4-8 15,-3-25-15,1 15 0,0 11 16</inkml:trace>
  <inkml:trace contextRef="#ctx0" brushRef="#br0" timeOffset="115162.38">26643 14540 0,'0'0'0,"0"0"16,0 0-16,0 0 15,31 80-15,-2-50 16,7-5-16,0-8 16,-17-9-16,-19-8 0</inkml:trace>
  <inkml:trace contextRef="#ctx0" brushRef="#br0" timeOffset="117427.45">27205 14505 0,'0'0'0,"13"65"15,-5-16-15,-1-5 16,-1 22-16,1 6 15,-3 7-15,9 87 16,-2-85 0,-2-1-16,3-2 15,4-2-15,-1-3 16,1-7-16,-1-6 16,4-6-16,-2-10 15,2-7-15,2-12 16,-17-21-16,8 6 15,4-6-15,-1-2 16,3-5-16,3-6 16,17-19-16,-7 2 15,2-4-15,6 2 16,7-2-16,2 3 0,4 2 16,0 5-16,-5 5 15,-10 3-15,-13 2 16,-32 12-16,15-5 15,8-7-15,-18 9 16,7-8-16,-28 1 16,-12 7-16,-12 3 15,-3 10-15,3 4 16,6 7-16,6 8 16,9 3-16,7 5 15,9-2-15,10 4 16,12-3-16,10-2 15,11-4-15,11-8 16,5-12-16,6-10 16,4-13-16,-1-8 15,-7-12-15,-11-9 16,-12-10-16,-12-8 0,-10-8 16,-10-6-1,-5-5-15,-6-3 0,1-6 16,2 0-16,-1-2 15,3 0-15,-1 1 16,3 2-16,1 4 16,2 5-16,5 8 15,-1 8-15,0 8 16,2 7-16,0 10 16,1 9-16,-1 21 15,1-4-15,-1 5 16,0 6-16,-1 22 15,0 7-15,-2 16 16,-2 10-16,-1 10 16,0 6-16,-2 7 15,4 5-15,1 3 16,5 1-16,2 2 16,6-2-16,2-2 15,2-4-15,1-4 16,3-5-16,1-8 0,0-5 15,-1-10-15,-1-8 16,-4-8-16,-2-10 16,-8-24-16,2 5 15,-3-7-15,2-7 16,-1-6-16,-3-35 16,-1 4-1,-2-5-15,4-8 0,2-1 16,1 1-16,3-7 15,-4 34-15,-3 31 16,12-66-16,8-5 16,-1 4-1,-1 20-15,-1 13 16,-14 27-16,4-2 16,-4 10-16,5 6 15,6 28-15,-2 4 16,-1 9-16,1 8 15,-3 6-15,0-1 16,1-1-16,-1 0 16,2-4-16,3-4 0,-2-6 15,-1-11 1,-3-5-16,-7-25 0,0-2 16,2 5-16,-1-2 15,-2-9-15,2-2 16,-1-35-16,0 1 15,1-11-15,-2-8 16,-1-2-16,1-1 16,-1 1-16,1-1 15,2 6-15,-1 4 16,2 8-16,1 7 16,0 8-16,-3 15 15,0 14-15,0-9 16,2 5-16,1 5 15,13 22-15,3 1 16,4 9-16,5 6 16,7 5-16,10 0 15,6-3-15,5-5 16,-1-7-16,0-5 0,0-8 16,-4-7-16,-7-5 15,-11-3-15,-12-4 16,-30 0-16,21-7 15,-22-18-15,-15 2 16,-17 1-16,-6 2 16,-9 7-16,5 3 15,6 7-15,6 6 16,8 9-16,6 3 16,9 7-16,11 8 15,9 8-15,14 8 16,9 1-16,8 1 15,8-5-15,5-1 16,4-2-16,3-4 16,1-1-16,-1-7 15,-8-9-15,-2-8 16,-9-9-16,-9-9 16,-10-11-16,-6-8 15,-5-7-15,-4-8 0,0-4 16,-3-5-1,1-2-15,-2 0 0,2 5 16,0 6-16,0 22 16,-1-2-16,1 14 15,0 16-15,1-12 16,0 3-16,2 8 16,10 29-16,-3 5 15,3 10-15,0 3 16,-1 2-16,2-6 15,-2-5-15,-2-7 16,-2-8-16,-7-25 16,0-1-16,1 5 15,0-4-15,-1-8 16,3-28-16,2-5 16,3-9-16,5-5 15,0-3-15,5-1 16,-1 3-16,0 6 15,-1 10-15,-2 10 16,-10 20-16,6-5 0,1 2 16,1 4-16,-3 7 15,25 15-15,-8 5 16,0 10-16,-5 6 16,-2 5-16,-7-2 15,0-1-15,-3-1 16,-2 2-16,0 3 15,-3-3-15,0-1 16,-3-5-16,1-4 16,-2-25-16,2 13 15,4-2-15,1-3 16,4-4-16,-3-10 16,12 0-16,-9 1 0,-12-1 15</inkml:trace>
  <inkml:trace contextRef="#ctx0" brushRef="#br0" timeOffset="117755.52">30054 15477 0,'0'0'16,"0"0"-16,27 74 15,0-48-15,9-8 16,4-5-16,4-9 16,-2-4-16,-6-6 15,-9 0-15,-23 4 16,5-6-16,-13-17 16,-14 2-16,-12 0 15,-7 3-15,-4 4 16,0 8-16,3 2 15,10 5-15,37 2 16,-29 3-16,7 2 16,9 3-16,6 1 15,7 1-15,-5-6 0,-4-5 16</inkml:trace>
  <inkml:trace contextRef="#ctx0" brushRef="#br0" timeOffset="128627.94">3114 16822 0,'0'0'0,"0"0"16,0 0-16,0 0 0,0 0 16,0 0-1,0 0-15,-33 49 0,5-18 16,-6 4-16,-1 5 15,-6 7 1,-10 2-16,-5 3 0,-1 0 16,-1 3-16,2-1 15,5-1-15,2-1 16,13 0-16,3-5 16,-1-2-16,2-4 15,1-3-15,5-3 16,4-7-16,7-6 15,9-11-15,8-12 0,-7 8 16,4-5-16,2-7 16,8-24-16,3-4 15,-6 16-15,-6 17 16</inkml:trace>
  <inkml:trace contextRef="#ctx0" brushRef="#br0" timeOffset="128924.73">2467 16795 0,'0'0'16,"0"0"-16,0 0 16,0 0-16,0 0 15,0 0-15,0 0 0,-22 82 16,44-28-1,7 7-15,11 5 0,5 3 16,4 4 0,1 3-16,0 1 15,-3 2-15,1-1 0,3 0 16,-3-4 0,-5-2-16,-4-4 0,-10-9 15,-14-13-15,-6-22 16,-9-24-16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عنوان در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8F85B76B-09ED-4AB0-86A5-B925E6F8FB4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022004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cs typeface="B Titr" panose="00000700000000000000" pitchFamily="2" charset="-78"/>
              </a:defRPr>
            </a:lvl1pPr>
          </a:lstStyle>
          <a:p>
            <a:r>
              <a:rPr lang="fa-IR" dirty="0"/>
              <a:t>درس – ریز مبحث</a:t>
            </a:r>
            <a:endParaRPr lang="en-US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176143A4-CD93-466D-ADBA-CB531DDE7A1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3769303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a-IR" dirty="0"/>
              <a:t>نام استاد</a:t>
            </a:r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2370903-0F42-456E-9DB9-BFD17A216DB6}"/>
              </a:ext>
            </a:extLst>
          </p:cNvPr>
          <p:cNvCxnSpPr/>
          <p:nvPr userDrawn="1"/>
        </p:nvCxnSpPr>
        <p:spPr>
          <a:xfrm flipH="1">
            <a:off x="1092820" y="3590693"/>
            <a:ext cx="9846526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17217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متن جزو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3" name="TextBox 13"/>
          <p:cNvSpPr txBox="1"/>
          <p:nvPr userDrawn="1"/>
        </p:nvSpPr>
        <p:spPr>
          <a:xfrm rot="16200000">
            <a:off x="-894102" y="5277487"/>
            <a:ext cx="201008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200" b="1" dirty="0">
                <a:solidFill>
                  <a:srgbClr val="FFC000"/>
                </a:solidFill>
              </a:rPr>
              <a:t>M. H. </a:t>
            </a:r>
            <a:r>
              <a:rPr lang="en-US" sz="2200" b="1" dirty="0" err="1">
                <a:solidFill>
                  <a:srgbClr val="FFC000"/>
                </a:solidFill>
              </a:rPr>
              <a:t>Shakouri</a:t>
            </a:r>
            <a:endParaRPr lang="en-US" sz="2200" b="1" dirty="0">
              <a:solidFill>
                <a:srgbClr val="FFC000"/>
              </a:solidFill>
            </a:endParaRPr>
          </a:p>
        </p:txBody>
      </p:sp>
      <p:sp>
        <p:nvSpPr>
          <p:cNvPr id="4" name="TextBox 13"/>
          <p:cNvSpPr txBox="1"/>
          <p:nvPr userDrawn="1"/>
        </p:nvSpPr>
        <p:spPr>
          <a:xfrm rot="16200000">
            <a:off x="-405045" y="2495099"/>
            <a:ext cx="105809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200" b="1" dirty="0">
                <a:solidFill>
                  <a:srgbClr val="FFC000"/>
                </a:solidFill>
              </a:rPr>
              <a:t>یازدهم</a:t>
            </a:r>
            <a:endParaRPr lang="en-US" sz="2200" b="1" dirty="0">
              <a:solidFill>
                <a:srgbClr val="FFC000"/>
              </a:solidFill>
            </a:endParaRPr>
          </a:p>
        </p:txBody>
      </p:sp>
      <p:sp>
        <p:nvSpPr>
          <p:cNvPr id="5" name="TextBox 13"/>
          <p:cNvSpPr txBox="1"/>
          <p:nvPr userDrawn="1"/>
        </p:nvSpPr>
        <p:spPr>
          <a:xfrm>
            <a:off x="9802491" y="39187"/>
            <a:ext cx="6988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200" b="1" dirty="0">
                <a:solidFill>
                  <a:srgbClr val="FFC000"/>
                </a:solidFill>
              </a:rPr>
              <a:t>یک</a:t>
            </a:r>
            <a:endParaRPr lang="en-US" sz="2200" b="1" dirty="0">
              <a:solidFill>
                <a:srgbClr val="FFC000"/>
              </a:solidFill>
            </a:endParaRPr>
          </a:p>
        </p:txBody>
      </p:sp>
      <p:sp>
        <p:nvSpPr>
          <p:cNvPr id="6" name="TextBox 13"/>
          <p:cNvSpPr txBox="1"/>
          <p:nvPr userDrawn="1"/>
        </p:nvSpPr>
        <p:spPr>
          <a:xfrm>
            <a:off x="5987442" y="13063"/>
            <a:ext cx="241197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200" b="1" dirty="0">
                <a:solidFill>
                  <a:srgbClr val="FFC000"/>
                </a:solidFill>
              </a:rPr>
              <a:t>Writing &amp; Writing</a:t>
            </a:r>
          </a:p>
        </p:txBody>
      </p:sp>
    </p:spTree>
    <p:extLst>
      <p:ext uri="{BB962C8B-B14F-4D97-AF65-F5344CB8AC3E}">
        <p14:creationId xmlns:p14="http://schemas.microsoft.com/office/powerpoint/2010/main" val="33712573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سوال و جوا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5589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48867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>
            <a:alpha val="1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45063890-C707-4CCF-892B-0AAFB6A29730}"/>
              </a:ext>
            </a:extLst>
          </p:cNvPr>
          <p:cNvGrpSpPr/>
          <p:nvPr userDrawn="1"/>
        </p:nvGrpSpPr>
        <p:grpSpPr>
          <a:xfrm rot="10958904">
            <a:off x="11779309" y="5765950"/>
            <a:ext cx="357212" cy="1035131"/>
            <a:chOff x="11817023" y="2408218"/>
            <a:chExt cx="248074" cy="693554"/>
          </a:xfrm>
        </p:grpSpPr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7742BE5-E8E2-4108-9E11-D1194D26E556}"/>
                </a:ext>
              </a:extLst>
            </p:cNvPr>
            <p:cNvCxnSpPr>
              <a:cxnSpLocks/>
            </p:cNvCxnSpPr>
            <p:nvPr/>
          </p:nvCxnSpPr>
          <p:spPr>
            <a:xfrm rot="10641096" flipV="1">
              <a:off x="11817023" y="2408218"/>
              <a:ext cx="248074" cy="405869"/>
            </a:xfrm>
            <a:prstGeom prst="line">
              <a:avLst/>
            </a:prstGeom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7EC95DBF-4620-4BE2-97B8-40EB3A927F54}"/>
                </a:ext>
              </a:extLst>
            </p:cNvPr>
            <p:cNvCxnSpPr>
              <a:cxnSpLocks/>
            </p:cNvCxnSpPr>
            <p:nvPr/>
          </p:nvCxnSpPr>
          <p:spPr>
            <a:xfrm>
              <a:off x="11827357" y="2816260"/>
              <a:ext cx="115235" cy="285512"/>
            </a:xfrm>
            <a:prstGeom prst="line">
              <a:avLst/>
            </a:prstGeom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0" name="TextBox 13"/>
          <p:cNvSpPr txBox="1"/>
          <p:nvPr userDrawn="1"/>
        </p:nvSpPr>
        <p:spPr>
          <a:xfrm rot="16200000">
            <a:off x="-894102" y="5277487"/>
            <a:ext cx="201008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200" b="1" dirty="0">
                <a:solidFill>
                  <a:srgbClr val="FFC000"/>
                </a:solidFill>
              </a:rPr>
              <a:t>M. H. </a:t>
            </a:r>
            <a:r>
              <a:rPr lang="en-US" sz="2200" b="1" dirty="0" err="1">
                <a:solidFill>
                  <a:srgbClr val="FFC000"/>
                </a:solidFill>
              </a:rPr>
              <a:t>Shakouri</a:t>
            </a:r>
            <a:endParaRPr lang="en-US" sz="2200" b="1" dirty="0">
              <a:solidFill>
                <a:srgbClr val="FFC000"/>
              </a:solidFill>
            </a:endParaRPr>
          </a:p>
        </p:txBody>
      </p:sp>
      <p:sp>
        <p:nvSpPr>
          <p:cNvPr id="31" name="TextBox 13"/>
          <p:cNvSpPr txBox="1"/>
          <p:nvPr userDrawn="1"/>
        </p:nvSpPr>
        <p:spPr>
          <a:xfrm rot="16200000">
            <a:off x="-405045" y="2495099"/>
            <a:ext cx="105809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200" b="1" dirty="0">
                <a:solidFill>
                  <a:srgbClr val="FFC000"/>
                </a:solidFill>
              </a:rPr>
              <a:t>یازدهم</a:t>
            </a:r>
            <a:endParaRPr lang="en-US" sz="2200" b="1" dirty="0">
              <a:solidFill>
                <a:srgbClr val="FFC000"/>
              </a:solidFill>
            </a:endParaRPr>
          </a:p>
        </p:txBody>
      </p:sp>
      <p:sp>
        <p:nvSpPr>
          <p:cNvPr id="32" name="TextBox 13"/>
          <p:cNvSpPr txBox="1"/>
          <p:nvPr userDrawn="1"/>
        </p:nvSpPr>
        <p:spPr>
          <a:xfrm>
            <a:off x="9802491" y="39187"/>
            <a:ext cx="6988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200" b="1" dirty="0">
                <a:solidFill>
                  <a:srgbClr val="FFC000"/>
                </a:solidFill>
              </a:rPr>
              <a:t>یک</a:t>
            </a:r>
            <a:endParaRPr lang="en-US" sz="2200" b="1" dirty="0">
              <a:solidFill>
                <a:srgbClr val="FFC000"/>
              </a:solidFill>
            </a:endParaRPr>
          </a:p>
        </p:txBody>
      </p:sp>
      <p:sp>
        <p:nvSpPr>
          <p:cNvPr id="33" name="TextBox 13"/>
          <p:cNvSpPr txBox="1"/>
          <p:nvPr userDrawn="1"/>
        </p:nvSpPr>
        <p:spPr>
          <a:xfrm>
            <a:off x="5924812" y="13063"/>
            <a:ext cx="247460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200" b="1" dirty="0">
                <a:solidFill>
                  <a:srgbClr val="FFC000"/>
                </a:solidFill>
              </a:rPr>
              <a:t>Listening &amp; Writing</a:t>
            </a:r>
          </a:p>
        </p:txBody>
      </p:sp>
    </p:spTree>
    <p:extLst>
      <p:ext uri="{BB962C8B-B14F-4D97-AF65-F5344CB8AC3E}">
        <p14:creationId xmlns:p14="http://schemas.microsoft.com/office/powerpoint/2010/main" val="1570168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2" r:id="rId2"/>
    <p:sldLayoutId id="2147483650" r:id="rId3"/>
    <p:sldLayoutId id="2147483656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B Yekan" panose="00000400000000000000" pitchFamily="2" charset="-78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customXml" Target="../ink/ink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customXml" Target="../ink/ink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customXml" Target="../ink/ink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customXml" Target="../ink/ink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customXml" Target="../ink/ink1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customXml" Target="../ink/ink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ustomXml" Target="../ink/ink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customXml" Target="../ink/ink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customXml" Target="../ink/ink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customXml" Target="../ink/ink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B0083C-ABE6-4C38-A822-017C4C9F20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/>
              <a:t>Listening and speaking: </a:t>
            </a:r>
            <a:br>
              <a:rPr lang="en-US" b="1" dirty="0"/>
            </a:br>
            <a:r>
              <a:rPr lang="en-US" sz="4400" b="1" dirty="0"/>
              <a:t>Shopping, asking and answering about prices and numbers</a:t>
            </a:r>
            <a:endParaRPr lang="fa-IR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0BEA13D-28B2-4182-B086-239EE8803B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sz="3200" b="1" dirty="0"/>
              <a:t>Mohammad </a:t>
            </a:r>
            <a:r>
              <a:rPr lang="en-US" sz="3200" b="1" dirty="0" err="1"/>
              <a:t>Hossein</a:t>
            </a:r>
            <a:r>
              <a:rPr lang="en-US" sz="3200" b="1" dirty="0"/>
              <a:t> </a:t>
            </a:r>
            <a:r>
              <a:rPr lang="en-US" sz="3200" b="1" dirty="0" err="1"/>
              <a:t>Shakouri</a:t>
            </a:r>
            <a:endParaRPr lang="en-US" sz="3200" b="1" dirty="0"/>
          </a:p>
          <a:p>
            <a:endParaRPr lang="en-US" sz="3200" b="1" dirty="0"/>
          </a:p>
          <a:p>
            <a:r>
              <a:rPr lang="en-US" sz="3200" b="1" dirty="0"/>
              <a:t>Session 5</a:t>
            </a:r>
            <a:endParaRPr lang="fa-IR" sz="3200" b="1" dirty="0"/>
          </a:p>
        </p:txBody>
      </p:sp>
    </p:spTree>
    <p:extLst>
      <p:ext uri="{BB962C8B-B14F-4D97-AF65-F5344CB8AC3E}">
        <p14:creationId xmlns:p14="http://schemas.microsoft.com/office/powerpoint/2010/main" val="39093952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3400" y="1016338"/>
            <a:ext cx="11188700" cy="3913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/>
              <a:t>In English, every simple sentence must have at least a subject and a verb. Such a sentence is called a ‘simple sentence’. Who or what the sentence speaks about is called the subject. What the sentence says about the subject is called the verb. </a:t>
            </a:r>
          </a:p>
          <a:p>
            <a:pPr>
              <a:lnSpc>
                <a:spcPct val="150000"/>
              </a:lnSpc>
            </a:pPr>
            <a:endParaRPr lang="en-US" sz="2400" b="1" dirty="0"/>
          </a:p>
          <a:p>
            <a:pPr>
              <a:lnSpc>
                <a:spcPct val="150000"/>
              </a:lnSpc>
            </a:pPr>
            <a:endParaRPr lang="en-US" sz="2400" b="1" dirty="0"/>
          </a:p>
          <a:p>
            <a:pPr>
              <a:lnSpc>
                <a:spcPct val="150000"/>
              </a:lnSpc>
            </a:pPr>
            <a:endParaRPr lang="en-US" sz="2400" b="1" dirty="0"/>
          </a:p>
          <a:p>
            <a:pPr>
              <a:lnSpc>
                <a:spcPct val="150000"/>
              </a:lnSpc>
            </a:pPr>
            <a:endParaRPr lang="en-US" sz="2400" b="1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0068662"/>
              </p:ext>
            </p:extLst>
          </p:nvPr>
        </p:nvGraphicFramePr>
        <p:xfrm>
          <a:off x="1059785" y="2957708"/>
          <a:ext cx="8877112" cy="274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385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385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Subject 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Verb 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/>
                        <a:t>He</a:t>
                      </a:r>
                    </a:p>
                    <a:p>
                      <a:pPr algn="ctr"/>
                      <a:r>
                        <a:rPr lang="en-US" sz="2800" dirty="0"/>
                        <a:t>The apple</a:t>
                      </a:r>
                    </a:p>
                    <a:p>
                      <a:pPr algn="ctr"/>
                      <a:r>
                        <a:rPr lang="en-US" sz="2800" dirty="0"/>
                        <a:t>Mahan </a:t>
                      </a:r>
                    </a:p>
                    <a:p>
                      <a:pPr algn="ctr"/>
                      <a:r>
                        <a:rPr lang="en-US" sz="2800" dirty="0"/>
                        <a:t>The boy</a:t>
                      </a:r>
                    </a:p>
                    <a:p>
                      <a:pPr algn="ctr"/>
                      <a:r>
                        <a:rPr lang="en-US" sz="2800" dirty="0"/>
                        <a:t>The</a:t>
                      </a:r>
                      <a:r>
                        <a:rPr lang="en-US" sz="2800" baseline="0" dirty="0"/>
                        <a:t> young girl</a:t>
                      </a:r>
                      <a:endParaRPr lang="en-US" sz="28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/>
                        <a:t>came.</a:t>
                      </a:r>
                    </a:p>
                    <a:p>
                      <a:pPr algn="ctr"/>
                      <a:r>
                        <a:rPr lang="en-US" sz="2800" dirty="0"/>
                        <a:t>fell down.</a:t>
                      </a:r>
                    </a:p>
                    <a:p>
                      <a:pPr algn="ctr"/>
                      <a:r>
                        <a:rPr lang="en-US" sz="2800" dirty="0"/>
                        <a:t>is sleeping.</a:t>
                      </a:r>
                    </a:p>
                    <a:p>
                      <a:pPr algn="ctr"/>
                      <a:r>
                        <a:rPr lang="en-US" sz="2800" dirty="0"/>
                        <a:t>smiled.</a:t>
                      </a:r>
                    </a:p>
                    <a:p>
                      <a:pPr algn="ctr"/>
                      <a:r>
                        <a:rPr lang="en-US" sz="2800" dirty="0"/>
                        <a:t>was crying.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0E833675-CBD8-399A-C0E7-BF9EB2ECE2DA}"/>
                  </a:ext>
                </a:extLst>
              </p14:cNvPr>
              <p14:cNvContentPartPr/>
              <p14:nvPr/>
            </p14:nvContentPartPr>
            <p14:xfrm>
              <a:off x="2774160" y="1059840"/>
              <a:ext cx="8288640" cy="3282480"/>
            </p14:xfrm>
          </p:contentPart>
        </mc:Choice>
        <mc:Fallback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0E833675-CBD8-399A-C0E7-BF9EB2ECE2DA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764800" y="1050480"/>
                <a:ext cx="8307360" cy="33012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2771957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93700" y="1341735"/>
            <a:ext cx="11506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A simple sentence may have additional information in the forms of </a:t>
            </a:r>
            <a:r>
              <a:rPr lang="en-US" sz="2400" b="1" dirty="0"/>
              <a:t>objects</a:t>
            </a:r>
            <a:r>
              <a:rPr lang="en-US" sz="2400" dirty="0"/>
              <a:t>, </a:t>
            </a:r>
            <a:r>
              <a:rPr lang="en-US" sz="2400" b="1" dirty="0"/>
              <a:t>adverbs of</a:t>
            </a:r>
          </a:p>
          <a:p>
            <a:endParaRPr lang="en-US" sz="2400" b="1" dirty="0"/>
          </a:p>
          <a:p>
            <a:r>
              <a:rPr lang="en-US" sz="2400" b="1" dirty="0"/>
              <a:t> manner</a:t>
            </a:r>
            <a:r>
              <a:rPr lang="en-US" sz="2400" dirty="0"/>
              <a:t>, </a:t>
            </a:r>
            <a:r>
              <a:rPr lang="en-US" sz="2400" b="1" dirty="0"/>
              <a:t>adverbs of place</a:t>
            </a:r>
            <a:r>
              <a:rPr lang="en-US" sz="2400" dirty="0"/>
              <a:t>, </a:t>
            </a:r>
            <a:r>
              <a:rPr lang="en-US" sz="2400" b="1" dirty="0"/>
              <a:t>adverbs of time</a:t>
            </a:r>
            <a:r>
              <a:rPr lang="en-US" sz="2400" dirty="0"/>
              <a:t> and </a:t>
            </a:r>
            <a:r>
              <a:rPr lang="en-US" sz="2400" b="1" dirty="0"/>
              <a:t>adverbs of frequencies</a:t>
            </a:r>
            <a:r>
              <a:rPr lang="en-US" sz="2400" dirty="0"/>
              <a:t>.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6519839"/>
              </p:ext>
            </p:extLst>
          </p:nvPr>
        </p:nvGraphicFramePr>
        <p:xfrm>
          <a:off x="533022" y="3239004"/>
          <a:ext cx="10686193" cy="2377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6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265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65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911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1408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2659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52659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200" dirty="0">
                          <a:solidFill>
                            <a:schemeClr val="tx1"/>
                          </a:solidFill>
                        </a:rPr>
                        <a:t>Subject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>
                          <a:solidFill>
                            <a:schemeClr val="tx1"/>
                          </a:solidFill>
                        </a:rPr>
                        <a:t>Adv.</a:t>
                      </a:r>
                      <a:r>
                        <a:rPr lang="en-US" sz="2200" baseline="0" dirty="0">
                          <a:solidFill>
                            <a:schemeClr val="tx1"/>
                          </a:solidFill>
                        </a:rPr>
                        <a:t> of freq.</a:t>
                      </a:r>
                      <a:endParaRPr lang="en-US" sz="2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>
                          <a:solidFill>
                            <a:schemeClr val="tx1"/>
                          </a:solidFill>
                        </a:rPr>
                        <a:t>Main verb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>
                          <a:solidFill>
                            <a:schemeClr val="tx1"/>
                          </a:solidFill>
                        </a:rPr>
                        <a:t>Object 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>
                          <a:solidFill>
                            <a:schemeClr val="tx1"/>
                          </a:solidFill>
                        </a:rPr>
                        <a:t>Adv. of</a:t>
                      </a:r>
                      <a:r>
                        <a:rPr lang="en-US" sz="2200" baseline="0" dirty="0">
                          <a:solidFill>
                            <a:schemeClr val="tx1"/>
                          </a:solidFill>
                        </a:rPr>
                        <a:t> man.</a:t>
                      </a:r>
                      <a:endParaRPr lang="en-US" sz="2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>
                          <a:solidFill>
                            <a:schemeClr val="tx1"/>
                          </a:solidFill>
                        </a:rPr>
                        <a:t>Adv. of</a:t>
                      </a:r>
                      <a:r>
                        <a:rPr lang="en-US" sz="2200" baseline="0" dirty="0">
                          <a:solidFill>
                            <a:schemeClr val="tx1"/>
                          </a:solidFill>
                        </a:rPr>
                        <a:t> place</a:t>
                      </a:r>
                      <a:endParaRPr lang="en-US" sz="2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>
                          <a:solidFill>
                            <a:schemeClr val="tx1"/>
                          </a:solidFill>
                        </a:rPr>
                        <a:t>Adv. of</a:t>
                      </a:r>
                      <a:r>
                        <a:rPr lang="en-US" sz="2200" baseline="0" dirty="0">
                          <a:solidFill>
                            <a:schemeClr val="tx1"/>
                          </a:solidFill>
                        </a:rPr>
                        <a:t> time</a:t>
                      </a:r>
                      <a:endParaRPr lang="en-US" sz="2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solidFill>
                            <a:schemeClr val="tx1"/>
                          </a:solidFill>
                        </a:rPr>
                        <a:t>We 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solidFill>
                            <a:schemeClr val="tx1"/>
                          </a:solidFill>
                        </a:rPr>
                        <a:t>always 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solidFill>
                            <a:schemeClr val="tx1"/>
                          </a:solidFill>
                        </a:rPr>
                        <a:t>study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solidFill>
                            <a:schemeClr val="tx1"/>
                          </a:solidFill>
                        </a:rPr>
                        <a:t>our lessons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solidFill>
                            <a:schemeClr val="tx1"/>
                          </a:solidFill>
                        </a:rPr>
                        <a:t>carefully.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solidFill>
                            <a:schemeClr val="tx1"/>
                          </a:solidFill>
                        </a:rPr>
                        <a:t>They 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solidFill>
                            <a:schemeClr val="tx1"/>
                          </a:solidFill>
                        </a:rPr>
                        <a:t>sometimes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solidFill>
                            <a:schemeClr val="tx1"/>
                          </a:solidFill>
                        </a:rPr>
                        <a:t>visit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solidFill>
                            <a:schemeClr val="tx1"/>
                          </a:solidFill>
                        </a:rPr>
                        <a:t>us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solidFill>
                            <a:schemeClr val="tx1"/>
                          </a:solidFill>
                        </a:rPr>
                        <a:t>on Fridays.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solidFill>
                            <a:schemeClr val="tx1"/>
                          </a:solidFill>
                        </a:rPr>
                        <a:t>My brother</a:t>
                      </a: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solidFill>
                            <a:schemeClr val="tx1"/>
                          </a:solidFill>
                        </a:rPr>
                        <a:t>is doing</a:t>
                      </a: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solidFill>
                            <a:schemeClr val="tx1"/>
                          </a:solidFill>
                        </a:rPr>
                        <a:t>his homework</a:t>
                      </a: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solidFill>
                            <a:schemeClr val="tx1"/>
                          </a:solidFill>
                        </a:rPr>
                        <a:t>in the bedroom.</a:t>
                      </a: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72D74445-7709-EEDF-AAB7-8EB653A7E841}"/>
                  </a:ext>
                </a:extLst>
              </p14:cNvPr>
              <p14:cNvContentPartPr/>
              <p14:nvPr/>
            </p14:nvContentPartPr>
            <p14:xfrm>
              <a:off x="2583360" y="1752480"/>
              <a:ext cx="7061400" cy="3515040"/>
            </p14:xfrm>
          </p:contentPart>
        </mc:Choice>
        <mc:Fallback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72D74445-7709-EEDF-AAB7-8EB653A7E841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574000" y="1743120"/>
                <a:ext cx="7080120" cy="35337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9857575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4219818"/>
              </p:ext>
            </p:extLst>
          </p:nvPr>
        </p:nvGraphicFramePr>
        <p:xfrm>
          <a:off x="560317" y="1766184"/>
          <a:ext cx="10658900" cy="2042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2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22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7225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059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898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9848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4691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200" dirty="0">
                          <a:solidFill>
                            <a:schemeClr val="tx1"/>
                          </a:solidFill>
                        </a:rPr>
                        <a:t>Subject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>
                          <a:solidFill>
                            <a:schemeClr val="tx1"/>
                          </a:solidFill>
                        </a:rPr>
                        <a:t>Modal or to be verb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>
                          <a:solidFill>
                            <a:schemeClr val="tx1"/>
                          </a:solidFill>
                        </a:rPr>
                        <a:t>Adv.</a:t>
                      </a:r>
                      <a:r>
                        <a:rPr lang="en-US" sz="2200" baseline="0" dirty="0">
                          <a:solidFill>
                            <a:schemeClr val="tx1"/>
                          </a:solidFill>
                        </a:rPr>
                        <a:t> of freq.</a:t>
                      </a:r>
                      <a:endParaRPr lang="en-US" sz="2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>
                          <a:solidFill>
                            <a:schemeClr val="tx1"/>
                          </a:solidFill>
                        </a:rPr>
                        <a:t>Object 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>
                          <a:solidFill>
                            <a:schemeClr val="tx1"/>
                          </a:solidFill>
                        </a:rPr>
                        <a:t>Adv. of</a:t>
                      </a:r>
                      <a:r>
                        <a:rPr lang="en-US" sz="2200" baseline="0" dirty="0">
                          <a:solidFill>
                            <a:schemeClr val="tx1"/>
                          </a:solidFill>
                        </a:rPr>
                        <a:t> man.</a:t>
                      </a:r>
                      <a:endParaRPr lang="en-US" sz="2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>
                          <a:solidFill>
                            <a:schemeClr val="tx1"/>
                          </a:solidFill>
                        </a:rPr>
                        <a:t>Adv. of</a:t>
                      </a:r>
                      <a:r>
                        <a:rPr lang="en-US" sz="2200" baseline="0" dirty="0">
                          <a:solidFill>
                            <a:schemeClr val="tx1"/>
                          </a:solidFill>
                        </a:rPr>
                        <a:t> place</a:t>
                      </a:r>
                      <a:endParaRPr lang="en-US" sz="2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>
                          <a:solidFill>
                            <a:schemeClr val="tx1"/>
                          </a:solidFill>
                        </a:rPr>
                        <a:t>Adv. of</a:t>
                      </a:r>
                      <a:r>
                        <a:rPr lang="en-US" sz="2200" baseline="0" dirty="0">
                          <a:solidFill>
                            <a:schemeClr val="tx1"/>
                          </a:solidFill>
                        </a:rPr>
                        <a:t> time</a:t>
                      </a:r>
                      <a:endParaRPr lang="en-US" sz="2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solidFill>
                            <a:schemeClr val="tx1"/>
                          </a:solidFill>
                        </a:rPr>
                        <a:t>She 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solidFill>
                            <a:schemeClr val="tx1"/>
                          </a:solidFill>
                        </a:rPr>
                        <a:t>is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solidFill>
                            <a:schemeClr val="tx1"/>
                          </a:solidFill>
                        </a:rPr>
                        <a:t>often late.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solidFill>
                            <a:schemeClr val="tx1"/>
                          </a:solidFill>
                        </a:rPr>
                        <a:t>I 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solidFill>
                            <a:schemeClr val="tx1"/>
                          </a:solidFill>
                        </a:rPr>
                        <a:t>can 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solidFill>
                            <a:schemeClr val="tx1"/>
                          </a:solidFill>
                        </a:rPr>
                        <a:t>never answer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solidFill>
                            <a:schemeClr val="tx1"/>
                          </a:solidFill>
                        </a:rPr>
                        <a:t>his question.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solidFill>
                            <a:schemeClr val="tx1"/>
                          </a:solidFill>
                        </a:rPr>
                        <a:t>My parents</a:t>
                      </a: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solidFill>
                            <a:schemeClr val="tx1"/>
                          </a:solidFill>
                        </a:rPr>
                        <a:t>will</a:t>
                      </a: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solidFill>
                            <a:schemeClr val="tx1"/>
                          </a:solidFill>
                        </a:rPr>
                        <a:t>always help</a:t>
                      </a: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solidFill>
                            <a:schemeClr val="tx1"/>
                          </a:solidFill>
                        </a:rPr>
                        <a:t>me</a:t>
                      </a: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solidFill>
                            <a:schemeClr val="tx1"/>
                          </a:solidFill>
                        </a:rPr>
                        <a:t>kindly</a:t>
                      </a: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solidFill>
                            <a:schemeClr val="tx1"/>
                          </a:solidFill>
                        </a:rPr>
                        <a:t>in the future.</a:t>
                      </a: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520870" y="4234934"/>
            <a:ext cx="1022333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/>
              <a:t>Adverbs of frequency:</a:t>
            </a:r>
          </a:p>
          <a:p>
            <a:endParaRPr lang="en-US" sz="2400" b="1" dirty="0"/>
          </a:p>
          <a:p>
            <a:r>
              <a:rPr lang="en-US" sz="2400" b="1" dirty="0"/>
              <a:t>always – usually – normally – often – sometimes – rarely – seldom - never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D566F5D0-410B-ECFC-37F1-222F66AF18F4}"/>
                  </a:ext>
                </a:extLst>
              </p14:cNvPr>
              <p14:cNvContentPartPr/>
              <p14:nvPr/>
            </p14:nvContentPartPr>
            <p14:xfrm>
              <a:off x="2729880" y="2589840"/>
              <a:ext cx="8038080" cy="2699640"/>
            </p14:xfrm>
          </p:contentPart>
        </mc:Choice>
        <mc:Fallback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D566F5D0-410B-ECFC-37F1-222F66AF18F4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720520" y="2580480"/>
                <a:ext cx="8056800" cy="27183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9888189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6100" y="1262440"/>
            <a:ext cx="11239500" cy="58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/>
              <a:t>A. Read each group of words. Do these words make a sentence? If yes, write them again with a capital letter and a period.</a:t>
            </a:r>
          </a:p>
          <a:p>
            <a:pPr marL="457200" indent="-45720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400" dirty="0"/>
              <a:t>studying in the library</a:t>
            </a:r>
          </a:p>
          <a:p>
            <a:pPr marL="457200" indent="-45720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400" dirty="0"/>
              <a:t>she laughed</a:t>
            </a:r>
          </a:p>
          <a:p>
            <a:pPr marL="457200" indent="-45720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400" dirty="0"/>
              <a:t>suitable for both boys and girls</a:t>
            </a:r>
          </a:p>
          <a:p>
            <a:pPr marL="457200" indent="-45720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400" dirty="0"/>
              <a:t>the lion died</a:t>
            </a:r>
          </a:p>
          <a:p>
            <a:pPr marL="457200" indent="-45720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400" dirty="0"/>
              <a:t>the tree will fall down</a:t>
            </a:r>
          </a:p>
          <a:p>
            <a:pPr marL="457200" indent="-45720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400" dirty="0"/>
              <a:t>the baby with her small hands</a:t>
            </a:r>
          </a:p>
          <a:p>
            <a:pPr marL="457200" indent="-45720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400" dirty="0"/>
              <a:t>it is very good for children</a:t>
            </a:r>
          </a:p>
          <a:p>
            <a:pPr marL="457200" indent="-45720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400" dirty="0"/>
              <a:t>a beautiful lake in the forest</a:t>
            </a:r>
          </a:p>
          <a:p>
            <a:pPr>
              <a:lnSpc>
                <a:spcPct val="150000"/>
              </a:lnSpc>
            </a:pPr>
            <a:endParaRPr lang="en-US" sz="2400" dirty="0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A4C52C59-FB50-4BC1-7AC7-2E956E9AACE3}"/>
                  </a:ext>
                </a:extLst>
              </p14:cNvPr>
              <p14:cNvContentPartPr/>
              <p14:nvPr/>
            </p14:nvContentPartPr>
            <p14:xfrm>
              <a:off x="764640" y="2144520"/>
              <a:ext cx="10160280" cy="4311000"/>
            </p14:xfrm>
          </p:contentPart>
        </mc:Choice>
        <mc:Fallback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A4C52C59-FB50-4BC1-7AC7-2E956E9AACE3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55280" y="2135160"/>
                <a:ext cx="10179000" cy="43297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9884781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20700" y="1243737"/>
            <a:ext cx="1117600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</a:pPr>
            <a:r>
              <a:rPr lang="en-US" sz="2400" b="1" dirty="0"/>
              <a:t>B: Analyze each sentence and decide the different parts that make the sentence.</a:t>
            </a:r>
          </a:p>
          <a:p>
            <a:pPr>
              <a:lnSpc>
                <a:spcPct val="250000"/>
              </a:lnSpc>
            </a:pPr>
            <a:r>
              <a:rPr lang="en-US" sz="2400" dirty="0"/>
              <a:t>My teachers   speak    French    well.</a:t>
            </a:r>
          </a:p>
          <a:p>
            <a:pPr>
              <a:lnSpc>
                <a:spcPct val="250000"/>
              </a:lnSpc>
            </a:pPr>
            <a:r>
              <a:rPr lang="en-US" sz="2400" dirty="0" err="1"/>
              <a:t>Hooshang</a:t>
            </a:r>
            <a:r>
              <a:rPr lang="en-US" sz="2400" dirty="0"/>
              <a:t>   came   home   late   yesterday.</a:t>
            </a:r>
          </a:p>
          <a:p>
            <a:pPr>
              <a:lnSpc>
                <a:spcPct val="250000"/>
              </a:lnSpc>
            </a:pPr>
            <a:r>
              <a:rPr lang="en-US" sz="2400" dirty="0"/>
              <a:t>Nastran   puts    her books     neatly     inside the desk.</a:t>
            </a:r>
          </a:p>
          <a:p>
            <a:pPr>
              <a:lnSpc>
                <a:spcPct val="250000"/>
              </a:lnSpc>
            </a:pPr>
            <a:r>
              <a:rPr lang="en-US" sz="2400" dirty="0" err="1"/>
              <a:t>Soheil</a:t>
            </a:r>
            <a:r>
              <a:rPr lang="en-US" sz="2400" dirty="0"/>
              <a:t>     never    talks to     her parents        rudely.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692A84D2-385E-6E9E-B029-00F2F5878911}"/>
                  </a:ext>
                </a:extLst>
              </p14:cNvPr>
              <p14:cNvContentPartPr/>
              <p14:nvPr/>
            </p14:nvContentPartPr>
            <p14:xfrm>
              <a:off x="567000" y="2288880"/>
              <a:ext cx="7154640" cy="3513960"/>
            </p14:xfrm>
          </p:contentPart>
        </mc:Choice>
        <mc:Fallback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692A84D2-385E-6E9E-B029-00F2F5878911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57640" y="2279520"/>
                <a:ext cx="7173360" cy="35326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6067627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82600" y="791915"/>
            <a:ext cx="112649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</a:pPr>
            <a:r>
              <a:rPr lang="en-US" sz="2400" b="1" dirty="0">
                <a:latin typeface="Times New Roman" panose="02020603050405020304" pitchFamily="18" charset="0"/>
              </a:rPr>
              <a:t>1. on / I / storybooks / weekends / read / .</a:t>
            </a:r>
          </a:p>
          <a:p>
            <a:pPr>
              <a:lnSpc>
                <a:spcPct val="250000"/>
              </a:lnSpc>
            </a:pPr>
            <a:r>
              <a:rPr lang="en-US" sz="2400" b="1" dirty="0">
                <a:latin typeface="Times New Roman" panose="02020603050405020304" pitchFamily="18" charset="0"/>
              </a:rPr>
              <a:t>2. grades / I / good / usually / get / .</a:t>
            </a:r>
          </a:p>
          <a:p>
            <a:pPr>
              <a:lnSpc>
                <a:spcPct val="250000"/>
              </a:lnSpc>
            </a:pPr>
            <a:r>
              <a:rPr lang="en-US" sz="2400" b="1" dirty="0">
                <a:latin typeface="Times New Roman" panose="02020603050405020304" pitchFamily="18" charset="0"/>
              </a:rPr>
              <a:t>3. night / , / my / last / mother / cookies / made / .</a:t>
            </a:r>
          </a:p>
          <a:p>
            <a:pPr>
              <a:lnSpc>
                <a:spcPct val="250000"/>
              </a:lnSpc>
            </a:pPr>
            <a:r>
              <a:rPr lang="en-US" sz="2400" b="1" dirty="0">
                <a:latin typeface="Times New Roman" panose="02020603050405020304" pitchFamily="18" charset="0"/>
              </a:rPr>
              <a:t>4. animals / friends / photographs / my / of take / .</a:t>
            </a:r>
          </a:p>
          <a:p>
            <a:pPr>
              <a:lnSpc>
                <a:spcPct val="250000"/>
              </a:lnSpc>
            </a:pPr>
            <a:r>
              <a:rPr lang="en-US" sz="2400" b="1" dirty="0">
                <a:latin typeface="Times New Roman" panose="02020603050405020304" pitchFamily="18" charset="0"/>
              </a:rPr>
              <a:t>5. math / I / on / a / Wednesdays / have / class.</a:t>
            </a:r>
          </a:p>
          <a:p>
            <a:pPr>
              <a:lnSpc>
                <a:spcPct val="25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English / school / week / she / at studies / every. </a:t>
            </a:r>
          </a:p>
        </p:txBody>
      </p:sp>
      <p:sp>
        <p:nvSpPr>
          <p:cNvPr id="3" name="Rectangle 2"/>
          <p:cNvSpPr/>
          <p:nvPr/>
        </p:nvSpPr>
        <p:spPr>
          <a:xfrm>
            <a:off x="4808465" y="513834"/>
            <a:ext cx="26757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Make sentences.</a:t>
            </a:r>
            <a:endParaRPr lang="en-US" sz="2800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3534967"/>
              </p:ext>
            </p:extLst>
          </p:nvPr>
        </p:nvGraphicFramePr>
        <p:xfrm>
          <a:off x="740497" y="2565400"/>
          <a:ext cx="67437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43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85326">
                <a:tc>
                  <a:txBody>
                    <a:bodyPr/>
                    <a:lstStyle/>
                    <a:p>
                      <a:r>
                        <a:rPr lang="en-US" sz="2400" b="1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 usually get good grades.</a:t>
                      </a:r>
                      <a:endParaRPr 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2496185"/>
              </p:ext>
            </p:extLst>
          </p:nvPr>
        </p:nvGraphicFramePr>
        <p:xfrm>
          <a:off x="635000" y="1634066"/>
          <a:ext cx="67437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43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400" b="1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 read storybooks on weekends.</a:t>
                      </a:r>
                      <a:endParaRPr 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9233755"/>
              </p:ext>
            </p:extLst>
          </p:nvPr>
        </p:nvGraphicFramePr>
        <p:xfrm>
          <a:off x="740497" y="3502040"/>
          <a:ext cx="67437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43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400" b="1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Last night, my mother made cookies.</a:t>
                      </a:r>
                      <a:endParaRPr lang="en-US" sz="32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0732938"/>
              </p:ext>
            </p:extLst>
          </p:nvPr>
        </p:nvGraphicFramePr>
        <p:xfrm>
          <a:off x="740497" y="4351866"/>
          <a:ext cx="67437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43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400" b="1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My friends take photographs of animals.</a:t>
                      </a:r>
                      <a:endParaRPr lang="en-US" sz="32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1971737"/>
              </p:ext>
            </p:extLst>
          </p:nvPr>
        </p:nvGraphicFramePr>
        <p:xfrm>
          <a:off x="740497" y="5278966"/>
          <a:ext cx="67437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43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400" b="1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 have a math class on Wednesdays.</a:t>
                      </a:r>
                      <a:endParaRPr lang="en-US" sz="32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553023"/>
              </p:ext>
            </p:extLst>
          </p:nvPr>
        </p:nvGraphicFramePr>
        <p:xfrm>
          <a:off x="740497" y="6245107"/>
          <a:ext cx="67437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43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400" b="1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She studies English at school every week.</a:t>
                      </a:r>
                      <a:endParaRPr lang="en-US" sz="32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76226CC9-4E3B-7456-2958-E881E6A0AB0F}"/>
                  </a:ext>
                </a:extLst>
              </p14:cNvPr>
              <p14:cNvContentPartPr/>
              <p14:nvPr/>
            </p14:nvContentPartPr>
            <p14:xfrm>
              <a:off x="624600" y="1630080"/>
              <a:ext cx="11175120" cy="5081400"/>
            </p14:xfrm>
          </p:contentPart>
        </mc:Choice>
        <mc:Fallback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76226CC9-4E3B-7456-2958-E881E6A0AB0F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15240" y="1620720"/>
                <a:ext cx="11193840" cy="51001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916200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3400" y="1367135"/>
            <a:ext cx="1120140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</a:rPr>
              <a:t>You may use ‘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how much</a:t>
            </a:r>
            <a:r>
              <a:rPr lang="en-US" sz="2400" b="1" dirty="0">
                <a:latin typeface="Times New Roman" panose="02020603050405020304" pitchFamily="18" charset="0"/>
              </a:rPr>
              <a:t>’ to ask about prices. </a:t>
            </a:r>
            <a:endParaRPr lang="en-US" sz="2400" b="1" dirty="0"/>
          </a:p>
          <a:p>
            <a:pPr>
              <a:lnSpc>
                <a:spcPct val="150000"/>
              </a:lnSpc>
            </a:pPr>
            <a:r>
              <a:rPr lang="en-US" sz="2400" b="1" dirty="0"/>
              <a:t>How much is it?</a:t>
            </a:r>
          </a:p>
          <a:p>
            <a:pPr>
              <a:lnSpc>
                <a:spcPct val="150000"/>
              </a:lnSpc>
            </a:pPr>
            <a:r>
              <a:rPr lang="en-US" sz="2400" b="1" dirty="0"/>
              <a:t>How much are they?</a:t>
            </a:r>
          </a:p>
          <a:p>
            <a:pPr>
              <a:lnSpc>
                <a:spcPct val="150000"/>
              </a:lnSpc>
            </a:pPr>
            <a:r>
              <a:rPr lang="en-US" sz="2400" b="1" dirty="0"/>
              <a:t>How much does it cost?</a:t>
            </a:r>
          </a:p>
          <a:p>
            <a:pPr>
              <a:lnSpc>
                <a:spcPct val="150000"/>
              </a:lnSpc>
            </a:pPr>
            <a:r>
              <a:rPr lang="en-US" sz="2400" b="1" dirty="0"/>
              <a:t>How much do they cost?</a:t>
            </a:r>
          </a:p>
          <a:p>
            <a:pPr>
              <a:lnSpc>
                <a:spcPct val="150000"/>
              </a:lnSpc>
            </a:pPr>
            <a:endParaRPr lang="en-US" sz="2400" b="1" dirty="0"/>
          </a:p>
          <a:p>
            <a:pPr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</a:rPr>
              <a:t>You may use ‘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how many</a:t>
            </a:r>
            <a:r>
              <a:rPr lang="en-US" sz="2400" b="1" dirty="0">
                <a:latin typeface="Times New Roman" panose="02020603050405020304" pitchFamily="18" charset="0"/>
              </a:rPr>
              <a:t>’ to ask about numbers.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</a:rPr>
              <a:t>How many do you need?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</a:rPr>
              <a:t>How many do you want</a:t>
            </a:r>
            <a:endParaRPr lang="en-US" sz="2400" b="1" dirty="0"/>
          </a:p>
        </p:txBody>
      </p:sp>
      <p:sp>
        <p:nvSpPr>
          <p:cNvPr id="3" name="Rectangle 2"/>
          <p:cNvSpPr/>
          <p:nvPr/>
        </p:nvSpPr>
        <p:spPr>
          <a:xfrm>
            <a:off x="3048801" y="653534"/>
            <a:ext cx="7677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Shopping, asking and answering about prices and numbers</a:t>
            </a:r>
            <a:endParaRPr lang="en-US" sz="24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92F111E4-B15F-F3AE-269B-4BE5A457A694}"/>
                  </a:ext>
                </a:extLst>
              </p14:cNvPr>
              <p14:cNvContentPartPr/>
              <p14:nvPr/>
            </p14:nvContentPartPr>
            <p14:xfrm>
              <a:off x="2445840" y="1927080"/>
              <a:ext cx="1528200" cy="4353840"/>
            </p14:xfrm>
          </p:contentPart>
        </mc:Choice>
        <mc:Fallback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92F111E4-B15F-F3AE-269B-4BE5A457A694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436480" y="1917720"/>
                <a:ext cx="1546920" cy="43725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624090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58800" y="1183839"/>
            <a:ext cx="110236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/>
              <a:t>Listen to the following conversations and answer the questions:</a:t>
            </a:r>
          </a:p>
          <a:p>
            <a:endParaRPr lang="en-US" sz="2400" b="1" dirty="0"/>
          </a:p>
          <a:p>
            <a:r>
              <a:rPr lang="en-US" sz="2400" b="1" dirty="0"/>
              <a:t>1. What does the woman want?</a:t>
            </a:r>
          </a:p>
          <a:p>
            <a:pPr marL="457200" indent="-457200">
              <a:buAutoNum type="alphaLcParenR"/>
            </a:pPr>
            <a:r>
              <a:rPr lang="en-US" sz="2400" b="1" dirty="0"/>
              <a:t>birthday cakes		b) birthday candles		c) birthday cards</a:t>
            </a:r>
          </a:p>
          <a:p>
            <a:endParaRPr lang="en-US" sz="2400" b="1" dirty="0"/>
          </a:p>
          <a:p>
            <a:r>
              <a:rPr lang="en-US" sz="2400" b="1" dirty="0"/>
              <a:t>2. How many does she need?</a:t>
            </a:r>
          </a:p>
          <a:p>
            <a:pPr marL="457200" indent="-457200">
              <a:buAutoNum type="alphaLcParenR"/>
            </a:pPr>
            <a:r>
              <a:rPr lang="en-US" sz="2400" b="1" dirty="0"/>
              <a:t>10				b) 2				c) 12</a:t>
            </a:r>
          </a:p>
          <a:p>
            <a:endParaRPr lang="en-US" sz="2400" b="1" dirty="0"/>
          </a:p>
          <a:p>
            <a:r>
              <a:rPr lang="en-US" sz="2400" b="1" dirty="0"/>
              <a:t>3. Which ones does she buy?</a:t>
            </a:r>
          </a:p>
          <a:p>
            <a:r>
              <a:rPr lang="en-US" sz="2400" b="1" dirty="0"/>
              <a:t>a) The expensive ones		b) the cheap ones</a:t>
            </a:r>
          </a:p>
        </p:txBody>
      </p:sp>
      <p:cxnSp>
        <p:nvCxnSpPr>
          <p:cNvPr id="4" name="Straight Connector 3"/>
          <p:cNvCxnSpPr/>
          <p:nvPr/>
        </p:nvCxnSpPr>
        <p:spPr>
          <a:xfrm>
            <a:off x="4305300" y="2717800"/>
            <a:ext cx="1905000" cy="1270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7937500" y="3848100"/>
            <a:ext cx="774700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5257800" y="4963141"/>
            <a:ext cx="1905000" cy="1270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5264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22300" y="1321644"/>
            <a:ext cx="11366500" cy="5437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sz="2400" b="1" dirty="0">
                <a:solidFill>
                  <a:srgbClr val="0070C0"/>
                </a:solidFill>
                <a:latin typeface="ComicSansMS"/>
              </a:rPr>
              <a:t>Man: May I help you?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sz="2400" b="1" dirty="0">
                <a:solidFill>
                  <a:srgbClr val="000000"/>
                </a:solidFill>
                <a:latin typeface="ComicSansMS"/>
              </a:rPr>
              <a:t>Woman: Yes, please. I’m looking for some birthday candles.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sz="2400" b="1" dirty="0">
                <a:solidFill>
                  <a:srgbClr val="0070C0"/>
                </a:solidFill>
                <a:latin typeface="ComicSansMS"/>
              </a:rPr>
              <a:t>Man: How many candles do you need?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sz="2400" b="1" dirty="0">
                <a:solidFill>
                  <a:srgbClr val="000000"/>
                </a:solidFill>
                <a:latin typeface="ComicSansMS"/>
              </a:rPr>
              <a:t>Woman: I need 12 birthday candles.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sz="2400" b="1" dirty="0">
                <a:solidFill>
                  <a:srgbClr val="0070C0"/>
                </a:solidFill>
                <a:latin typeface="ComicSansMS"/>
              </a:rPr>
              <a:t>Man: You can find different types of candles over there.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sz="2400" b="1" dirty="0">
                <a:solidFill>
                  <a:srgbClr val="000000"/>
                </a:solidFill>
                <a:latin typeface="ComicSansMS"/>
              </a:rPr>
              <a:t>Woman: Um… How much are those?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sz="2400" b="1" dirty="0">
                <a:solidFill>
                  <a:srgbClr val="0070C0"/>
                </a:solidFill>
                <a:latin typeface="ComicSansMS"/>
              </a:rPr>
              <a:t>Man: 20 000 </a:t>
            </a:r>
            <a:r>
              <a:rPr lang="en-US" sz="2400" b="1" dirty="0" err="1">
                <a:solidFill>
                  <a:srgbClr val="0070C0"/>
                </a:solidFill>
                <a:latin typeface="ComicSansMS"/>
              </a:rPr>
              <a:t>Tomans</a:t>
            </a:r>
            <a:r>
              <a:rPr lang="en-US" sz="2400" b="1" dirty="0">
                <a:solidFill>
                  <a:srgbClr val="0070C0"/>
                </a:solidFill>
                <a:latin typeface="ComicSansMS"/>
              </a:rPr>
              <a:t>.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sz="2400" b="1" dirty="0">
                <a:solidFill>
                  <a:srgbClr val="000000"/>
                </a:solidFill>
                <a:latin typeface="ComicSansMS"/>
              </a:rPr>
              <a:t>Woman: What about these?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sz="2400" b="1" dirty="0">
                <a:solidFill>
                  <a:srgbClr val="0070C0"/>
                </a:solidFill>
                <a:latin typeface="ComicSansMS"/>
              </a:rPr>
              <a:t>Man: 10 000 </a:t>
            </a:r>
            <a:r>
              <a:rPr lang="en-US" sz="2400" b="1" dirty="0" err="1">
                <a:solidFill>
                  <a:srgbClr val="0070C0"/>
                </a:solidFill>
                <a:latin typeface="ComicSansMS"/>
              </a:rPr>
              <a:t>Tomans</a:t>
            </a:r>
            <a:r>
              <a:rPr lang="en-US" sz="2400" b="1" dirty="0">
                <a:solidFill>
                  <a:srgbClr val="0070C0"/>
                </a:solidFill>
                <a:latin typeface="ComicSansMS"/>
              </a:rPr>
              <a:t>.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sz="2400" b="1" dirty="0">
                <a:solidFill>
                  <a:srgbClr val="000000"/>
                </a:solidFill>
                <a:latin typeface="ComicSansMS"/>
              </a:rPr>
              <a:t>Woman: I think I’ll take these. Here you are.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sz="2400" b="1" dirty="0">
                <a:solidFill>
                  <a:srgbClr val="0070C0"/>
                </a:solidFill>
                <a:latin typeface="ComicSansMS"/>
              </a:rPr>
              <a:t>Man: Thank you.</a:t>
            </a:r>
            <a:endParaRPr lang="en-US" sz="2400" b="1" dirty="0">
              <a:solidFill>
                <a:srgbClr val="0070C0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705100" y="464235"/>
            <a:ext cx="8763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latin typeface="Times New Roman" panose="02020603050405020304" pitchFamily="18" charset="0"/>
              </a:rPr>
              <a:t>You may use ‘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how much</a:t>
            </a:r>
            <a:r>
              <a:rPr lang="en-US" sz="2400" b="1" dirty="0">
                <a:latin typeface="Times New Roman" panose="02020603050405020304" pitchFamily="18" charset="0"/>
              </a:rPr>
              <a:t>’ to ask about prices. You may use ‘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how many</a:t>
            </a:r>
            <a:r>
              <a:rPr lang="en-US" sz="2400" b="1" dirty="0">
                <a:latin typeface="Times New Roman" panose="02020603050405020304" pitchFamily="18" charset="0"/>
              </a:rPr>
              <a:t>’ to ask about numbers.</a:t>
            </a:r>
            <a:endParaRPr lang="en-US" sz="2400" dirty="0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546867B2-49D0-250A-8A70-C2C3BE3A4803}"/>
                  </a:ext>
                </a:extLst>
              </p14:cNvPr>
              <p14:cNvContentPartPr/>
              <p14:nvPr/>
            </p14:nvContentPartPr>
            <p14:xfrm>
              <a:off x="1816560" y="2193120"/>
              <a:ext cx="6339240" cy="4068360"/>
            </p14:xfrm>
          </p:contentPart>
        </mc:Choice>
        <mc:Fallback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546867B2-49D0-250A-8A70-C2C3BE3A4803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807200" y="2183760"/>
                <a:ext cx="6357960" cy="40870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2955155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33400" y="1249740"/>
            <a:ext cx="11188700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/>
              <a:t>Conversation 1</a:t>
            </a:r>
          </a:p>
          <a:p>
            <a:pPr>
              <a:lnSpc>
                <a:spcPct val="150000"/>
              </a:lnSpc>
            </a:pPr>
            <a:r>
              <a:rPr lang="en-US" sz="2400" b="1" dirty="0"/>
              <a:t>1. The customer wants to buy -----------.</a:t>
            </a:r>
          </a:p>
          <a:p>
            <a:pPr>
              <a:lnSpc>
                <a:spcPct val="150000"/>
              </a:lnSpc>
            </a:pPr>
            <a:r>
              <a:rPr lang="en-US" sz="2400" b="1" dirty="0"/>
              <a:t>2. How much is the first one?</a:t>
            </a:r>
          </a:p>
          <a:p>
            <a:pPr>
              <a:lnSpc>
                <a:spcPct val="150000"/>
              </a:lnSpc>
            </a:pPr>
            <a:r>
              <a:rPr lang="en-US" sz="2400" b="1" dirty="0"/>
              <a:t>a) 13000 </a:t>
            </a:r>
            <a:r>
              <a:rPr lang="en-US" sz="2400" b="1" dirty="0" err="1"/>
              <a:t>Tomans</a:t>
            </a:r>
            <a:r>
              <a:rPr lang="en-US" sz="2400" b="1" dirty="0"/>
              <a:t>		b) 30000 </a:t>
            </a:r>
            <a:r>
              <a:rPr lang="en-US" sz="2400" b="1" dirty="0" err="1"/>
              <a:t>Tomans</a:t>
            </a:r>
            <a:r>
              <a:rPr lang="en-US" sz="2400" b="1" dirty="0"/>
              <a:t>		c) 15000 </a:t>
            </a:r>
            <a:r>
              <a:rPr lang="en-US" sz="2400" b="1" dirty="0" err="1"/>
              <a:t>Tomans</a:t>
            </a:r>
            <a:endParaRPr lang="en-US" sz="2400" b="1" dirty="0"/>
          </a:p>
          <a:p>
            <a:pPr>
              <a:lnSpc>
                <a:spcPct val="150000"/>
              </a:lnSpc>
            </a:pPr>
            <a:r>
              <a:rPr lang="en-US" sz="2400" b="1" dirty="0"/>
              <a:t>3. How many words does the first one have?</a:t>
            </a:r>
          </a:p>
          <a:p>
            <a:pPr>
              <a:lnSpc>
                <a:spcPct val="150000"/>
              </a:lnSpc>
            </a:pPr>
            <a:r>
              <a:rPr lang="en-US" sz="2400" b="1" dirty="0"/>
              <a:t>a) 13000 words 		b) 30000 words 		c) 15000 words</a:t>
            </a:r>
          </a:p>
          <a:p>
            <a:pPr>
              <a:lnSpc>
                <a:spcPct val="150000"/>
              </a:lnSpc>
            </a:pPr>
            <a:r>
              <a:rPr lang="en-US" sz="2400" b="1" dirty="0"/>
              <a:t>4. How much is the second one?</a:t>
            </a:r>
          </a:p>
          <a:p>
            <a:pPr>
              <a:lnSpc>
                <a:spcPct val="150000"/>
              </a:lnSpc>
            </a:pPr>
            <a:r>
              <a:rPr lang="en-US" sz="2400" b="1" dirty="0"/>
              <a:t>a) 25000 </a:t>
            </a:r>
            <a:r>
              <a:rPr lang="en-US" sz="2400" b="1" dirty="0" err="1"/>
              <a:t>Tomans</a:t>
            </a:r>
            <a:r>
              <a:rPr lang="en-US" sz="2400" b="1" dirty="0"/>
              <a:t>		b) 30000 </a:t>
            </a:r>
            <a:r>
              <a:rPr lang="en-US" sz="2400" b="1" dirty="0" err="1"/>
              <a:t>Tomans</a:t>
            </a:r>
            <a:r>
              <a:rPr lang="en-US" sz="2400" b="1" dirty="0"/>
              <a:t>		c) 15000 </a:t>
            </a:r>
            <a:r>
              <a:rPr lang="en-US" sz="2400" b="1" dirty="0" err="1"/>
              <a:t>Tomans</a:t>
            </a:r>
            <a:endParaRPr lang="en-US" sz="2400" b="1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772253"/>
              </p:ext>
            </p:extLst>
          </p:nvPr>
        </p:nvGraphicFramePr>
        <p:xfrm>
          <a:off x="4406900" y="1786466"/>
          <a:ext cx="44577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57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400" dirty="0">
                          <a:solidFill>
                            <a:schemeClr val="tx1"/>
                          </a:solidFill>
                        </a:rPr>
                        <a:t>an English to Persian dictionary.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10" name="Straight Connector 9"/>
          <p:cNvCxnSpPr/>
          <p:nvPr/>
        </p:nvCxnSpPr>
        <p:spPr>
          <a:xfrm>
            <a:off x="7975600" y="4381500"/>
            <a:ext cx="1905000" cy="1270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787400" y="5554555"/>
            <a:ext cx="1905000" cy="1270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4394200" y="3263900"/>
            <a:ext cx="1905000" cy="1270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7AE9CA01-3934-D74B-84F7-DCD68B1F0409}"/>
                  </a:ext>
                </a:extLst>
              </p14:cNvPr>
              <p14:cNvContentPartPr/>
              <p14:nvPr/>
            </p14:nvContentPartPr>
            <p14:xfrm>
              <a:off x="1490040" y="1648440"/>
              <a:ext cx="1168200" cy="55548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7AE9CA01-3934-D74B-84F7-DCD68B1F0409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480680" y="1639080"/>
                <a:ext cx="1186920" cy="5742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264320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6100" y="1299339"/>
            <a:ext cx="11252200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latin typeface="Times New Roman" panose="02020603050405020304" pitchFamily="18" charset="0"/>
              </a:rPr>
              <a:t>Conversation 1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</a:rPr>
              <a:t>A: How much is this English-to-Persian dictionary?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</a:rPr>
              <a:t>B: It is 30 000 </a:t>
            </a:r>
            <a:r>
              <a:rPr lang="en-US" sz="2400" b="1" dirty="0" err="1">
                <a:solidFill>
                  <a:srgbClr val="0070C0"/>
                </a:solidFill>
                <a:latin typeface="Times New Roman" panose="02020603050405020304" pitchFamily="18" charset="0"/>
              </a:rPr>
              <a:t>Tomans</a:t>
            </a: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</a:rPr>
              <a:t>A: Oh, that’s very expensive.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</a:rPr>
              <a:t>B: But it is a very good dictionary. It has more than 15 000 words.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</a:rPr>
              <a:t>A: Do you have a smaller and cheaper one? … How much is that?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</a:rPr>
              <a:t>B: That’s a good one, too. It is 25 000 </a:t>
            </a:r>
            <a:r>
              <a:rPr lang="en-US" sz="2400" b="1" dirty="0" err="1">
                <a:solidFill>
                  <a:srgbClr val="0070C0"/>
                </a:solidFill>
                <a:latin typeface="Times New Roman" panose="02020603050405020304" pitchFamily="18" charset="0"/>
              </a:rPr>
              <a:t>Tomans</a:t>
            </a: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</a:rPr>
              <a:t>. Do you want to take a look at it?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</a:rPr>
              <a:t>A: Yes, please.</a:t>
            </a:r>
            <a:endParaRPr lang="en-US" sz="2400" b="1" dirty="0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76F7E986-224E-24BB-9180-B1D6DDB83707}"/>
                  </a:ext>
                </a:extLst>
              </p14:cNvPr>
              <p14:cNvContentPartPr/>
              <p14:nvPr/>
            </p14:nvContentPartPr>
            <p14:xfrm>
              <a:off x="8766720" y="4980240"/>
              <a:ext cx="1451520" cy="56160"/>
            </p14:xfrm>
          </p:contentPart>
        </mc:Choice>
        <mc:Fallback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76F7E986-224E-24BB-9180-B1D6DDB83707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757360" y="4970880"/>
                <a:ext cx="1470240" cy="748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7050547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1318736"/>
            <a:ext cx="113665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/>
              <a:t>Conversation 2</a:t>
            </a:r>
          </a:p>
          <a:p>
            <a:pPr>
              <a:lnSpc>
                <a:spcPct val="200000"/>
              </a:lnSpc>
            </a:pPr>
            <a:r>
              <a:rPr lang="en-US" sz="2400" b="1" dirty="0"/>
              <a:t>1. She wants to buy ----------------.</a:t>
            </a:r>
          </a:p>
          <a:p>
            <a:pPr>
              <a:lnSpc>
                <a:spcPct val="200000"/>
              </a:lnSpc>
            </a:pPr>
            <a:r>
              <a:rPr lang="en-US" sz="2400" b="1" dirty="0"/>
              <a:t>2. How much is each one?		It’s --------------- each.</a:t>
            </a:r>
          </a:p>
          <a:p>
            <a:pPr>
              <a:lnSpc>
                <a:spcPct val="200000"/>
              </a:lnSpc>
            </a:pPr>
            <a:r>
              <a:rPr lang="en-US" sz="2400" b="1" dirty="0"/>
              <a:t>3. How many does she want? 		------------------</a:t>
            </a:r>
          </a:p>
          <a:p>
            <a:pPr>
              <a:lnSpc>
                <a:spcPct val="200000"/>
              </a:lnSpc>
            </a:pPr>
            <a:r>
              <a:rPr lang="en-US" sz="2400" b="1" dirty="0"/>
              <a:t>4. How does she want to pay?		 ------------------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6182708"/>
              </p:ext>
            </p:extLst>
          </p:nvPr>
        </p:nvGraphicFramePr>
        <p:xfrm>
          <a:off x="3098800" y="1964266"/>
          <a:ext cx="15240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400" dirty="0">
                          <a:solidFill>
                            <a:schemeClr val="tx1"/>
                          </a:solidFill>
                        </a:rPr>
                        <a:t>tickets.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2937989"/>
              </p:ext>
            </p:extLst>
          </p:nvPr>
        </p:nvGraphicFramePr>
        <p:xfrm>
          <a:off x="5588000" y="2675466"/>
          <a:ext cx="13843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84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400" dirty="0">
                          <a:solidFill>
                            <a:schemeClr val="tx1"/>
                          </a:solidFill>
                        </a:rPr>
                        <a:t>4 dollars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3025756"/>
              </p:ext>
            </p:extLst>
          </p:nvPr>
        </p:nvGraphicFramePr>
        <p:xfrm>
          <a:off x="6057900" y="3399366"/>
          <a:ext cx="38100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1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400" dirty="0">
                          <a:solidFill>
                            <a:schemeClr val="tx1"/>
                          </a:solidFill>
                        </a:rPr>
                        <a:t>She wants 15 tickets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4022083"/>
              </p:ext>
            </p:extLst>
          </p:nvPr>
        </p:nvGraphicFramePr>
        <p:xfrm>
          <a:off x="6007100" y="4097866"/>
          <a:ext cx="52959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95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400" dirty="0">
                          <a:solidFill>
                            <a:schemeClr val="tx1"/>
                          </a:solidFill>
                        </a:rPr>
                        <a:t>She wants to pay by her credit</a:t>
                      </a:r>
                      <a:r>
                        <a:rPr lang="en-US" sz="2400" baseline="0" dirty="0">
                          <a:solidFill>
                            <a:schemeClr val="tx1"/>
                          </a:solidFill>
                        </a:rPr>
                        <a:t> card.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2BFECC55-D014-3DD4-4B40-B95E1FD44B5B}"/>
                  </a:ext>
                </a:extLst>
              </p14:cNvPr>
              <p14:cNvContentPartPr/>
              <p14:nvPr/>
            </p14:nvContentPartPr>
            <p14:xfrm>
              <a:off x="3195720" y="3075120"/>
              <a:ext cx="7247520" cy="141120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2BFECC55-D014-3DD4-4B40-B95E1FD44B5B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186360" y="3065760"/>
                <a:ext cx="7266240" cy="14299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790594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71500" y="1335038"/>
            <a:ext cx="1106170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latin typeface="Times New Roman" panose="02020603050405020304" pitchFamily="18" charset="0"/>
              </a:rPr>
              <a:t>Conversation 2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</a:rPr>
              <a:t>A: How much is the ticket?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</a:rPr>
              <a:t>B: It is 4 dollars. How many tickets do you want?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</a:rPr>
              <a:t>A: Fifteen tickets please.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</a:rPr>
              <a:t>B: Just a moment. Here are your tickets, 60 dollars please.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</a:rPr>
              <a:t>A: How much?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</a:rPr>
              <a:t>B: 60 dollars.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</a:rPr>
              <a:t>A: Ok, can I pay with my credit card?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</a:rPr>
              <a:t>B: Yes, sure.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8707873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781300" y="2610535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3600" b="1" dirty="0"/>
              <a:t>Writing:</a:t>
            </a:r>
            <a:br>
              <a:rPr lang="en-US" sz="3600" b="1" dirty="0"/>
            </a:br>
            <a:r>
              <a:rPr lang="en-US" sz="3600" b="1" dirty="0"/>
              <a:t>Simple Sentences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7170164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Yellow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Milk Glass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397</TotalTime>
  <Words>1067</Words>
  <Application>Microsoft Office PowerPoint</Application>
  <PresentationFormat>Widescreen</PresentationFormat>
  <Paragraphs>161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Arial</vt:lpstr>
      <vt:lpstr>B Titr</vt:lpstr>
      <vt:lpstr>Calibri</vt:lpstr>
      <vt:lpstr>ComicSansMS</vt:lpstr>
      <vt:lpstr>Times New Roman</vt:lpstr>
      <vt:lpstr>Office Theme</vt:lpstr>
      <vt:lpstr>Listening and speaking:  Shopping, asking and answering about prices and numbers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Aviny Studio</dc:creator>
  <cp:lastModifiedBy>alborz</cp:lastModifiedBy>
  <cp:revision>51</cp:revision>
  <dcterms:created xsi:type="dcterms:W3CDTF">2020-06-02T04:12:05Z</dcterms:created>
  <dcterms:modified xsi:type="dcterms:W3CDTF">2024-11-02T07:38:42Z</dcterms:modified>
</cp:coreProperties>
</file>