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267" r:id="rId4"/>
    <p:sldId id="268" r:id="rId5"/>
    <p:sldId id="269" r:id="rId6"/>
    <p:sldId id="270" r:id="rId7"/>
    <p:sldId id="273" r:id="rId8"/>
    <p:sldId id="274" r:id="rId9"/>
    <p:sldId id="27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515" autoAdjust="0"/>
    <p:restoredTop sz="94660"/>
  </p:normalViewPr>
  <p:slideViewPr>
    <p:cSldViewPr snapToGrid="0">
      <p:cViewPr varScale="1">
        <p:scale>
          <a:sx n="76" d="100"/>
          <a:sy n="76" d="100"/>
        </p:scale>
        <p:origin x="312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id Jamali" userId="13a7673e0ae1d60a" providerId="LiveId" clId="{340187BB-6EB3-44FA-8E6A-3D684436A39D}"/>
    <pc:docChg chg="undo custSel modSld modMainMaster">
      <pc:chgData name="Hamid Jamali" userId="13a7673e0ae1d60a" providerId="LiveId" clId="{340187BB-6EB3-44FA-8E6A-3D684436A39D}" dt="2020-06-03T20:06:19.947" v="13"/>
      <pc:docMkLst>
        <pc:docMk/>
      </pc:docMkLst>
      <pc:sldChg chg="addSp delSp modSp">
        <pc:chgData name="Hamid Jamali" userId="13a7673e0ae1d60a" providerId="LiveId" clId="{340187BB-6EB3-44FA-8E6A-3D684436A39D}" dt="2020-06-03T20:06:19.947" v="13"/>
        <pc:sldMkLst>
          <pc:docMk/>
          <pc:sldMk cId="3909395261" sldId="256"/>
        </pc:sldMkLst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7" creationId="{AAAC2384-D12A-4A14-ADC9-FF933DBE4FFA}"/>
          </ac:spMkLst>
        </pc:spChg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10" creationId="{340A130B-BE58-4CCA-BB07-1BE03B217A25}"/>
          </ac:spMkLst>
        </pc:spChg>
        <pc:spChg chg="add del mod">
          <ac:chgData name="Hamid Jamali" userId="13a7673e0ae1d60a" providerId="LiveId" clId="{340187BB-6EB3-44FA-8E6A-3D684436A39D}" dt="2020-06-03T20:06:16.079" v="11"/>
          <ac:spMkLst>
            <pc:docMk/>
            <pc:sldMk cId="3909395261" sldId="256"/>
            <ac:spMk id="12" creationId="{C0C0F8B3-08FC-44DA-A24D-4CC2A482E5FF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3" creationId="{2E294664-1B8E-487B-9B06-D060E05C56B1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5" creationId="{2C39510A-E053-470E-93C8-0E46215B96CC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7" creationId="{30B3BD0D-8C41-4343-A861-67B03C5541E2}"/>
          </ac:spMkLst>
        </pc:spChg>
        <pc:spChg chg="add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20" creationId="{9634FED5-B836-4C41-9C60-AFE27D01A041}"/>
          </ac:spMkLst>
        </pc:spChg>
      </pc:sldChg>
      <pc:sldMasterChg chg="modSp mod">
        <pc:chgData name="Hamid Jamali" userId="13a7673e0ae1d60a" providerId="LiveId" clId="{340187BB-6EB3-44FA-8E6A-3D684436A39D}" dt="2020-06-03T20:05:34.919" v="9" actId="14100"/>
        <pc:sldMasterMkLst>
          <pc:docMk/>
          <pc:sldMasterMk cId="157016852" sldId="2147483648"/>
        </pc:sldMasterMkLst>
        <pc:spChg chg="mod">
          <ac:chgData name="Hamid Jamali" userId="13a7673e0ae1d60a" providerId="LiveId" clId="{340187BB-6EB3-44FA-8E6A-3D684436A39D}" dt="2020-06-03T20:03:35.563" v="6" actId="1038"/>
          <ac:spMkLst>
            <pc:docMk/>
            <pc:sldMasterMk cId="157016852" sldId="2147483648"/>
            <ac:spMk id="14" creationId="{5BC44CE7-AB56-465B-89D1-B3A37E4D61DE}"/>
          </ac:spMkLst>
        </pc:spChg>
        <pc:grpChg chg="mod">
          <ac:chgData name="Hamid Jamali" userId="13a7673e0ae1d60a" providerId="LiveId" clId="{340187BB-6EB3-44FA-8E6A-3D684436A39D}" dt="2020-06-03T20:05:03.838" v="8" actId="14100"/>
          <ac:grpSpMkLst>
            <pc:docMk/>
            <pc:sldMasterMk cId="157016852" sldId="2147483648"/>
            <ac:grpSpMk id="18" creationId="{45063890-C707-4CCF-892B-0AAFB6A29730}"/>
          </ac:grpSpMkLst>
        </pc:grpChg>
        <pc:cxnChg chg="mod">
          <ac:chgData name="Hamid Jamali" userId="13a7673e0ae1d60a" providerId="LiveId" clId="{340187BB-6EB3-44FA-8E6A-3D684436A39D}" dt="2020-06-03T20:05:34.919" v="9" actId="14100"/>
          <ac:cxnSpMkLst>
            <pc:docMk/>
            <pc:sldMasterMk cId="157016852" sldId="2147483648"/>
            <ac:cxnSpMk id="19" creationId="{87742BE5-E8E2-4108-9E11-D1194D26E556}"/>
          </ac:cxnSpMkLst>
        </pc:cxn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عنوان 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xmlns="" id="{8F85B76B-09ED-4AB0-86A5-B925E6F8FB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2200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cs typeface="B Titr" panose="00000700000000000000" pitchFamily="2" charset="-78"/>
              </a:defRPr>
            </a:lvl1pPr>
          </a:lstStyle>
          <a:p>
            <a:r>
              <a:rPr lang="fa-IR" dirty="0"/>
              <a:t>درس – ریز مبحث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xmlns="" id="{176143A4-CD93-466D-ADBA-CB531DDE7A1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769303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/>
              <a:t>نام استاد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62370903-0F42-456E-9DB9-BFD17A216DB6}"/>
              </a:ext>
            </a:extLst>
          </p:cNvPr>
          <p:cNvCxnSpPr/>
          <p:nvPr userDrawn="1"/>
        </p:nvCxnSpPr>
        <p:spPr>
          <a:xfrm flipH="1">
            <a:off x="1092820" y="3590693"/>
            <a:ext cx="984652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721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ight Bracket 2">
            <a:extLst>
              <a:ext uri="{FF2B5EF4-FFF2-40B4-BE49-F238E27FC236}">
                <a16:creationId xmlns:a16="http://schemas.microsoft.com/office/drawing/2014/main" xmlns="" id="{4FF693D3-CA0A-46E2-AD01-FDFC07216DD9}"/>
              </a:ext>
            </a:extLst>
          </p:cNvPr>
          <p:cNvSpPr/>
          <p:nvPr userDrawn="1"/>
        </p:nvSpPr>
        <p:spPr>
          <a:xfrm rot="10800000">
            <a:off x="152407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Bracket 5">
            <a:extLst>
              <a:ext uri="{FF2B5EF4-FFF2-40B4-BE49-F238E27FC236}">
                <a16:creationId xmlns:a16="http://schemas.microsoft.com/office/drawing/2014/main" xmlns="" id="{03587593-D19A-4B5A-8F5C-2BBA0EF2B0DD}"/>
              </a:ext>
            </a:extLst>
          </p:cNvPr>
          <p:cNvSpPr/>
          <p:nvPr userDrawn="1"/>
        </p:nvSpPr>
        <p:spPr>
          <a:xfrm>
            <a:off x="10437235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726FBD4-AFC6-424D-B9C0-F79406AA9F7D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xmlns="" id="{6A932805-1460-480C-BD56-AEF3A7CD697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12738" y="346075"/>
            <a:ext cx="10380662" cy="6257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fa-IR" dirty="0"/>
              <a:t>متن جزوه</a:t>
            </a:r>
          </a:p>
        </p:txBody>
      </p:sp>
    </p:spTree>
    <p:extLst>
      <p:ext uri="{BB962C8B-B14F-4D97-AF65-F5344CB8AC3E}">
        <p14:creationId xmlns:p14="http://schemas.microsoft.com/office/powerpoint/2010/main" val="3371257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سوال و جوا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1D0FBA2F-371F-4349-8B70-59B41D4FC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3874" y="317344"/>
            <a:ext cx="4533599" cy="62868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r" rtl="1">
              <a:defRPr sz="2800">
                <a:cs typeface="B Yekan" panose="00000400000000000000" pitchFamily="2" charset="-78"/>
              </a:defRPr>
            </a:lvl1pPr>
          </a:lstStyle>
          <a:p>
            <a:pPr lvl="0"/>
            <a:r>
              <a:rPr lang="fa-IR" dirty="0"/>
              <a:t>متن سوال یا جزوه</a:t>
            </a:r>
            <a:endParaRPr lang="en-US" dirty="0"/>
          </a:p>
        </p:txBody>
      </p:sp>
      <p:sp>
        <p:nvSpPr>
          <p:cNvPr id="8" name="Right Bracket 7">
            <a:extLst>
              <a:ext uri="{FF2B5EF4-FFF2-40B4-BE49-F238E27FC236}">
                <a16:creationId xmlns:a16="http://schemas.microsoft.com/office/drawing/2014/main" xmlns="" id="{E8C510D5-D87E-4688-A1B0-81FB6F4D4688}"/>
              </a:ext>
            </a:extLst>
          </p:cNvPr>
          <p:cNvSpPr/>
          <p:nvPr userDrawn="1"/>
        </p:nvSpPr>
        <p:spPr>
          <a:xfrm rot="10800000">
            <a:off x="6096000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ket 8">
            <a:extLst>
              <a:ext uri="{FF2B5EF4-FFF2-40B4-BE49-F238E27FC236}">
                <a16:creationId xmlns:a16="http://schemas.microsoft.com/office/drawing/2014/main" xmlns="" id="{633BD657-1DE6-4FA1-97B2-606C00E8E4C7}"/>
              </a:ext>
            </a:extLst>
          </p:cNvPr>
          <p:cNvSpPr/>
          <p:nvPr userDrawn="1"/>
        </p:nvSpPr>
        <p:spPr>
          <a:xfrm>
            <a:off x="558460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ket 9">
            <a:extLst>
              <a:ext uri="{FF2B5EF4-FFF2-40B4-BE49-F238E27FC236}">
                <a16:creationId xmlns:a16="http://schemas.microsoft.com/office/drawing/2014/main" xmlns="" id="{C0132662-FF8B-4F4B-B9A0-6032EDF30256}"/>
              </a:ext>
            </a:extLst>
          </p:cNvPr>
          <p:cNvSpPr/>
          <p:nvPr userDrawn="1"/>
        </p:nvSpPr>
        <p:spPr>
          <a:xfrm rot="10800000">
            <a:off x="204709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36FDE14B-F4EE-4375-A853-270BAA44C273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  <p:sp>
        <p:nvSpPr>
          <p:cNvPr id="12" name="Right Bracket 11">
            <a:extLst>
              <a:ext uri="{FF2B5EF4-FFF2-40B4-BE49-F238E27FC236}">
                <a16:creationId xmlns:a16="http://schemas.microsoft.com/office/drawing/2014/main" xmlns="" id="{6229F521-A241-471F-97B1-2714D4ECE1A5}"/>
              </a:ext>
            </a:extLst>
          </p:cNvPr>
          <p:cNvSpPr/>
          <p:nvPr userDrawn="1"/>
        </p:nvSpPr>
        <p:spPr>
          <a:xfrm>
            <a:off x="10428797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58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9FE1C35-4913-4913-BC30-3BA88105DC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3532" y="333840"/>
            <a:ext cx="4370967" cy="1600199"/>
          </a:xfrm>
          <a:prstGeom prst="rect">
            <a:avLst/>
          </a:prstGeom>
        </p:spPr>
        <p:txBody>
          <a:bodyPr anchor="b"/>
          <a:lstStyle>
            <a:lvl1pPr algn="r" rtl="1">
              <a:defRPr sz="32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تصویر یا فیلم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356BF46-1566-4E3A-8A6E-748EFA0F806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77012" y="445351"/>
            <a:ext cx="5477378" cy="6133870"/>
          </a:xfrm>
          <a:prstGeom prst="rect">
            <a:avLst/>
          </a:prstGeom>
        </p:spPr>
        <p:txBody>
          <a:bodyPr/>
          <a:lstStyle>
            <a:lvl1pPr algn="ctr"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a-IR" dirty="0"/>
              <a:t>محل درج فیلم یا عکس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51F4E53-2A16-4E5D-B122-1952CA50510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233533" y="2056702"/>
            <a:ext cx="4370968" cy="43559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a-IR" dirty="0"/>
              <a:t>توضیحات تصویر یا فیلم</a:t>
            </a:r>
            <a:endParaRPr lang="en-US" dirty="0"/>
          </a:p>
        </p:txBody>
      </p:sp>
      <p:sp>
        <p:nvSpPr>
          <p:cNvPr id="8" name="Right Bracket 7">
            <a:extLst>
              <a:ext uri="{FF2B5EF4-FFF2-40B4-BE49-F238E27FC236}">
                <a16:creationId xmlns:a16="http://schemas.microsoft.com/office/drawing/2014/main" xmlns="" id="{2316BA72-3760-4528-B637-C8A7CDA806CF}"/>
              </a:ext>
            </a:extLst>
          </p:cNvPr>
          <p:cNvSpPr/>
          <p:nvPr userDrawn="1"/>
        </p:nvSpPr>
        <p:spPr>
          <a:xfrm rot="10800000">
            <a:off x="6096000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ket 8">
            <a:extLst>
              <a:ext uri="{FF2B5EF4-FFF2-40B4-BE49-F238E27FC236}">
                <a16:creationId xmlns:a16="http://schemas.microsoft.com/office/drawing/2014/main" xmlns="" id="{0D990958-5C3D-423C-8ED6-5C6FB8801AE6}"/>
              </a:ext>
            </a:extLst>
          </p:cNvPr>
          <p:cNvSpPr/>
          <p:nvPr userDrawn="1"/>
        </p:nvSpPr>
        <p:spPr>
          <a:xfrm>
            <a:off x="558460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ket 9">
            <a:extLst>
              <a:ext uri="{FF2B5EF4-FFF2-40B4-BE49-F238E27FC236}">
                <a16:creationId xmlns:a16="http://schemas.microsoft.com/office/drawing/2014/main" xmlns="" id="{585A78FB-CFA4-4990-8008-818A9DB26FFD}"/>
              </a:ext>
            </a:extLst>
          </p:cNvPr>
          <p:cNvSpPr/>
          <p:nvPr userDrawn="1"/>
        </p:nvSpPr>
        <p:spPr>
          <a:xfrm rot="10800000">
            <a:off x="204709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Bracket 10">
            <a:extLst>
              <a:ext uri="{FF2B5EF4-FFF2-40B4-BE49-F238E27FC236}">
                <a16:creationId xmlns:a16="http://schemas.microsoft.com/office/drawing/2014/main" xmlns="" id="{EFEE1195-27A8-40C1-96E5-80511594BC7C}"/>
              </a:ext>
            </a:extLst>
          </p:cNvPr>
          <p:cNvSpPr/>
          <p:nvPr userDrawn="1"/>
        </p:nvSpPr>
        <p:spPr>
          <a:xfrm>
            <a:off x="1040622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6BD23D0B-947D-4EFC-AA2C-896A34F8B1E3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4886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1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Top Corners Rounded 7">
            <a:extLst>
              <a:ext uri="{FF2B5EF4-FFF2-40B4-BE49-F238E27FC236}">
                <a16:creationId xmlns:a16="http://schemas.microsoft.com/office/drawing/2014/main" xmlns="" id="{DFE1CCE2-2934-4471-99AF-81D09E78B577}"/>
              </a:ext>
            </a:extLst>
          </p:cNvPr>
          <p:cNvSpPr/>
          <p:nvPr userDrawn="1"/>
        </p:nvSpPr>
        <p:spPr>
          <a:xfrm rot="16200000">
            <a:off x="8576062" y="3294062"/>
            <a:ext cx="6594475" cy="533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Top Corners Rounded 8">
            <a:extLst>
              <a:ext uri="{FF2B5EF4-FFF2-40B4-BE49-F238E27FC236}">
                <a16:creationId xmlns:a16="http://schemas.microsoft.com/office/drawing/2014/main" xmlns="" id="{976F11A3-6755-42F5-800D-A13013E6EE4A}"/>
              </a:ext>
            </a:extLst>
          </p:cNvPr>
          <p:cNvSpPr/>
          <p:nvPr userDrawn="1"/>
        </p:nvSpPr>
        <p:spPr>
          <a:xfrm rot="16200000">
            <a:off x="8496300" y="3162300"/>
            <a:ext cx="6858000" cy="533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17DF2C6E-5A45-480A-B1EB-8DA45A261F89}"/>
              </a:ext>
            </a:extLst>
          </p:cNvPr>
          <p:cNvSpPr/>
          <p:nvPr userDrawn="1"/>
        </p:nvSpPr>
        <p:spPr>
          <a:xfrm>
            <a:off x="11183768" y="263525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Top Corners Rounded 11">
            <a:extLst>
              <a:ext uri="{FF2B5EF4-FFF2-40B4-BE49-F238E27FC236}">
                <a16:creationId xmlns:a16="http://schemas.microsoft.com/office/drawing/2014/main" xmlns="" id="{D391FEE0-17A7-43E8-9E9B-3D8FDCE35B6D}"/>
              </a:ext>
            </a:extLst>
          </p:cNvPr>
          <p:cNvSpPr/>
          <p:nvPr userDrawn="1"/>
        </p:nvSpPr>
        <p:spPr>
          <a:xfrm rot="16200000">
            <a:off x="11243061" y="1576610"/>
            <a:ext cx="523220" cy="1208876"/>
          </a:xfrm>
          <a:prstGeom prst="round2Same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4FA83DB1-12A6-4FD8-A460-CE7492F729C2}"/>
              </a:ext>
            </a:extLst>
          </p:cNvPr>
          <p:cNvSpPr txBox="1"/>
          <p:nvPr userDrawn="1"/>
        </p:nvSpPr>
        <p:spPr>
          <a:xfrm>
            <a:off x="10831592" y="1930020"/>
            <a:ext cx="1208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dirty="0">
                <a:solidFill>
                  <a:schemeClr val="bg1"/>
                </a:solidFill>
                <a:cs typeface="A Afsaneh" panose="02000700000000000000" pitchFamily="2" charset="-78"/>
              </a:rPr>
              <a:t>نام درس</a:t>
            </a:r>
            <a:endParaRPr lang="en-US" dirty="0">
              <a:solidFill>
                <a:schemeClr val="bg1"/>
              </a:solidFill>
              <a:cs typeface="A Afsaneh" panose="02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5BC44CE7-AB56-465B-89D1-B3A37E4D61DE}"/>
              </a:ext>
            </a:extLst>
          </p:cNvPr>
          <p:cNvSpPr txBox="1"/>
          <p:nvPr userDrawn="1"/>
        </p:nvSpPr>
        <p:spPr>
          <a:xfrm rot="16200000">
            <a:off x="10692177" y="4473069"/>
            <a:ext cx="24929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1400" dirty="0">
                <a:solidFill>
                  <a:schemeClr val="bg1"/>
                </a:solidFill>
                <a:cs typeface="B Yekan" panose="00000400000000000000" pitchFamily="2" charset="-78"/>
              </a:rPr>
              <a:t>رشــته ریاضی  </a:t>
            </a:r>
            <a:r>
              <a:rPr lang="fa-IR" sz="1600" dirty="0">
                <a:solidFill>
                  <a:schemeClr val="accent2"/>
                </a:solidFill>
                <a:cs typeface="B Yekan" panose="00000400000000000000" pitchFamily="2" charset="-78"/>
                <a:sym typeface="Webdings" panose="05030102010509060703" pitchFamily="18" charset="2"/>
              </a:rPr>
              <a:t></a:t>
            </a:r>
            <a:r>
              <a:rPr lang="fa-IR" sz="1600" dirty="0">
                <a:solidFill>
                  <a:schemeClr val="bg1"/>
                </a:solidFill>
                <a:cs typeface="B Yekan" panose="00000400000000000000" pitchFamily="2" charset="-78"/>
                <a:sym typeface="Webdings" panose="05030102010509060703" pitchFamily="18" charset="2"/>
              </a:rPr>
              <a:t> </a:t>
            </a:r>
            <a:r>
              <a:rPr lang="fa-IR" sz="1600" dirty="0">
                <a:solidFill>
                  <a:schemeClr val="bg1"/>
                </a:solidFill>
                <a:cs typeface="B Yekan" panose="00000400000000000000" pitchFamily="2" charset="-78"/>
              </a:rPr>
              <a:t> پایه یازدهــم </a:t>
            </a:r>
            <a:endParaRPr lang="en-US" sz="16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950F85E6-48B2-4216-B01A-05CEAD3544DC}"/>
              </a:ext>
            </a:extLst>
          </p:cNvPr>
          <p:cNvGrpSpPr/>
          <p:nvPr userDrawn="1"/>
        </p:nvGrpSpPr>
        <p:grpSpPr>
          <a:xfrm>
            <a:off x="11774676" y="2484996"/>
            <a:ext cx="415610" cy="950354"/>
            <a:chOff x="11826875" y="2290258"/>
            <a:chExt cx="269534" cy="811514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xmlns="" id="{26966A5B-203A-456E-8F16-E06B9F9B0109}"/>
                </a:ext>
              </a:extLst>
            </p:cNvPr>
            <p:cNvCxnSpPr/>
            <p:nvPr/>
          </p:nvCxnSpPr>
          <p:spPr>
            <a:xfrm flipH="1">
              <a:off x="11826875" y="2290258"/>
              <a:ext cx="269534" cy="52914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xmlns="" id="{27FDF440-6726-4C1C-8924-B40E6D368023}"/>
                </a:ext>
              </a:extLst>
            </p:cNvPr>
            <p:cNvCxnSpPr>
              <a:cxnSpLocks/>
            </p:cNvCxnSpPr>
            <p:nvPr/>
          </p:nvCxnSpPr>
          <p:spPr>
            <a:xfrm>
              <a:off x="11827357" y="2816260"/>
              <a:ext cx="115235" cy="28551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45063890-C707-4CCF-892B-0AAFB6A29730}"/>
              </a:ext>
            </a:extLst>
          </p:cNvPr>
          <p:cNvGrpSpPr/>
          <p:nvPr userDrawn="1"/>
        </p:nvGrpSpPr>
        <p:grpSpPr>
          <a:xfrm rot="10958904">
            <a:off x="11779309" y="5765950"/>
            <a:ext cx="357212" cy="1035131"/>
            <a:chOff x="11817023" y="2408218"/>
            <a:chExt cx="248074" cy="693554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xmlns="" id="{87742BE5-E8E2-4108-9E11-D1194D26E556}"/>
                </a:ext>
              </a:extLst>
            </p:cNvPr>
            <p:cNvCxnSpPr>
              <a:cxnSpLocks/>
            </p:cNvCxnSpPr>
            <p:nvPr/>
          </p:nvCxnSpPr>
          <p:spPr>
            <a:xfrm rot="10641096" flipV="1">
              <a:off x="11817023" y="2408218"/>
              <a:ext cx="248074" cy="405869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xmlns="" id="{7EC95DBF-4620-4BE2-97B8-40EB3A927F54}"/>
                </a:ext>
              </a:extLst>
            </p:cNvPr>
            <p:cNvCxnSpPr>
              <a:cxnSpLocks/>
            </p:cNvCxnSpPr>
            <p:nvPr/>
          </p:nvCxnSpPr>
          <p:spPr>
            <a:xfrm>
              <a:off x="11827357" y="2816260"/>
              <a:ext cx="115235" cy="28551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ctangle: Top Corners Rounded 20">
            <a:extLst>
              <a:ext uri="{FF2B5EF4-FFF2-40B4-BE49-F238E27FC236}">
                <a16:creationId xmlns:a16="http://schemas.microsoft.com/office/drawing/2014/main" xmlns="" id="{EEACB462-F83F-4D95-85C4-FDF5F1E1281D}"/>
              </a:ext>
            </a:extLst>
          </p:cNvPr>
          <p:cNvSpPr/>
          <p:nvPr userDrawn="1"/>
        </p:nvSpPr>
        <p:spPr>
          <a:xfrm rot="16200000">
            <a:off x="12056548" y="2084082"/>
            <a:ext cx="92022" cy="193933"/>
          </a:xfrm>
          <a:prstGeom prst="round2Same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A3B9D99E-9FF1-4601-8625-969DAB48CE9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3878" y="317344"/>
            <a:ext cx="539901" cy="791522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3CD98ACF-94C0-44C7-8035-BCE25608B3D3}"/>
              </a:ext>
            </a:extLst>
          </p:cNvPr>
          <p:cNvGrpSpPr/>
          <p:nvPr userDrawn="1"/>
        </p:nvGrpSpPr>
        <p:grpSpPr>
          <a:xfrm>
            <a:off x="11588883" y="1197376"/>
            <a:ext cx="651355" cy="707740"/>
            <a:chOff x="11588883" y="1095776"/>
            <a:chExt cx="651355" cy="707740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943AE3C4-97C3-493E-B593-C6B8D6792F0F}"/>
                </a:ext>
              </a:extLst>
            </p:cNvPr>
            <p:cNvSpPr txBox="1"/>
            <p:nvPr/>
          </p:nvSpPr>
          <p:spPr>
            <a:xfrm>
              <a:off x="11588982" y="1095776"/>
              <a:ext cx="6512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100" dirty="0">
                  <a:solidFill>
                    <a:schemeClr val="bg1">
                      <a:lumMod val="85000"/>
                    </a:schemeClr>
                  </a:solidFill>
                  <a:cs typeface="A Dastan" panose="00000400000000000000" pitchFamily="2" charset="-78"/>
                </a:rPr>
                <a:t>دبیرســـتان</a:t>
              </a:r>
              <a:r>
                <a:rPr lang="fa-IR" sz="1400" dirty="0">
                  <a:solidFill>
                    <a:schemeClr val="accent3">
                      <a:lumMod val="75000"/>
                    </a:schemeClr>
                  </a:solidFill>
                  <a:cs typeface="A Dastan" panose="00000400000000000000" pitchFamily="2" charset="-78"/>
                </a:rPr>
                <a:t> </a:t>
              </a:r>
            </a:p>
            <a:p>
              <a:pPr algn="ctr" rtl="1"/>
              <a:r>
                <a:rPr lang="fa-IR" sz="1400" dirty="0">
                  <a:solidFill>
                    <a:schemeClr val="bg1">
                      <a:lumMod val="85000"/>
                    </a:schemeClr>
                  </a:solidFill>
                  <a:cs typeface="A Dastan" panose="00000400000000000000" pitchFamily="2" charset="-78"/>
                </a:rPr>
                <a:t>مـاندگـار</a:t>
              </a:r>
              <a:r>
                <a:rPr lang="fa-IR" sz="1400" dirty="0">
                  <a:solidFill>
                    <a:schemeClr val="accent3">
                      <a:lumMod val="75000"/>
                    </a:schemeClr>
                  </a:solidFill>
                  <a:cs typeface="A Dastan" panose="00000400000000000000" pitchFamily="2" charset="-78"/>
                </a:rPr>
                <a:t> 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271289EA-02B8-407C-89CD-58146F8880B4}"/>
                </a:ext>
              </a:extLst>
            </p:cNvPr>
            <p:cNvSpPr txBox="1"/>
            <p:nvPr/>
          </p:nvSpPr>
          <p:spPr>
            <a:xfrm>
              <a:off x="11588883" y="1434184"/>
              <a:ext cx="651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dirty="0">
                  <a:solidFill>
                    <a:schemeClr val="bg1"/>
                  </a:solidFill>
                  <a:cs typeface="A Dastan" panose="00000400000000000000" pitchFamily="2" charset="-78"/>
                </a:rPr>
                <a:t>الـــبرز</a:t>
              </a:r>
              <a:endParaRPr lang="fa-IR" sz="1400" dirty="0">
                <a:solidFill>
                  <a:schemeClr val="bg1"/>
                </a:solidFill>
                <a:cs typeface="A Dasta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01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  <p:sldLayoutId id="214748365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B Yekan" panose="00000400000000000000" pitchFamily="2" charset="-7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Vision 2</a:t>
            </a:r>
            <a:b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Lesson 2: </a:t>
            </a:r>
            <a:r>
              <a:rPr lang="en-US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Healthy Lifestyle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Mohammad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Hossein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Shakouri</a:t>
            </a:r>
            <a:endParaRPr lang="fa-I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48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39052"/>
            <a:ext cx="10274300" cy="5962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Higher 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education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education and training at college or university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This school prepares students for 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higher education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24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Health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hel</a:t>
            </a:r>
            <a:r>
              <a:rPr lang="el-G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l-GR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    the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general condition of your body and how healthy you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I’m worried about my husband’s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public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/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Health risk</a:t>
            </a:r>
            <a:endParaRPr lang="en-US" sz="2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Healthy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/ˈ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hel</a:t>
            </a:r>
            <a:r>
              <a:rPr lang="el-G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physically strong and not likely to become ill or weak</a:t>
            </a:r>
            <a:endParaRPr lang="en-US" sz="24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healthy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baby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boy	/ 	a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healthy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lifestyle	/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 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healthy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diet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Improve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ɪmˈpruːv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v  	to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make something better, or to become better</a:t>
            </a:r>
            <a:endParaRPr lang="en-US" sz="24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doctors say she is 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improving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 use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money for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improving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your home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6171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54000" y="522764"/>
            <a:ext cx="10337800" cy="5757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	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Medicine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/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ˈ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medəsən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n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Medicines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 be kept out of the reach of children.</a:t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     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your 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medicine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every night.</a:t>
            </a: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/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/>
              <a:t> 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Increase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ɪnˈkriːs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v to become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bigger in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amount or number	# 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decrease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Food prices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increased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by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50%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less than a year.</a:t>
            </a:r>
            <a:r>
              <a:rPr lang="en-US" dirty="0"/>
              <a:t/>
            </a:r>
            <a:br>
              <a:rPr lang="en-US" dirty="0"/>
            </a:br>
            <a:endParaRPr lang="en-US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		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Laugh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/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læf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v 		# 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cry</a:t>
            </a:r>
            <a:endParaRPr 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		The kids are 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laughing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Maria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looked at him and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laughed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		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Laughter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/</a:t>
            </a:r>
            <a:r>
              <a:rPr lang="en-US" sz="2400" dirty="0" smtClean="0"/>
              <a:t>ˈ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læftər</a:t>
            </a:r>
            <a:r>
              <a:rPr lang="en-US" sz="2400" dirty="0"/>
              <a:t>/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en-US" sz="24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Laughter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the best medicine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13" y="522764"/>
            <a:ext cx="1893888" cy="14065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13" y="4004575"/>
            <a:ext cx="2428875" cy="177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649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595493"/>
            <a:ext cx="3314700" cy="193180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3717968"/>
            <a:ext cx="3429000" cy="207323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6200" y="3579921"/>
            <a:ext cx="3328693" cy="210967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200" y="595493"/>
            <a:ext cx="3328693" cy="193180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86759" y="2539590"/>
            <a:ext cx="4426541" cy="831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Eating fruits is good for our health</a:t>
            </a:r>
            <a:r>
              <a:rPr lang="en-US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 apple a day keeps the doctor away.</a:t>
            </a:r>
            <a:endParaRPr lang="en-US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311983" y="2527300"/>
            <a:ext cx="4190917" cy="728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Eating 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lot is </a:t>
            </a:r>
            <a:r>
              <a:rPr lang="en-US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bad 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habit for our </a:t>
            </a:r>
            <a:r>
              <a:rPr lang="en-US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health, especially fried foods.</a:t>
            </a:r>
            <a:endParaRPr lang="en-US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92717" y="5834126"/>
            <a:ext cx="4330083" cy="75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Doing daily </a:t>
            </a:r>
            <a:r>
              <a:rPr lang="en-US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exercise is 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good </a:t>
            </a:r>
            <a:r>
              <a:rPr lang="en-US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for 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health.</a:t>
            </a:r>
            <a:endParaRPr lang="en-US" sz="2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193036" y="5820917"/>
            <a:ext cx="4309864" cy="728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Working with a computer </a:t>
            </a:r>
            <a:r>
              <a:rPr lang="en-US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for a long time increases 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our health risk.</a:t>
            </a:r>
            <a:endParaRPr lang="en-US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198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3500" y="401391"/>
            <a:ext cx="2997200" cy="67810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41300" y="1079500"/>
            <a:ext cx="104521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Look at the people in the pictures. Check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they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doing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good for their health.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983" y="1755740"/>
            <a:ext cx="2581482" cy="23209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3500" y="1755739"/>
            <a:ext cx="2768600" cy="232096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13042" y="1755740"/>
            <a:ext cx="2851758" cy="232096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979891" y="4583223"/>
            <a:ext cx="1739900" cy="460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og / run</a:t>
            </a:r>
            <a:endParaRPr lang="en-US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873500" y="4372332"/>
            <a:ext cx="2735835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hang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out  /  laugh / enjoy time together</a:t>
            </a:r>
            <a:endParaRPr lang="en-US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064563" y="4372332"/>
            <a:ext cx="1930337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eat junk food</a:t>
            </a:r>
            <a:endParaRPr lang="en-US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4320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100" y="631152"/>
            <a:ext cx="3213100" cy="287404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3000" y="533400"/>
            <a:ext cx="3276600" cy="29718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126510" y="3852570"/>
            <a:ext cx="2492990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climb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mountain</a:t>
            </a:r>
            <a:endParaRPr lang="en-US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403921" y="3825174"/>
            <a:ext cx="3756079" cy="1353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surf the net / search the net / use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computer /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work with a computer</a:t>
            </a:r>
            <a:endParaRPr lang="en-US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8198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00" y="520700"/>
            <a:ext cx="9855200" cy="5867400"/>
          </a:xfrm>
          <a:prstGeom prst="rect">
            <a:avLst/>
          </a:prstGeom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010262"/>
              </p:ext>
            </p:extLst>
          </p:nvPr>
        </p:nvGraphicFramePr>
        <p:xfrm>
          <a:off x="6140448" y="910166"/>
          <a:ext cx="2089151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9151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Just a little</a:t>
                      </a:r>
                      <a:endParaRPr lang="en-US" dirty="0" smtClean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12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0" y="371925"/>
            <a:ext cx="2832100" cy="160927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93700" y="1458415"/>
            <a:ext cx="10414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Rare 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rer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endParaRPr lang="en-US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common or frequent; very </a:t>
            </a:r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unusual </a:t>
            </a:r>
            <a:endParaRPr lang="en-US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rare 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disease / </a:t>
            </a:r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species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Rarely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/ˈrer.li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adv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often   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frequently; often; usual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rarely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see each other now.		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rarely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have time to read a newspaper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Couch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potato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/ˈ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kaʊtʃ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pəˌteɪ.t̬oʊ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A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person who watches a lot of television and does not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have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active life.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5002" y="556832"/>
            <a:ext cx="38675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 words and Expressions</a:t>
            </a:r>
            <a:endParaRPr lang="en-US" sz="24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950" y="4335462"/>
            <a:ext cx="2228850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046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42900" y="453936"/>
            <a:ext cx="102489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Gain weight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/ˈ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geɪn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ˈ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weɪt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/ 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phr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V</a:t>
            </a:r>
          </a:p>
          <a:p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put on weight;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# lose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weight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Eating lots of junk food causes you to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gain weight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a week of going on a diet, she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gained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little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weight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Depressed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dɪˈprest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unhappy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without hope: 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seemed a bit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depressed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about his work situation.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became deeply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depressed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her husband died.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He’s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depressed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about losing his job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Hang out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hæŋ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phr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               hung /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hʌŋ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spend a lot of time in a place or with someone: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spent the whole day </a:t>
            </a:r>
            <a:r>
              <a:rPr lang="en-US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hanging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by the pool.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don't know why he </a:t>
            </a:r>
            <a:r>
              <a:rPr lang="en-US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hangs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with James, they've got nothing in common</a:t>
            </a:r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4994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ilk Glass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488</TotalTime>
  <Words>197</Words>
  <Application>Microsoft Office PowerPoint</Application>
  <PresentationFormat>Widescreen</PresentationFormat>
  <Paragraphs>62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1" baseType="lpstr">
      <vt:lpstr>A Afsaneh</vt:lpstr>
      <vt:lpstr>A Chamran</vt:lpstr>
      <vt:lpstr>A Dastan</vt:lpstr>
      <vt:lpstr>Adobe Arabic SHIN</vt:lpstr>
      <vt:lpstr>Arial</vt:lpstr>
      <vt:lpstr>B Titr</vt:lpstr>
      <vt:lpstr>B Yekan</vt:lpstr>
      <vt:lpstr>Calibri</vt:lpstr>
      <vt:lpstr>Calibri Light</vt:lpstr>
      <vt:lpstr>Times New Roman</vt:lpstr>
      <vt:lpstr>Webdings</vt:lpstr>
      <vt:lpstr>Office Theme</vt:lpstr>
      <vt:lpstr>Vision 2 Lesson 2: A Healthy Lifestyle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Aviny Studio</dc:creator>
  <cp:lastModifiedBy>DELL</cp:lastModifiedBy>
  <cp:revision>69</cp:revision>
  <dcterms:created xsi:type="dcterms:W3CDTF">2020-06-02T04:12:05Z</dcterms:created>
  <dcterms:modified xsi:type="dcterms:W3CDTF">2024-07-07T09:00:30Z</dcterms:modified>
</cp:coreProperties>
</file>