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  <p:sldId id="274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40:53.3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6360 6240 0,'0'0'0,"0"0"16,0 0-16,0 0 15,0 0 1,0 0-16,0-2 16,0 0-1,2-2-15,2-1 16,4-2 0,4 1-16,3 1 15,9-1 1,-3-1-16,14 2 15,-2 1 1,12-1-16,2 0 16,7 3-16,8-2 15,2 0 1,3-1-16,10 0 16,3-1-1,5 1-15,-8 0 16,9-3-1,1-3-15,7 6 16,-8-2 0,3 1-16,6-1 15,-5 1 1,6-3-16,-5-1 16,-4 2-1,3 4-15,1 0 16,-7 1-1,-4-1-15,0-3 16,3-1 0,-4 2-16,2 0 15,0 1 1,-13 1-16,1-2 16,-5 0-1,0 0-15,-8-2 16,-2 5-1,-6-2-15,-3 4 16,-2-2 0,-5 2-16,-4-2 15,1 2 1,-9 1-16,-6 0 16,1-2-1,-10 2-15,-2 0 16,-2-3-1,-3 3-15,0 3 16,-2-3 0,0 2-16</inkml:trace>
  <inkml:trace contextRef="#ctx0" brushRef="#br0" timeOffset="1336.3048">7144 6465 0,'3'2'16,"-3"-2"-16,0 4 16,0 14-1,0 11-15,0 13 16,2-1 0,0 7-16,2-9 15,-2-3 1,3-8-16,-4-11 15,1-5 1,-2-10-16,2 2 16,3-2-1,11-19-15,3-17 16,7-12 0,3-3-16,1 5 15,0 10 1,-4 9-16,-1 9 15,-4 8 1,3 8-16,-7 7 16,2 10-1,-1 8-15,-9 4 16,0 2 0,-4-2-16,-1-6 15,-4-6 1,2-5-16,-2-9 15,0 0 1,2-1-16,6-14 16,6-20-1,11-7-15,-4-3 16,4 5 0,3 8-16,-2 5 15,-2 8 1,-7 8-16,-4 5 15,2 8 1,-5 10-16,-4 9 16,-6 7-16,0 1 15,-2-1 1,2-4-16,4-1 16,1-8-1,4-3-15,5 1 16,-5-9-1</inkml:trace>
  <inkml:trace contextRef="#ctx0" brushRef="#br0" timeOffset="1993.3327">8216 6499 0,'2'0'16,"0"-5"-16,1-2 15,2-3 1,-4 2-16,-1 0 15,0 4 1,-11 1-16,-10 14 16,-11 7-1,-2 6-15,2 11 16,4 2 0,4 1-16,7-8 15,7 0 1,5-4-16,7-5 15,7-6 1,8-2-16,7-13 16,10-11-1,2-8-15,2-9 16,-3 3 0,-7-1-16,-3 8 15,-10 4 1,-5 9-16,-8 0 15,5 3 1,0 10-16,-5 12 16,-2 12-16,0-1 15,0 3 1,2-3-16,0-5 16,4-4-1,1-8-15,3-5 16,6-4-1,4-14-15,6-13 16,-6-4 0</inkml:trace>
  <inkml:trace contextRef="#ctx0" brushRef="#br0" timeOffset="2266.8253">8637 6352 0,'0'2'0,"2"3"16,-2 21-16,2 13 16,-4 9-1,0 18-15,-4 6 16,-3-12 0,2-6-16,-5-7 15,1-8 1,6-7-16,0-10 15,4-7 1,1-10-16,1 3 16,7-10-1,2-10-15</inkml:trace>
  <inkml:trace contextRef="#ctx0" brushRef="#br0" timeOffset="3126.6035">8914 6514 0,'-1'6'0,"-12"9"16,-9 8-16,-12 4 15,-5-1 1,-1-6-16,3-4 15,-1-4 1,13-8-16,8-4 16,4-4-1,4-1-15,5 0 16,4 2 0,2-2-16,11 3 15,7 9 1,0 8-16,6 6 15,-1 9 1,-6-3-16,-1 1 16,-1-5-1,0 0-15,-2-5 16,-2-1 0,0-11-16,1-3 15,1-4 1,4-5-16,1-8 15,-3 0 1,-2 5-16,3-1 16,-6 2-1,-1 0-15,-3 4 16,0-2 0,4 0-16,4-8 15,2-8 1,7-5-16,-2-4 15,-3-3 1,-1 4-16,-6 6 16,-9 10-1,-2 4-15,-8 3 16,-13 3-16,-6 14 16,-6 3-1,2 7-15,5 3 16,6-2-1,8 1-15,7-4 16,4 3 0,13 2-16,8 0 15,4-6 1,6 1-16,-2-2 16,1-6-1,-5-5-15,-2-2 16,0-6-1,-1-1-15,-4-1 16,-4-1 15</inkml:trace>
  <inkml:trace contextRef="#ctx0" brushRef="#br0" timeOffset="3876.4077">9425 6581 0,'2'0'0,"0"0"16,7-4-1,1-4-15,1 0 16,2-1-1,-7 3-15,-4 4 16,0 0 0,-6 4-16,-15 6 15,-9 9 1,-4-1-16,2 5 16,6-7-1,8-5-15,4-1 16,8-2-1,4 4-15,14-2 16,13 1 0,7 2-16,3 0 15,-3 6 1,-7-1-16,-6 2 16,-12 0-1,-11 2-15,-8 2 16,-14 0-1,-8 1-15,-11-5 16,-3-5 0,10-2-16</inkml:trace>
  <inkml:trace contextRef="#ctx0" brushRef="#br0" timeOffset="6745.6341">10202 6546 0,'2'1'0,"-2"-1"15,0 2 1,4 9-16,7 6 16,-1 16-1,-3 4-15,-2 10 16,1 2-1,-4-3-15,2-6 16,-2-7 0,1-9-16,-2-7 15,1-10 1,-2-4-16,2-1 16,3-11-1,0-23-15,3-16 16,0-6-1,6-2-15,-2 5 16,-1 7 0,-1 0-16,3 11 15,4 7 1,0 7-16,4 7 16,-1 6-16,4 12 15,-1 7 1,-6 10-16,-2 1 15,-3 8 1,-5-4-16,4-3 16,-1-4-1,0-9-15,6-8 16,8-8 0,5-12-16,1-2 15,2-6 1,-10 1-16,-10 3 15,-5 5 1,-14 2-16,-15 7 16,-13 6-1,-10 14-15,-2 7 16,5 8 0,5 6-16,11 5 15,16 0 1,18 12-16,20-3 15,17 1 1,13-7-16,10-9 16,3-14-1,1-14-15,-5-12 16,1-14 0,-9-10-16,-5-9 15,-9-3 1,-7 3-16,-12 6 15,-8 1 1,-6 6-16,-6 11 16,-4 3-1,-10 4-15,-12 10 16,-10 16 0,-10 13-16,8 5 15,4 1 1,9 0-16,6-5 15,12-7-15,7-4 16,8-10 0,10-9-16,10-13 15,11-13 1,-3-6-16,-3 1 16,-16 5-1,-6 3-15,-8 10 16,-7 9-1,0-2-15,-2 4 16,-8 12 0,-1 9-16,1 9 15,8 4 1,8-2-16,14-1 16,12-4-1,6-11-15,16-10 16,7-12-1,10-11-15,-9-11 16,-2-6 0,-13 5-16,-13-1 15,-16 8 1,-8 3-16,-9 5 16,-8 2-1,-15 9-15,-15 8 16,-3 15-1,2 12-15,6 1 16,10 2 0,8 1-16,12-5 15,6-4 1,9-6-16,12-7 16,7-12-1,7-14-15,2-16 16,0-12-16,-3-9 15,-3-8 1,-7-2-16,-7-4 16,-8 4-1,-5 2-15,-2 3 16,-4 13 0,0 5-16,-4 12 15,2 16 1,-2 5-16,0-5 15,-2 22 1,-2 21-16,-1 19 16,-2 10-1,-1 12-15,0-12 16,6 0 0,2-6-16,4-7 15,2-14 1,2-4-16,2-13 15,6-8 1,2-12-16,1-7 16</inkml:trace>
  <inkml:trace contextRef="#ctx0" brushRef="#br0" timeOffset="7069.0293">12204 6615 0,'0'0'0,"0"0"16,0 2-16,1-2 16,8 0-1,11 3-15,12-3 16,12 3 0,-2 3-16,-1 8 15,-11 10 1,-7 12-16,-14 22 15,-20 23 1,-10-2-16,-5 2 16,-6 6-1,-4-17-15,5 3 16,6-9 0,6-6-16,4-8 15,8-13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7:05:13.9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5179 6992 0,'0'0'0,"0"0"16,0 0 0,0 0-16,0 0 15,0 0 1,3 0-16,7 2 15,10-2 1,8 2-16,10 1 16,9 2-1,6 1-15,11 1 16,14-2 0,11-3-16,4-2 15,9 2 1,8-4-16,10 0 15,-1-2 1,-3 3-16,3-3 16,-2-3-1,-9-2-15,-7 4 16,-4-2 0,-7 1-16,-1-2 15,-12 1 1,-7 3-16,-8 3 15,-8-1 1,-9-2-16,-11 1 16,-4 2-1,-9-1-15,-8 2 16,-4 0 0,-7 0-16,2-3 15,-2 3 1,-10-1-16,-5-1 15</inkml:trace>
  <inkml:trace contextRef="#ctx0" brushRef="#br0" timeOffset="614.7379">5534 7379 0,'2'0'16,"-2"0"-16,0 2 15,2-2 1,7 10-16,-2 9 15,0 12-15,-6 4 16,1 7 0,-2-7-16,-2-5 15,2-3 1,-1-9-16,2-4 16,-1-4-1,0-8-15,0 0 31</inkml:trace>
  <inkml:trace contextRef="#ctx0" brushRef="#br0" timeOffset="793.6247">5409 7236 0,'2'2'0,"-2"-2"15,0 0 1,0 0-16,3 1 16,1-1-1</inkml:trace>
  <inkml:trace contextRef="#ctx0" brushRef="#br0" timeOffset="1134.1711">5679 7135 0,'2'1'15,"2"13"1,5 15-16,-1 14 15,-5 5 1,-1 4-16,-2-5 16,0 0-1,-2-2-15,2-6 16,2-1 0,2-7-16,4-6 15,-5-3 1,1-9-16,-2-7 15,0-3 1</inkml:trace>
  <inkml:trace contextRef="#ctx0" brushRef="#br0" timeOffset="1454.0256">5817 7122 0,'0'5'0,"1"-5"15,-1 1 1,4 13-16,0 18 16,2 11-1,0 13-15,-3 1 16,2-8-1,-1-3-15,2-3 16,1-3 0,-1-9-16,-1-3 15,-1-14 1,-2-5-16,0-5 16</inkml:trace>
  <inkml:trace contextRef="#ctx0" brushRef="#br0" timeOffset="1980.7164">6116 7338 0,'2'2'15,"-2"5"-15,4 17 16,2 12 0,-2 15-16,-6-1 15,0-11 1,1-3-16,-1-9 16,-1-11-1,1-14-15,2 4 16,7-8-1,11-20-15,14-27 16,7-4 0,-4 3-16,2 10 15,-7 11-15,-5 11 16,-1 11 0,-1 7-16,-2 7 15,-5 11 1,-1 8-16,-4 0 15,1 5 1,-5-3-16,2 1 16,-4-3-1,5-4-15,-3-5 16,0-3 0,2-6-16,1-4 15,-2-2 1</inkml:trace>
  <inkml:trace contextRef="#ctx0" brushRef="#br0" timeOffset="2490.9767">6566 7531 0,'2'2'0,"-2"-2"16,6 0 0,7-4-16,15-7 15,12-13-15,5-7 16,6-10 0,-11 10-16,-9 7 15,-8 4 1,-12 9-16,-5 9 15,-5-4 1,-17 6-16,-16 8 16,-6 10-1,-1 3-15,5-1 16,8 0 0,10-2-16,5 2 15,8 3 1,6-1-16,13 1 15,8-1 1,11-2-16,5-6 16,0-5-1,-1-3-15,1 1 16,-1-5 0,-5-9-16,-6-1 15,-6 1 1,-8 3-16</inkml:trace>
  <inkml:trace contextRef="#ctx0" brushRef="#br0" timeOffset="2942.8571">7165 7306 0,'2'0'0,"-2"-2"16,2 0 0,-2 0-16,0-2 15,-4 1 1,-14 6-16,-8 5 16,-3 10-1,1 0-15,9-1 16,7 1-16,9-2 15,9 3 1,10-1-16,8-1 16,10 1-1,-1-1-15,-9-2 16,-2 5 0,-10-2-16,-6 2 15,-8 4 1,-8 0-16,-2-5 15,-6-4 1,2 2-16,4-9 16,4-2-1,4-6-15,2 2 32</inkml:trace>
  <inkml:trace contextRef="#ctx0" brushRef="#br0" timeOffset="3347.942">7460 7281 0,'3'1'15,"-3"-1"-15,0 0 16,-9 4 0,-10 8-16,-7 11 15,-4-4 1,0 1-16,7-1 16,9-3-1,8 4-15,8 0 16,10 2-1,8-1-15,6 5 16,-6-3 0,-1 3-16,-6 2 15,-11 1 1,-7 3-16,-11 2 16,-9-4-1,1-11-15</inkml:trace>
  <inkml:trace contextRef="#ctx0" brushRef="#br0" timeOffset="5492.1324">5693 7997 0,'1'0'0,"0"0"0,4-2 16,-2-1 0,-1 0-16,0 3 15,0-1 1,-4-4-16,-10 10 16,-16 4-1,-6 5-15,-1 6 16,7-5-1,8 0-15,6-7 16,11-4 0,1-1-16,11 2 15,24-7 1,9-1-16,10 6 16,-8 3-1,-1 5-15,-13 4 16,-10 6-1,-9 0-15,-16 9 16,-9-2 0,-8-1-16,-2-9 15,-5-1 1,3-11-16,5-6 16,2-6-1,5-11-15,6 1 16</inkml:trace>
  <inkml:trace contextRef="#ctx0" brushRef="#br0" timeOffset="5681.1855">6028 8049 0,'2'2'0,"-2"7"16,2 7-1,-2 8-15,-2 2 16,0-5 0,-5 2-16,1-12 15,1-3 1</inkml:trace>
  <inkml:trace contextRef="#ctx0" brushRef="#br0" timeOffset="5846.7526">5908 7790 0,'3'2'15,"-3"-2"1,0 0-16,0 0 16,2 2-1,-1 0 1</inkml:trace>
  <inkml:trace contextRef="#ctx0" brushRef="#br0" timeOffset="6281.5465">6388 8045 0,'0'0'0,"0"1"15,0-1 1,-7 5-16,-10 5 15,-4 11 1,2 1-16,0 4 16,8-5-1,7 5-15,8-4 16,7 1 0,13-3-16,11-6 15,5-5 1,4-6-16,4-17 15,-9-8 1,-5-23-16,-16 8 16</inkml:trace>
  <inkml:trace contextRef="#ctx0" brushRef="#br0" timeOffset="6562.9037">6655 7811 0,'0'3'16,"2"-3"-16,-2 6 15,3 15 1,-1 15-16,-2 14 16,-5 5-1,1-4-15,-1 6 16,1-4 0,4-6-16,-2-1 15,-1-6 1,0-6-16,3-9 15,0-9 1,0-4-16,3-10 16,0 3-1,4-10-15,1-9 16</inkml:trace>
  <inkml:trace contextRef="#ctx0" brushRef="#br0" timeOffset="6965.0652">7033 8017 0,'0'2'16,"0"0"-1,-5 12-15,-13 8 16,-15 7 0,-12 1-16,-8-4 15,4-11 1,5-4-16,12-9 15,8-4 1,6-4-16,10 1 16,4 4-1,2-2-15,6 6 16,9 9 0,16 7-16,-5 8 15,-1 6 1,-1 0-16,-1-3 15,-3-4-15,-5-1 16,1-7 0,-1-7-16,-1-2 15,7-6 1,-5-9-16,5-11 16,-4-5-1</inkml:trace>
  <inkml:trace contextRef="#ctx0" brushRef="#br0" timeOffset="7465.3765">7136 8054 0,'1'6'16,"-1"9"-16,0 12 15,0 17 1,-3-1-16,-2 2 15,1-5 1,0-14-16,1-5 16,3-13-1,0-4-15,0 2 16,7-14 0,15-23-16,12-16 15,2-4 1,-2 9-16,-1 10 15,-9 10 1,-3 8-16,-8 8 16,3 6-16,-4 13 15,-3 10 1,-5 6-16,-3 3 16,-1 6-1,0-3-15,0-1 16,4 0-1,0-3-15,5-7 16,-3-7 0,5-1-16,-7-10 15,7-4 1,5-12-16,5-15 16,-3 1-1</inkml:trace>
  <inkml:trace contextRef="#ctx0" brushRef="#br0" timeOffset="7923.5073">7433 8244 0,'2'3'0,"-2"-3"15,10 0-15,10-3 16,18-7-1,18-10-15,5-11 16,7-5 0,-7 5-16,-21 9 15,-10 7 1,-13 3-16,-15 10 16,-4-6-1,-26 11-15,-21 4 16,-8 7-1,5 1-15,3 0 16,13 0 0,11-1-16,5-4 15,11 0 1,7 7-16,15-1 16,19 5-1,11-3-15,15 0 16,1-3-1,1-4-15,-7-2 16,-4-6 0,-12-3-16,-9-2 15</inkml:trace>
  <inkml:trace contextRef="#ctx0" brushRef="#br0" timeOffset="8342.3048">8028 8102 0,'2'0'16,"3"-3"-16,7-11 16,5-6-1,1 4-15,-5 2 16,-5 4 0,-6 6-16,2-2 15,-10 4 1,-8 8-16,-4 6 15,-4 6 1,8 0-16,5 0 16,7-1-1,8 5-15,11-3 16,3 0 0,0 0-16,-6-4 15,-4 0 1,-6 6-16,-8 1 15,-10 4 1,-4-5-16,-3-1 16,4-2-1,2-2-15,6-6 16,5-5 0,3-4-16,-1 0 15</inkml:trace>
  <inkml:trace contextRef="#ctx0" brushRef="#br0" timeOffset="8663.2253">8445 8065 0,'0'0'0,"0"0"0,0 2 16,0-2-16,-8 0 15,-14 8 1,-1 3 0,-2 2-16,5 2 15,4 7-15,10-2 16,10 3 0,7 2-16,4 3 15,0-2 1,0 4-16,-8-3 15,-10 3 1,-19 6-16,-22-5 16,5-10-16</inkml:trace>
  <inkml:trace contextRef="#ctx0" brushRef="#br0" timeOffset="94049.7868">9850 12365 0,'2'3'0,"-2"-3"16,8 0 0,1 0-16,1 0 15,-5 2 1,-1-2-16,-2 1 15,-14-1 1,-36-3-16,-28-7 16,-23-9-1,-14-5-15,-11-6 16,0-2 0,-8 1-16,-9 1 15,-6-5 1,-4 1-16,-2 7 15,-14-5 1,2 6-16,0 10 16,-8 4-1,15 5-15,-4 4 16,10 3-16,-6 4 16,6 2-1,1 0 1,18 1-16,1 4 15,6 3-15,6-4 16,5 2 0,14 1-16,6 5 15,14-6 1,6 2-16,13-1 16,6-1-1,7 1-15,11-2 16,8 4-1,6-6-15,7-3 16,7 0 0,4-4-16,3-1 15,0 0 1,0 2-16,0-3 16,3 0-1,-2 3-15,2-3 16,2-7-1,7-2-15,2-5 16,5-3 0,0 1-16,3-3 15,-1 0 1,0-1-16,0 1 16,-2 3-1,2 3-15,-6-2 16,-1 6-1,-4 3-15,-3 3 16,-2 1 0,0 0-16,1 0 15,-6 2 1,-8 9-16,-10 8 16,-9 7-1,1-2-15,-1 2 16,-5-4-16,9-1 15,2-6 1,-1-3-16,7-2 16,7 0-1,4-5-15,3-2 16,2-1 0,0 2-16,1-2 15,1 0 1,5 0-16,6-2 15,-1 1 1,4-2-16,0 3 16,0 3-1,0 0-15,1 3 16,6 6 0,-4-1-16,7 3 15,-3-3 1,3 1-16,7-3 15,-1-2 1,0 0-16,4-5 16,-6-2-1,-10-3-15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7:09:04.09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7852 7336 0,'1'2'0,"-1"-2"16,0 0 0,0 0-16,0 0 15,2 0 1,0 0-16,3-2 15,2 2 1,0-2-16,0-1 16,7 2-1,-1-2-15,1 0 16,4 1 0,0 2-16,8 2 15,3 1 1,5 0-16,6 1 15,5 0 1,3-2-16,3 0 16,6 2-1,4-3-15,3 4 16,0-3 0,4 0-16,9-1 15,-2 2 1,-5-3-16,7 4 15,4-1 1,-2-3-16,9 4 16,-8-2-1,4 0-15,3 0 16,-1 2 0,-1-1-16,10-3 15,-10 3 1,-1-1-16,5 0 15,-3 2 1,-3-4-16,-3 2 16,6 0-1,-5-2-15,4 0 16,-12 4-16,4 0 16,4 2-1,0-4-15,0-1 16,-8 1-1,4 1-15,0-3 16,-1-3 0,-1 3-16,0 0 15,0 0 1,-4 3-16,1-3 16,5-3-1,-4 1-15,-1-1 16,-8-3-1,1 2-15,0 1 16,-1 6 0,-2-3-16,0 0 15,-1-3 1,-2 2-16,-3 1 16,1 4-1,-4-4-15,2 1 16,-7-1-1,3 3-15,-6 0 16,0 2 0,-5-5-16,1 1 15,-7-1 1,-6 0-16,0 0 16,-3 0-1,-6-1-15,-2 2 16,-6 1-1,-6 1-15,-3-3 16</inkml:trace>
  <inkml:trace contextRef="#ctx0" brushRef="#br0" timeOffset="33371.1282">17377 7264 0,'0'0'15,"0"0"-15,0 0 16,-3 0 0,-18-1-16,-17 2 15,-35 8 1,-27 3-16,-21-1 15,-8 5 1,22 3-16,-13 2 16,-19 4-1,4-3-15,-12 4 16,2 0 0,2-1-16,0-1 15,9-3 1,-1-1-16,16 2 15,14-4 1,11-5-16,9 1 16,14-6-1,11 2-15,12-2 16,7-2 0,9 1-16,10-2 15,6-1 1,6-2-16,6 0 15,0-1 1</inkml:trace>
  <inkml:trace contextRef="#ctx0" brushRef="#br0" timeOffset="33855.8221">15288 7686 0,'2'0'0,"-2"2"16,0-2-16,4 8 16,3 11-1,2 16-15,-1 19 16,-2 9-1,5 4-15,-4-2 16,1 1 0,-2-9-16,3-5 15,0-8 1,-1-8-16,1-4 16,-1-7-1,-1-9-15,-3-10 16,0-3-1</inkml:trace>
  <inkml:trace contextRef="#ctx0" brushRef="#br0" timeOffset="34288.4693">15660 8019 0,'2'9'0,"-2"8"16,4 20-16,-2 13 16,2 1-1,1-6-15,5-3 16,-1-11 0,6-3-16,2-14 15,10-8 1,1-16-16,11-16 15,1-11 1,-8-3-16,-10 3 16,-8 1-1,-11 9-15,-16-1 16,-9 6 0,-11 3-16,-3 6 15,-1 8 1,3 1-16,6 5 15,11 2 1,4-1-16,9 1 16,2 4-1,4-1-15</inkml:trace>
  <inkml:trace contextRef="#ctx0" brushRef="#br0" timeOffset="34817.7401">16381 7999 0,'2'0'0,"-2"0"15,-2 0 1,-2 0-16,-8 0 16,-21 4-1,-7 8-15,-10 2 16,6 2 0,7-4-16,14-2 15,4-1 1,8 0-16,6 0 15,15 7 1,15 4-16,11 3 16,9 3-1,0 2-15,-7-1 16,-10-3 0,-7 3-16,-12-5 15,-2 0 1,-12 0-16,-2-1 15,-11-3 1,-2 0-16,-5-6 16,-1-5-1,8-2-15,6-5 16,2-5 0,3-2-1</inkml:trace>
  <inkml:trace contextRef="#ctx0" brushRef="#br0" timeOffset="35162.1446">16709 7760 0,'2'3'16,"-2"-3"-16,0 15 15,0 15 1,-3 16-16,-2 11 16,-5 3-1,4 4-15,0-3 16,-1-6 0,4-2-16,1-1 15,2-8-15,0-5 16,0-7-1,-2-8-15,0-9 16,2-10 0,-2 1-16,0-3 31</inkml:trace>
  <inkml:trace contextRef="#ctx0" brushRef="#br0" timeOffset="35326.1526">16516 8029 0,'2'2'16,"0"-2"-1,16 4-15,30 4 16,40 0 0,23 1-16,-44-4 15</inkml:trace>
  <inkml:trace contextRef="#ctx0" brushRef="#br0" timeOffset="69752.8962">7772 10299 0,'2'1'16,"-2"-1"-1,0-1-15,0 1 16,0 0 0,3 0-16,-3 0 15,0 0 1,-3 0-16,-12 1 15,-19-1-15,-13 0 16,-11 2 0,-8 0-1,-16-1-15,-2 2 16,-12 1-16,-3-2 16,3-2-1,-7 1-15,1-1 16,2-1-1,10 1-15,8 1 16,9-1 0,12-1-16,10-1 15,12 0 1,5 0-16,11-1 16,8 3-1,3 0-15,5 0 16,5 0-1,-2-1-15,2 1 16</inkml:trace>
  <inkml:trace contextRef="#ctx0" brushRef="#br0" timeOffset="158785.3621">25269 17390 0,'0'2'0,"0"-2"15,2 0 1,-2 0 0,0 0-16,2 2 15,12 2-15,10 3 16,14 7 0,11 1-16,7 3 15,2 1 1,3-2-16,-1-1 15,-2-2 1,5 6-16,4-2 16,3-6-1,-3 0-15,1-3 16,7-2 0,4-1-16,2 0 15,-2 1 1,5 3-16,-3-6 15,13 0 1,-7-2-16,5-2 16,-7 1-1,8-1-15,-9 0 16,9-1 0,0-1-16,7-1 15,-14 0 1,4-4-16,2 2 15,6 1 1,-7 1-16,-2-9 16,0 2-1,-1-3-15,-1 4 16,1-6 0,1 4-16,-9-5 15,-2 3 1,-7-2-16,4-4 15,-1 1 1,-8 2-16,-5-3 16,-4-1-1,1-4-15,2 1 16,-10-3-16,0 0 16,-11-1-1,-1 0-15,-4-7 16,-2 2-1,-1 1-15,-9-3 16,-6-2 0,-6-2-16,-8-1 15,-6 1 1,-4-2-16,-2-3 16,-8-3-1,-6 1-15,-6-1 16,-2 1-1,-11-6-15,-4 2 16,-2 0 0,-6 1-16,-5 1 15,-2-1 1,0 3-16,-8-1 16,-4-1-1,-2 6-15,-3 1 16,0 6-1,-3-1-15,-3 4 16,-2 4 0,-5-2-16,0 1 15,-8 7 1,4-3-16,4 5 16,-15-5-1,9 7-15,-2 5 16,-2-1-1,1 0-15,5 4 16,-1 3 0,4-1-16,-7 3 15,3 2 1,3-1-16,-3 0 16,8 3-16,-1 0 15,-5 0 1,9 3-1,-1-3-15,6 6 16,1 1-16,-1-1 16,-3 3-1,15-1-15,3 7 16,8-4 0,3 3-16,-1 6 15,2-2 1,3 7-16,7-1 15,3 0 1,-2 1-16,7 3 16,-3-1-1,1 4-15,4 1 16,-1-1 0,3 2-16,2 2 15,1-3 1,3 4-16,3-1 15,4 0 1,1 2-16,4 0 16,2 0-1,0 1-15,6 1 16,-1-2 0,3 2-16,2 2 15,1-2 1,1 4-16,1-6 15,1 4 1,5 0-16,-3 0 16,2-1-1,2 2-15,2-3 16,0 0 0,0-2-16,4-1 15,0 1 1,-1-2-16,0-5 15,4 3-15,-2-1 16,4-7 0,-1 1-16,2-2 15,4 1 1,0-4-16,-1 5 16,5-7-1,2 2-15,2-1 16,2-1-1,4 4-15,-1-6 16,9 5 0,-1-6-16,-13-5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7:13:06.4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19797 5598 0,'0'0'0,"-4"-6"16,-6-9-1,-6-11-15,0-1 16,-4-5-1,-5 3-15,-5 6 16,-2 7 0,-4 6-16,-7 14 15,3 7 1,-2 12-16,6 9 16,7 5-1,7 1-15,8 5 16,11 2-1,8 3-15,7-3 16,5-4 0,5-3-16,0-5 15,2-8 1,6-10-16,1-3 16,3-14-1,4-14-15,2-10 16,5-19-1,-4-6-15,-4-1 16,-9 7 0,-8 8-16,-4 7 15,-6 11 1,-6 8-16,-1 8 16,5-1-16,-2 16 15,-1 17 1,4 21-16,1 13 15,-4 6 1,1 9-16,0 9 16,-3 8-1,-6 1-15,-10 2 16,-11 6 0,-11-4-16,-6-14 15,-10-9 1,-3-15-16,6-19 15,-2-17 1,2-12-16,7-17 16,0-18-1,9-17-15,5-15 16,7-10 0,13-4-16,12 4 15,7 1 1,12 7-16,3 7 15,10 7 1,5 9-16,3 8 16,6 10-1,2 8-15,3 11 16,3 3 0,-17 1-1</inkml:trace>
  <inkml:trace contextRef="#ctx0" brushRef="#br0" timeOffset="619.5292">20659 5647 0,'0'0'0,"0"-6"16,-5-8 0,-1-3-16,-3 5 15,-17 11 1,-17 14-16,-16 26 16,1 14-1,7 11-15,4-1 16,15 0-1,7-6-15,14-7 16,11-7 0,8-5-16,14-8 15,6-7 1,8-17-16,13-16 16,6-17-1,8-19-15,-8-9 16,-11 0-1,-7 5-15,-10 6 16,-9 16 0,-6 7-16,-9 15 15,1 1 1,2 10-16,-6 25 16,-4 20-1,2 7-15,2 1 16,2 0-1,7-6-15,3-6 16,6 1 0,1-10-16,3-10 15,7-7 1,-4-15-16,-1-8 16</inkml:trace>
  <inkml:trace contextRef="#ctx0" brushRef="#br0" timeOffset="836.5376">21175 5788 0,'0'0'0,"0"0"15,2 2-15,-4 5 16,2 20 0,-5 15-1,-1 15-15,2 12 16,0-12-1,0-9-15,-2-10 16,3-16-16,3-17 16,0 0-1</inkml:trace>
  <inkml:trace contextRef="#ctx0" brushRef="#br0" timeOffset="992.6496">21064 5307 0,'0'0'15,"0"0"-15,0 2 16,0 0 0</inkml:trace>
  <inkml:trace contextRef="#ctx0" brushRef="#br0" timeOffset="1579.7584">21482 5624 0,'0'0'15,"2"2"-15,-2-2 16,0 10 0,0 15-16,5 21 15,-5 18 1,-5 17-16,-1-12 15,-2-5 1,4-15-16,0-11 16,2-14-1,2-10-15,0-11 16,4 1-16,14-22 16,10-31-1,13-23-15,8-10 16,-4 10-1,6 2-15,-6 14 16,-4 12 0,-7 17-16,-2 10 15,-3 11 1,-5 12-16,-4 11 16,-6 23-1,-6 13-15,-6 11 16,-2 9-1,0 6-15,-2-2 16,4 4 0,6 2-16</inkml:trace>
  <inkml:trace contextRef="#ctx0" brushRef="#br0" timeOffset="10898.2768">19191 6690 0,'0'0'0,"-2"0"16,-6-2-16,-2 0 15,2 0 1,2 0-16,2 1 16,-2 1-1,4 0-15,0 0 16,0 0 0,4 3-16,10 3 15,3 4 1,4-2-16,9 0 15,4-5 1,5 6-16,5-5 16,7 2-1,3-3-15,10 4 16,6-3 0,9-1-16,-7-1 15,5 2 1,6-4-16,0 0 15,7-1 1,-1-2-16,5 1 16,10-1-1,-3 0-15,-1 2 16,7-6-16,-3 5 16,14 1-1,-6-5-15,5-2 16,10 0-1,0 1-15,-5 0 16,4-5 0,10 6-16,-1-6 15,-1 7 1,2-3-16,9-4 16,-14 2-1,10 0-15,6 0 16,-4 0-1,8-3-15,-4 3 16,-3 1 0,-2 2-16,-3-1 15,-1 2 1,-1 1-16,6 2 16,-4-3-1,0 1-15,-7 2 16,4 0-1,-14 3-15,7 1 16,6 1 0,-9 1-16,-2 0 15,2-1 1,11-2-16,-12-4 16,-2-3-1,8 1-15,-12-1 16,5-2-1,-3 1-15,-3-2 16,-9 2 0,0 2-16,2 0 15,-1 2 1,-7 0-16,1 4 16,-10-2-1,-2 4-15,1-4 16,-9 2-16,-1 0 15,-3-2 1,-9-2-16,-9 3 16,-3 1-1,-3 0-15,-3 1 16,-6-2 0,2-1-16,-5 4 15,2-2 1</inkml:trace>
  <inkml:trace contextRef="#ctx0" brushRef="#br0" timeOffset="24410.226">10018 6954 0,'2'0'0,"-2"0"16,0 0-1,0 3-15,8 4 16,6 17-1,0 14-15,4 25 16,-2 16 0,-4 10-16,3-2 15,-2-3 1,-3-4-16,-2-9 16,1-12-1,0-8-15,-3-13 16,0-7-1,-1-11-15,0-8 16,4-8 0,15-23-16,8-23 15,6-15 1,7-3-16,-4 7 16,-2 10-1,-2 11-15,-8 14 16,-2 6-1,-3 7-15,0 16 16,-2 7 0,-2 15-16,1 11 15,-6 5 1,-4 4-16,0 7 16,-3-7-1,5-1-15,2-11 16,-2-9-16</inkml:trace>
  <inkml:trace contextRef="#ctx0" brushRef="#br0" timeOffset="24924.9721">11240 7725 0,'8'-4'16,"11"-11"-16,16-15 15,-3 0 1,-2-6-16,-3 7 15,-14 7 1,-7 6-16,-6 8 16,-14 2-1,-22 12-15,-10 15 16,-5 8 0,7 6-16,9 3 15,10-7 1,9 7-16,12-1 15,13 3 1,16-5-16,16-11 16,17-4-1,10-14-15,2-9 16,-3-6 0,-16-3-16,-6 1 15,-12 0 1,-11 5-16,-9-2 15,-6 7 1,1 1-16,0 9 16,-4 10-1,3 11-15,0 8 16,7 0 0,6-5-16,12-7 15,7-7 1,11-13-16,2-12 15,-11-3 1</inkml:trace>
  <inkml:trace contextRef="#ctx0" brushRef="#br0" timeOffset="25927.0019">12156 7693 0,'2'3'0,"2"8"16,0 17 0,1 11-16,1 7 15,0 1 1,1-1-16,-1-10 16,-2-8-1,-2-8-15,1-10 16,-1-4-1,7-6-15,7-20 16,12-24 0,4-10-16,2-6 15,5 5 1,-9 12-16,-2 12 16,-1 8-1,-10 12-15,-2 7 16,-2 10-1,-4 16-15,-5 11 16,-4 10 0,0 5-16,4-1 15,5-1 1,8-7-16,3-6 16,9-9-1,7-8-15,14-13 16,14-22-1,12-22-15,9-16 16,-3-4 0,-5-5-16,-16 9 15,-21 12 1,-11 10-16,-18 8 16,-5 11-1,-12 2-15,-14 13 16,-26 20-1,-6 20-15,1 7 16,17-2-16,8-6 16,11-3-1,13-8-15,9-4 16,14-14 0,26-13-16,13-16 15,1-10 1,-5-3-16,-11 5 15,-13 3 1,-10 5-16,-8 4 16,-12 12-1,2 3-15,0-1 16,-6 22 0,-2 19-16,-2 18 15,4 12 1,2 16-16,2 5 15,-4 7 1,-4 0-16,-6-4 16,-6-12-1,-10-10-15,-7-12 16,-5-19 0,-15-10-16,-16-20 15,-14-22 1,-10-22-16,-15-25 15,48 23 1</inkml:trace>
  <inkml:trace contextRef="#ctx0" brushRef="#br0" timeOffset="26847.5591">10811 8525 0,'0'1'15,"0"-1"-15,0 0 16,0-1-1,2 1-15,2-2 16,11-4 0,16 0-16,13 2 15,26-4 1,11 7-16,11-5 16,17-1-1,25 0-15,-8 7 16,33-6-1,7-1-15,18-1 16,-3 0 0,41 10-16,-25-4 15,31-4 1,9-5-16,-11 5 16,26 4-1,-15 2-15,3-6 16,18 3-1,-23 6-15,10-1 16,5-14 0,-15 18-16,-5-10 15,4 8 1,-17 3-16,-22-1 16,-16 0-1,-8 3-15,-30-2 16,-18-3-1,-35 0-15,-13-2 16,-20 2 0,-15-2-16,-34 0 15,0-2-15</inkml:trace>
  <inkml:trace contextRef="#ctx0" brushRef="#br0" timeOffset="41141.9934">6967 9560 0,'0'2'16,"2"-2"-16,0 2 16,4 3-1,1 13-15,3 7 16,4 15 0,-3 11-16,-4 9 15,3-7 1,-1 0-16,-2-10 15,-1-4 1,3-9-16,-5-13 16,-2-7-1,-1-4-15,1-2 16,2-10-16,0-24 16,2-16-1,-1-9 1,-1-1-16,1-4 15,3 1-15,5 3 16,2 7 0,7 6-16,1 7 15,1 7 1,1 6-16,-6 10 16,3 7-1,-7 4 1</inkml:trace>
  <inkml:trace contextRef="#ctx0" brushRef="#br0" timeOffset="41836.6211">7761 9639 0,'2'0'0,"-2"-4"16,2-6-1,-4 0-15,-6-4 16,-14 4 0,-11 6-16,-15 12 15,-7 16 1,8 6-16,0 13 16,17 0-1,8 3-15,10-1 16,14-6-1,10-3-15,10-9 16,4-6 0,15-12-16,4-13 15,-1-10 1,-1-9-16,-5-8 16,-12 2-1,-3 1-15,-7 2 16,-6 4-16,-4 6 15,-4 8 1,1 4-16,-2 0 16,-1 12-1,4 18-15,2 16 16,2-2 0,1 7-16,1-5 15,1-6 1,4-4-16,2-9 15,8-5 1,-5-12-16,2-10 16,-1-8-1</inkml:trace>
  <inkml:trace contextRef="#ctx0" brushRef="#br0" timeOffset="42273.2774">8240 9575 0,'2'3'15,"-2"-3"-15,0 13 16,2 12 0,0 23-16,-2 9 15,4 7 1,-4-5-16,-6-6 15,2-5 1,0-12-16,0-11 16,1-6-1,3-13-15,-1-1 16,2-5 0,6-28-16,3-23 15,8-13 1,-4-1-16,-2-2 15,2 9 1,-4 10-16,-1 9 16,1 10-1,-1 6-15,4 9 16,-1 6 0,16 8-16,2 5 15,-6-1 1</inkml:trace>
  <inkml:trace contextRef="#ctx0" brushRef="#br0" timeOffset="42806.8029">8498 9718 0,'0'0'0,"0"0"15,0 0 1,0 0-16,2 11 16,6 0-1,10 2-15,10 1 16,12-2-1,11-8-15,6-6 16,-3-10 0,-7-1-16,-4-3 15,-9-3 1,-10 4-16,-12 1 16,-10-6-1,-18 0-15,-25 7 16,-19 6-1,-16 14-15,3 9 16,9 3 0,10 10-16,14 8 15,16 2 1,16 7-16,20 4 16,36 10-1,37-1-15,19-6 16,25-10-1,10-3-15,-71-18 16</inkml:trace>
  <inkml:trace contextRef="#ctx0" brushRef="#br0" timeOffset="63133.8881">6768 12579 0,'2'0'16,"-2"0"-16,12 1 15,4-1 1,20-1-16,5 1 16,23-1-1,25-4-15,12-7 16,21 7 0,8-2-16,13 7 15,13-5 1,-2 1-16,8 3 15,11 1 1,17 0-16,-2 1 16,-20 1-1,-9 0-15,-18-4 16,23 7 0,-48-3-16,-10-4 15,-11 1 1,-19-3-16,-11 1 15,-6-3 1,-15 3-16,-10-1 16,-12 2-1,-7 2-15,-12-2 16,1 2 0,-5 0-16,-9 0 15</inkml:trace>
  <inkml:trace contextRef="#ctx0" brushRef="#br0" timeOffset="65600.33">16872 11572 0,'0'0'16,"0"0"-1,-4 1-15,-12 2 16,-12 5-16,-7 4 16,-1 7-1,-4 9 1,8 4-16,10 7 16,5-2-1,19 9-15,21 4 16,13-5-16,8-9 15,7-7 1,5-13-16,-4-13 16,9-6-1,-13-11-15,-5-15 16,-11-13 0,0-17-16,-12-8 15,-6-10 1,-2-8-16,-4-6 15,0 4 1,-2 5-16,-1 6 16,1 9-1,1 7-15,1 13 16,1 10 0,-1 9-16,-6 14 15,-2 11 1,-4 0-16,-9 25 15,-4 30 1,-6 20-16,3 21 16,6-2-1,10 0-15,2-4 16,4 0 0,6-12-16,4-8 15,6-11 1,3-13-16,0-12 15,7-11 1,7-15-16,1-8 16,8-19-1,-3-11-15,-15-8 16,-10 12 0,-10 0-16,-14 10 15,-2 2 1,0 9-16,-1 5 15,9 3 1,1 0-16,15 5 16,34 1-16,16 0 15,9-6 1,-11-6-16,-11-2 16,-19-1-1,-14-1-15,-16-6 16,-24 1-1,-33-4-15,-20 7 16,5 12 0,8 7-16,16 4 15,15 5 1,11 10-16,16 9 16,21 17-1,23 7-15,27 5 16,5-9-1,1-5-15,-11-6 16,-4-12 0,-5-15-16,-19-4 15,-8-8 1</inkml:trace>
  <inkml:trace contextRef="#ctx0" brushRef="#br0" timeOffset="66190.7053">18120 11632 0,'0'-2'15,"0"-8"-15,-2-9 16,2 5 0,-2 5-16,2 4 15,0 0 1,0 23-16,0 23 16,2 26-1,0 11-15,6-5 16,-2 3-1,-1-6-15,-1 3 16,0-14 0,-2-11-16,-1-11 15,-1-16 1,0-14-16,0-2 16,0-9-1,-7-32-15,-4-35 16,1-31-16,4-7 15,1 9 1,-2 9-16,5 12 16,0 16-1,8 7-15,1 15 16,8 7 0,7 15-16,13 9 15,2 22 1,2 10-16,-9 12 15,-9 11 1,-13 0-16,-10 3 16,-11-1-1,-4-4-15,-4-6 16,1-7 0,6-5-16,8-13 15,4-6 1,2-2-16,12-7 15,24-23 1,-4 0-16</inkml:trace>
  <inkml:trace contextRef="#ctx0" brushRef="#br0" timeOffset="66911.199">18636 11553 0,'2'1'16,"0"-1"-16,5 4 15,6 3 1,1 14-16,-2 7 15,-6 11 1,-4 9-16,-4 5 16,-2 2-1,0-3-15,-1-5 16,2-9-16,1-8 16,0-6-1,2-10 1,0-10-16,0 1 15,6-10 1,8-26-16,10-24 16,1-15-16,0-7 15,-5 6 1,-5 4-16,-9 7 16,-2 13-1,0 10-15,-2 13 16,1 12-1,-1 3-15,5 6 16,9 10 0,6 20-16,14 8 15,11 6 1,7 1-16,7-8 16,3-6-1,9-14-15,-7-7 16,-23-4-1,-9-2-15,-19-2 16,-9 1 0,-12-10-16,-36-10 15,-25 3 1,-3 1-16,6 10 16,13 6-1,14 8-15,6 6 16,11 10-1,14 13-15,18 15 16,16 0 0,17 8-16,19 1 15,6-4 1,5-6-16,-3-11 16,-9-13-1,-7-9-15,-10-11 16,-12 0-16</inkml:trace>
  <inkml:trace contextRef="#ctx0" brushRef="#br0" timeOffset="67334.1693">19839 11657 0,'0'0'0,"-1"0"16,-12-4-16,-3 2 16,-8-2-1,-4 6-15,5 4 16,6 6 0,6 4-16,17 15 15,18 6 1,15 9-16,-1-2 15,-4-3 1,-9-2-16,-11-3 16,-14-6-1,-11-1-15,-17 3 16,0-8 0,-2-7-16,4-7 15,8-5 1,7-5-16,6-5 15,9-14 1,18-13-16,25-19 16,-11 13-1</inkml:trace>
  <inkml:trace contextRef="#ctx0" brushRef="#br0" timeOffset="67726.4253">20355 11649 0,'0'0'16,"-8"2"-16,-18 0 16,-19 0-1,-13 4-15,-1 5 16,9 0 0,16-4-16,8 6 15,10 1 1,12 5-16,22 10 15,16 13-15,20 8 16,-1 1 0,-7-4-16,-14-4 15,-11-9 1,-11-2-16,-10-5 16,-13-4-1,-7-2-15,-2-5 16,-2-8-1,3-2-15,8-5 16,5-1 0,-1-6-16,14-11 15,5-3 1</inkml:trace>
  <inkml:trace contextRef="#ctx0" brushRef="#br0" timeOffset="68665.2884">20402 11849 0,'1'1'0,"1"-1"16,12 8-1,20 5-15,19-5 16,9-5-1,7-6-15,-7-10 16,-22 2 0,-10-1-16,-15 4 15,-13-6 1,-25-6-16,-24 2 16,-8 7-1,-5 6-15,9 7 16,14 7-1,7 3-15,15 12 16,11 9 0,19 12-16,24 4 15,25 10 1,6-8-16,13-8 16,0-10-1,-1-9-15,1-13 16,0-13-16,-9-12 15,-14-7 1,-6-3-16,-17-3 16,-9 1-1,-10-4-15,-9 1 16,-9 1 0,-7 2-16,-15 3 15,-18 5 1,0 13-16,-1 10 15,7 9 1,6 1-16,12 5 16,9 6-1,16 2-15,11-5 16,12-5 0,22-12-16,9-21 15,-6-11 1,-8-20-16,-19-15 15,-7-26 1,-17-12-16,-12-4 16,-6 5-1,-4 7-15,2 12 16,1 16 0,7 17-16,-1 14 15,5 15 1,2 13-16,0-2 15,2 21 1,2 42-16,-2 25 16,-1 25-1,5-2-15,2 1 16,5 2-16,5 5 16,6-11-1,13-8-15,-5-19 16,-13-28-1</inkml:trace>
  <inkml:trace contextRef="#ctx0" brushRef="#br0" timeOffset="81926.5233">7303 13580 0,'1'0'0,"-1"0"16,0 0-1,0 3-15,4 4 16,8 13 0,0 9-16,1 15 15,-1 6 1,1 5-16,0-2 15,-2-2 1,2-1-16,-2-5 16,-2-9-1,1-2-15,0-9 16,-6-12 0,-4-10-16,0 3 15,-2-12 1,-8-20-16,1-12 15,-1-10 1,1-10-16,5 0 16,8 3-1,7 0-15,12 7 16,5 7 0,6 6-16,4 11 15,4 5 1,-3 9-16,-2 11 15,-7 4 1</inkml:trace>
  <inkml:trace contextRef="#ctx0" brushRef="#br0" timeOffset="83371.1237">7906 13809 0,'4'0'0,"3"-4"15,8-7-15,2-8 16,1-6-1,-6-2-15,-3 5 16,-7-2 0,-6 6-16,-12 3 15,-13 12 1,-12 16-16,-4 10 16,3 15-1,12 7-15,12 3 16,16 2-1,11 0-15,10-4 16,9-11 0,5-9-16,7-4 15,0-15 1,7-11-16,-4-11 16,-5-7-1,-6-9-15,-9 0 16,-9-4-1,-8 2-15,-4 5 16,-2 7 0,0 9-16,-2 8 15,2 1 1,0 0-16,0 15 16,2 19-1,2 13-15,5 5 16,6 4-1,6-5-15,7-5 16,2-7 0,0-10-16,2-13 15,4-13 1,1-12-16,3-22 16,-2-11-16,-3-12 15,-3-10 1,-12 9-1,-5 9-15,-6 10 16,1 5-16,-7 9 16,0 11-1,0 6-15,-2 4 16,-1 1 0,6 6-16,0 15 15,5 19 1,-2 15-16,0-4 15,-1 1 1,-2 0-16,0-8 16,-3-6-1,-1-11-15,1-5 16,-3-14 0,0-2-16,0-8 15,0-29 1,-3-25-16,9-22 15,1 4 1,-3 10-16,-6 7 16,0 11-1,-3 14-15,3 11 16,0 14 0,2 6-16,2 1 15,7 10 1,12 19-16,17 3 15,9 7 1,14 0-16,1-10 16,-5-7-1,0-11-15,-1-2 16,-15-6 0,-12-1-16,-11-4 15,-8-3 1,-10-4-16,-13-5 15,-21 1-15,-8 4 16,-4 0 0,0 10-16,5 4 15,13 7 1,7 10-16,10 8 16,9 11-1,17 9-15,11 10 16,16 3-1,10-5-15,13 4 16,-2-14 0,-2-7-16,-5-10 15,-5-10 1,0-9-16,-16-5 16</inkml:trace>
  <inkml:trace contextRef="#ctx0" brushRef="#br0" timeOffset="84300.5776">9454 13211 0,'2'3'15,"-2"-3"-15,0 3 16,3 11 0,4 9-16,1 16 15,2 14 1,1 12-16,1 10 15,6 2 1,8 5-16,0-3 16,6 1-1,0-2-15,6 2 16,-6-9-16,0-10 16,-1-10-1,-11-11-15,-3-14 16,-4-11-1,-3-9-15</inkml:trace>
  <inkml:trace contextRef="#ctx0" brushRef="#br0" timeOffset="84981.866">9879 13593 0,'0'1'0,"0"-1"16,0 0 0,0 10-16,0-2 15,5 4 1,10 3-16,6 4 16,14-8-1,1-1-15,2-6 16,3-2-1,-3-2-15,-3-4 16,-10 0 0,-2-2-16,-8 4 15,4 0 1,-8 4-16,4 4 16,3 12-16,6 16 15,4 9 1,5 18-16,-1 20 15,0 8 1,-7 5-16,-12-6 16,-7-7-1,-14-12-15,-7-16 16,-14-14 0,-15-17-16,-19-14 15,-17-26 1,-3-21-16,1-14 15,3-6 1,25 7-16,4-3 16,11 10-1,14 5-15,6 10 16</inkml:trace>
  <inkml:trace contextRef="#ctx0" brushRef="#br0" timeOffset="106517.7425">16602 15357 0,'0'0'16,"0"0"-16,0 0 15,-3-3 1,-8-1-16,-9 9 16,-10 10-1,-7 12-15,-2 17 16,4 11 0,9 8-16,12 5 15,14 2 1,12 0-16,11-4 15,18-9 1,12-11-16,5-16 16,8-12-16,-5-16 15,1-16 1,-6-12-16,6-15 16,-13-6-1,-4-1-15,-3-10 16,-12 11-1,-4-8 1,-4 11-16,-3-3 16,-9 15-1,-6 21-15,-6 1 16,-2 8-16,-6 16 16,1 16-1,3 6-15,8 10 16,11 1-1,6 3-15,14-4 16,5-7 0,2-7-16,3-12 15,-7-13 1,-4-3-16,-11-12 16,-12-5-1,-11-11-15,-26-18 16,-20-8-1,-19 3-15,-3 4 16,3 3 0,7 8-16,11 13 15,17 13 1,13 9-16,6 6 16,13 12-1,4 3 1</inkml:trace>
  <inkml:trace contextRef="#ctx0" brushRef="#br0" timeOffset="107210.9936">17656 15576 0,'0'5'0,"0"13"16,2 17-1,-1 21-15,13 1 16,8 2-1,9-7-15,5-8 16,4-8 0,6-16-16,5-15 15,-5-12 1,-8-14-16,-2-17 16,-10-7-1,-15-12-15,-9 0 16,-11 5-1,-2 0-15,-1 15 16,1 9 0,6 14-16,5 10 15,-2 1 1,7 16-16,14 28 16,3 15-16,6 5 15,1 8 1,-1-7-16,-1-6 15,-3-10 1,1-6-16,-3-12 16,-5-13-1</inkml:trace>
  <inkml:trace contextRef="#ctx0" brushRef="#br0" timeOffset="107520.9028">18634 15644 0,'0'0'15,"0"0"-15,-6 0 16,-16 2 0,-17 7-16,-9 6 15,5 6 1,5 9-16,10 10 15,15 9 1,13 7-16,19 2 16,24 2-1,11-7-15,12-10 16,0-11 0,-5-20-16,-13-10 15,-10-6 1</inkml:trace>
  <inkml:trace contextRef="#ctx0" brushRef="#br0" timeOffset="108027.7192">19099 15158 0,'1'0'0,"-1"0"15,0 0-15,0 3 16,-3 10 0,-7 23-16,-9 29 15,-9 25 1,6 13-16,2-2 16,8-2-1,2-6-15,10-15 16,0-15-1,4-13-15,2-15 16,0-13 0,4-8-16,2-10 15,4-9 1,4-13-16,10-13 16,5-4-1,3-1-15,-8 9 16,-2 10-1,-7 8-15,-8 9 16,2 5 0,-7 16-16,-2 16 15,-3 21 1,4 7-16,3 6 16,6-5-1,4-11-15,-3-20 16</inkml:trace>
  <inkml:trace contextRef="#ctx0" brushRef="#br0" timeOffset="108938.2193">16601 16754 0,'5'4'16,"12"4"0,21 4-16,39 0 15,19-7 1,13 2-16,68-5 16,-38-4-1,4-3-15,4-2 16,-6 5-1,13-2-15,34 1 16,-26 0-16,16-7 16,20 8-1,-19 2-15,37-7 16,-6 6 0,-6-3-16,21 0 15,22-4 1,-23 0-16,-21 8 15,11-1 1,-5 2-16,-17-5 16,33 12-1,-32-4-15,0 4 16,-12 0 0,14 2-16,-23-9 15,-3-1 1,-14 0-16,-4 0 15,8-1 1,2-1-16,-16-2 16,0 0-1,-12 0-15,-1-2 16,-10-1 0,-2-4-16,-20 3 15,4 3 1,-16-2-16,-1 0 15,-19 1 1,-26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43:19.6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11342 5298 0,'0'0'0,"2"0"16,1-5-1,7-6-15,1-9 16,1-7 0,-1-9-16,-7 1 15,-6 2 1,-11 1-16,-10 12 16,-12 7-1,-15 17-15,-1 14 16,1 10-1,10 4-15,10-1 16,11 1 0,12-5-16,9-3 15,11-4 1,11-6-16,9-9 16,1-8-1,8-10-15,-4-4 16,-4-1-1,-7 4-15,-7 0 16,-10 5-16,-3 5 16,-4-1-1,-3 4-15,2 1 16,0-1 0,-2-2-16,-2 8 15,-2 10 1,-1 9-16,0 6 15,2 10 1,0 10-16,-1 5 16,-2 4-1,-2-2-15,-2-5 16,-4-2 0,-6-9-16,-3-7 15,-1-8 1,-6-7-16,-6-13 15,-2-9 1,-5-19-16,5-8 16,8-12-1,6 3-15,12 5 16,5 3 0,14 1-16,7 3 15,14 10 1,8 4-16,7 6 15,9 7 1,0 7-16,-4-4 16,1 2-1,-17-3 1</inkml:trace>
  <inkml:trace contextRef="#ctx0" brushRef="#br0" timeOffset="395.7426">11594 5391 0,'0'1'0,"0"-1"16,0 0-16,0 0 15,2 0 1,0 0-16,9-7 16,8-15-1,5-1-15,-1-10 16,-6 4-1,-6 7-15,-7 16 16,-4-1 0,-13 8-16,-15 19 15,-12 17 1,6 5-16,6-1 16,9-9-1,13-2-15,8-9 16,15-2-1,13-12-15,16-7 16,14-9 0,3-8-16,-6-3 15,-10 0 1,-2-10-16,-13 10 16</inkml:trace>
  <inkml:trace contextRef="#ctx0" brushRef="#br0" timeOffset="658.1863">12105 4917 0,'2'2'15,"-2"-2"-15,2 9 16,0 19 0,-2 27-16,-4 22 15,-4 7 1,-4-6-16,6-8 15,2-5 1,0-14-16,-1-5 16,5-7-1,0-14-15,0-12 16,0-9 0,0 1-1</inkml:trace>
  <inkml:trace contextRef="#ctx0" brushRef="#br0" timeOffset="866.0045">11895 5222 0,'0'2'16,"2"-2"-16,3 3 16,13 6-1,8 4-15,10-3 16,12-2-1,-1-7-15,-1-5 16,0-8 0,-4-12-16,-3-7 15</inkml:trace>
  <inkml:trace contextRef="#ctx0" brushRef="#br0" timeOffset="1133.8685">12489 4880 0,'2'2'0,"0"7"15,2 23 1,1 22-16,-7 18 16,-3 10-1,-1-2-15,1-7 16,-1-10-1,2-2-15,2-8 16,2-10 0,2-8-16,0-15 15,-2-9 1,0-6-16</inkml:trace>
  <inkml:trace contextRef="#ctx0" brushRef="#br0" timeOffset="1365.5076">12301 5353 0,'2'3'15,"-2"-3"1,9 1-16,8 3 16,13 1-1,8-5-15,9-7 16,11-7-1,-3-10-15,-10-7 16,-2-3-16,-11 2 16,-11 12-1</inkml:trace>
  <inkml:trace contextRef="#ctx0" brushRef="#br0" timeOffset="1531.5817">12762 5239 0,'0'7'15,"0"9"-15,2 14 16,3 2-1,3 13-15,1-1 16,-1-5 0,0-4-16,-1-9 15,-5-10 1,-2-13-16,2 1 16,-2-1-1</inkml:trace>
  <inkml:trace contextRef="#ctx0" brushRef="#br0" timeOffset="1677.1056">12709 4989 0,'0'0'0,"0"3"16,2-3-1,-2 7-15,6 2 16</inkml:trace>
  <inkml:trace contextRef="#ctx0" brushRef="#br0" timeOffset="2723.381">12950 5276 0,'2'-2'15,"-2"-4"-15,0 0 16,2 3-1,-2 0-15,0 1 16,5 7 0,1 18-16,4 12 15,-5 7 1,4-2-16,-7-5 16,-2-9-1,0-7-15,0-9 16,0-6-1,0 1-15,4-10 16,6-22-16,6-10 16,7-7-1,2 2-15,10 3 16,-3 11 0,2 12-16,-6 10 15,-3 12 1,-6 8-16,-1 10 15,-10 7 1,-3-1-16,-5 3 16,-3-1-1,3-9-15,3-4 16,1-6 0,4-5-16,10-8 15,9-13 1,10-17-16,3-12 15,5 1 1,-7 1-16,-8 9 16,-4 8-1,-9 6-15,-7 10 16,-7 3 0,1 3-16,-4 15 15,-13 18 1,-12 8-16,-1 2 15,6-9 1,6-11-16,6-11 16,5-9-1,0 0-15,9-14 16,10-17 0,4 1-16,1 6 15,-6 12 1,-5 5-16,3 18 15,-9 29 1,-12 19-16,-15 11 16,-13 1-1,-6-7-15,-11-3 16,-1-13 0,-7-11-16,1-9 15,-4-8-15,-6-12 16,-3-15-1,7-16-15,10-10 16,17 3 0</inkml:trace>
  <inkml:trace contextRef="#ctx0" brushRef="#br0" timeOffset="3427.1883">13998 4848 0,'1'0'0,"-1"1"16,8 7-1,7 8-15,-2 23 16,-2 21 0,-9 17-16,-7 2 15,-3-3 1,3-6-16,-1-7 16,0-11-1,-1-13-15,-1-9 16,4-6-1,3-13-15,1-6 16,-2-2 0,9-3-16,14-14 15,21-21 1,4-4-16,7 7 16,1 10-1,-2 19-15,-2 13 16,-7 13-1,-15 6-15,-18 9 16,-14-1 0,-16-1-16,-16-9 15,-9-5 1,1-14-16,-4-10 16,-3-7-1,5-14-15,16 3 16</inkml:trace>
  <inkml:trace contextRef="#ctx0" brushRef="#br0" timeOffset="4046.03">14477 5463 0,'2'0'0,"-2"0"16,10-3 0,18-10-16,18-10 15,21-16 1,9-6-16,-6 4 15,-19 15 1,-13 9-16,-16 10 16,-18 4-1,-8 3-15,-44 13 16,-33 10 0,-10 4-16,11 6 15,18-3 1,14-1-16,15-1 15,17-4 1,14 2-16,23 4 16,26-3-1,22-2-15,16-9 16,4-15 0,-1-7-16,-10-12 15,-7-9 1</inkml:trace>
  <inkml:trace contextRef="#ctx0" brushRef="#br0" timeOffset="4355.1347">15328 4859 0,'2'0'15,"-2"2"-15,2 4 16,4 18-1,-4 24-15,-7 26 16,-12 15 0,-3-2-16,0-3 15,4-7 1,2-3-16,1-11 16,4-11-1,-2-7-15,3-9 16,4-13-1,2-17-15,-2 2 16,-4-13 0,2-8-16</inkml:trace>
  <inkml:trace contextRef="#ctx0" brushRef="#br0" timeOffset="4562.3394">14972 5221 0,'2'1'15,"-2"-1"-15,2 5 16,16 6 0,20 5-16,20 3 15,15-4 1,3-7-16,-3-8 16,-13-4-1,-11-4-15,-9-8 16,-8-2-16</inkml:trace>
  <inkml:trace contextRef="#ctx0" brushRef="#br0" timeOffset="4870.9676">15739 4841 0,'2'2'0,"-2"-2"16,6 6-16,4 22 15,-4 29 1,-12 28-16,-14 17 16,0 4-1,1-12-15,4-13 16,2-8 0,-1-12-16,7-11 15,2-9 1,1-14-16,2-6 15,2-15 1,0-2-16,0-1 16,-2-10-1,0-9-15</inkml:trace>
  <inkml:trace contextRef="#ctx0" brushRef="#br0" timeOffset="5100.5433">15433 5156 0,'2'0'15,"-2"0"-15,9 0 16,16 0 0,23-4-16,27-1 15,7-11 1,9-3-16,-19 6 15,-13 9 1,-22 7-16,-10 1 16</inkml:trace>
  <inkml:trace contextRef="#ctx0" brushRef="#br0" timeOffset="5442.4879">15839 5460 0,'4'1'16,"13"-1"-16,15-3 15,22-9 1,14-16-16,1-4 16,-16 3-1,-19 7-15,-21 8 16,-13 4 0,-36 8-16,-38 17 15,-6 20 1,5 5-16,20-3 15,16-2 1,18-3-16,15 1 16,16-6-1,18-1-15,29-15 16,29-13 0,5-10-16,-7-4 15,-11-2 1,-13-2-16,-18 9 15</inkml:trace>
  <inkml:trace contextRef="#ctx0" brushRef="#br0" timeOffset="5845.4491">16503 5296 0,'2'0'16,"-2"0"0,0 0-16,3 2 15,5 9 1,0 17-16,-2 20 15,-3 11 1,0-4-16,-3-3 16,0-9-1,-3-5-15,2-7 16,-1-9 0,2-9-16,0-2 15,-2-8 1,2-1-16,-2-4 15,-2-22-15,2-18 16,2-18 0,8-2-1,6-2-15,9 12 16,-2 11-16,-1 9 16,3 8-1,7 12-15,8 11 16,10 10-1,11 19-15,3 4 16,-22-8 0</inkml:trace>
  <inkml:trace contextRef="#ctx0" brushRef="#br0" timeOffset="6131.5324">17164 5652 0,'2'1'0,"-4"-1"15,2 4 1</inkml:trace>
  <inkml:trace contextRef="#ctx0" brushRef="#br0" timeOffset="48174.6266">18493 13575 0,'0'0'16,"0"0"-16,0 1 16,2-1-1,-2 0-15,0 0 16,4 3 0,5 1-16,8 2 15,7-2 1,4 1-16,8-3 15,7 2 1,7-2-16,6 0 16,2 0-1,3-2-15,2 2 16,7 0 0,-2 0-16,13 2 15,-10 0 1,9-2-16,0 2 15,1-1-15,2 1 16,5 0 0,-3 0-16,3 5 15,4-5 1,0-1-16,-4 1 16,7 2-1,-5 0-15,9 0 16,-6-2-1,1 0-15,-2 1 16,4 0 0,-4-1-16,4-1 15,2 1 1,-4-4-16,7 3 16,-13-1-1,11 2-15,0-4 16,-5 3-1,2 0-15,2-1 16,-2 0 0,23 0-16,-14-1 15,-11 4 1,9-3-16,-1 0 16,3-2-1,-3 4-15,1-3 16,4-1-1,-5 4-15,-1-2 16,6 2 0,-6-2-16,11-4 15,-9 2 1,-2 2-16,0-4 16,-1 2-1,-1 2-15,3-4 16,1 4-1,-5-2-15,-7 0 16,8-2 0,-3-2-16,1 0 15,-10 2-15,2-3 16,-1 3 0,-5 0-1,3-3-15,-5 4 16,-1-3-1,0-2-15,-5 4 16,-3-2-16,1-2 16,-3 0-1,-14 2-15,14-4 16,-10 2 0,0-2-16,-5 0 15,7 1 1,-8-2-16,3 1 15,-3 0 1,-3 1-16,-2 1 16,-2 2-1,-3 0-15,-2 0 16,-2-2 0,-10-2-16,-5 2 15,-9 2 1</inkml:trace>
  <inkml:trace contextRef="#ctx0" brushRef="#br0" timeOffset="88491.8692">9577 16086 0,'1'-3'16,"8"-21"-16,3-12 16,8-25-1,4-11-15,4-9 16,3-3 0,-1 7-16,-6 11 15,2 11 1,-4 14-16,-2 12 15,-1 7 1,-4 12-16,0 8 16,2 19-1,0 17-15,-6 18 16,10 12 0,5 2-16,-2-4 15,3-9 1,1-10-16,-2-8 15,0-18 1,-4-12-16,8-15 16,3-27-16,-3-25 15,4-20 1,-4-3-16,-5 6 16,-8 14-1,-2 18-15,-4 11 16,0 10-1,-7 14-15,-2 10 16,0-2 0,0 16-16,2 25 15,3 20 1,8 13-16,9 0 16,5 2-1,-3-10-15,3-9 16,-7-12-1,-3-12-15,1-7 16,-2-17 0,0-10-16,-4-8 15</inkml:trace>
  <inkml:trace contextRef="#ctx0" brushRef="#br0" timeOffset="89058.5753">10657 15285 0,'0'2'0,"0"8"15,6 13 1,5 7-16,-1 6 16,4-7-1,0-4-15,8-8 16,3-9-1,-1-8-15,0-10 16,-4-4 0,5 3-16,-9 4 15,-1 7-15,4 17 16,1 22 0,3 31-1,-8 21-15,0 27 16,-2 4-16,-3 11 15,-8-6 1,-4-7-16,-6-15 16,-9-18-1,-11-17-15,-10-20 16,-6-17 0,-19-19-16,-5-20 15,-7-21 1,7-18-16,4-7 15,16 5 1,14-1-16,9 11 16,11 8-1,8 6-15,8 6 16,6 5 0,4 6-16,9 6 15,2 6 1,-1 2-16</inkml:trace>
  <inkml:trace contextRef="#ctx0" brushRef="#br0" timeOffset="89683.1285">11807 15743 0,'2'0'16,"-2"0"-16,0 0 16,0-6-1,-2-4-15,-12 1 16,-20-4 0,-18 5-16,-14 4 15,4 4 1,11 2-16,14 0 15,15 5 1,10-6-16,12 9 16,30 13-1,34 6-15,29 8 16,-2 8 0,-10-3-16,-10 2 15,-14-6 1,-19-6-16,-12 2 15,-13-6 1,-11-6-16,-15-1 16,-12-5-1,-12-8-15,-9-6 16,-3-8 0,-1-8-16,6-8 15,9-3 1,14 1-16</inkml:trace>
  <inkml:trace contextRef="#ctx0" brushRef="#br0" timeOffset="89850.2252">12222 15962 0,'6'14'0,"5"17"15,2 14 1,-5 1-16,-6-8 15,-6-12 1,-4-17-16,-3-5 16</inkml:trace>
  <inkml:trace contextRef="#ctx0" brushRef="#br0" timeOffset="90025.4574">11938 15409 0,'0'0'0,"2"2"16,2 2-1,14 12-15,11 5 16,14 6 0,-9-8-16</inkml:trace>
  <inkml:trace contextRef="#ctx0" brushRef="#br0" timeOffset="90461.2947">12764 15788 0,'0'0'0,"-4"0"15,-17 2-15,-20 2 16,-10 6 0,-9 0-16,19 0 15,13-1 1,14 4-16,20 7 16,28 11-1,30 15-15,11-3 16,-5-2-1,-18-7-15,-18-1 16,-19-5 0,-17-5-16,-22 1 15,-27-3 1,-15-6-16,4-8 16,13-4-1,15-3-15,12-4 16,10-6-1,20-12-15,4 0 32</inkml:trace>
  <inkml:trace contextRef="#ctx0" brushRef="#br0" timeOffset="90763.6568">13204 15348 0,'0'2'0,"0"3"16,-6 15 0,0 22-16,1 21 15,2 14 1,-3 8-16,2 2 16,0 0-1,4-6-15,-4-2 16,2-12-1,2-12-15,-6-12 16,0-9 0,2-19-16,0-8 15,-2-4 1</inkml:trace>
  <inkml:trace contextRef="#ctx0" brushRef="#br0" timeOffset="90969.9054">12961 15590 0,'-5'0'16,"-5"-3"0,-1 0-16,5 3 15,1 0 1,7 13-16,26 12 16,29 11-1,16 1-15,7-5 16,-10-7-1,-13-2-15,-21-8 16,-12-5 0</inkml:trace>
  <inkml:trace contextRef="#ctx0" brushRef="#br0" timeOffset="91298.9119">13366 15998 0,'1'2'16,"7"-2"-16,20 0 15,27-7 1,20-9-16,13-14 15,-20 7 1,-11-2-16,-21 6 16,-18 3-1,-14 2-15,-32 3 16,-23 14 0,-19 13-16,1 10 15,22 5 1,6 8-16,21 3 15,18-1 1,22 2-16,19-3 16,31-8-1,10-12-15,1-13 16,4-15 0,-17-22-16,-8-5 15,-19 12 1</inkml:trace>
  <inkml:trace contextRef="#ctx0" brushRef="#br0" timeOffset="91649.8552">14167 15748 0,'0'3'15,"0"3"-15,-2 19 16,-2 20 0,-1 15-16,5 9 15,2 0 1,1-8-16,5-6 15,-2-15 1,-1-10-16,-3-14 16,0-12-1,-2-2-15,0-28 16,-4-36 0,-1-13-16,-5-6 15,6 8 1,1 12-16,6 10 15,7 9 1,10 7-16,12 13 16,8 12-16,11 12 15,9 16 1,-4 4-16,-20-7 16</inkml:trace>
  <inkml:trace contextRef="#ctx0" brushRef="#br0" timeOffset="92013.4012">15094 15508 0,'2'2'0,"-2"-2"16,2 2-16,0 12 16,3 19-1,-1 14-15,-2 13 16,-2 3-1,2 2-15,6 0 16,6-5 0,-2-9-16,0-16 15,2-6 1,-4-12-16</inkml:trace>
  <inkml:trace contextRef="#ctx0" brushRef="#br0" timeOffset="92424.5424">15614 15622 0,'2'0'16,"-2"0"-1,-2 0-15,-2 0 16,-17-1-1,-17 1-15,-3 1 16,-6 6 0,9 3-16,12 3 15,9 5 1,19 17-16,35 17 16,19 7-1,13 6-15,-15-14 16,-10-1-16,-11-14 15,-20-5 1,-11-5-16,-13-5 16,-16 1-1,-7-11-15,-4-9 16,-4-7 0,5-6-16,3-13 15,9 3 1</inkml:trace>
  <inkml:trace contextRef="#ctx0" brushRef="#br0" timeOffset="92600.6393">15109 15150 0,'0'0'0,"0"0"16,0 0-16,0 0 15,0 4 1,8 12-16,3 0 16</inkml:trace>
  <inkml:trace contextRef="#ctx0" brushRef="#br0" timeOffset="93151.8444">16533 15642 0,'3'2'0,"-3"-2"16,0-2-16,-6 0 15,-8-11 1,-22-6-16,-17 1 16,1-2-1,7 9-15,13 6 16,10 5-1,10 9-15,16 23 16,32 19 0,27 13-16,3-1 15,-3-3 1,-23-18-16,-11-6 16,-20-4-1,-9-3-15,-20-8 16,-6-3-1,-8-6-15,-6-8 16,8-4 0,-1-7-16,6-12 15,10-2 1,6-15-16,7 3 31</inkml:trace>
  <inkml:trace contextRef="#ctx0" brushRef="#br0" timeOffset="93390.649">16781 15379 0,'2'1'0,"2"15"16,15 25 0,-1 24-16,0 23 15,-2 12 1,-6-6-16,0-7 15,-4-11 1,-2-10-16,0-12 16,0-15-1,-4-14-15,0-20 16,0-1-16</inkml:trace>
  <inkml:trace contextRef="#ctx0" brushRef="#br0" timeOffset="93574.7301">16676 15573 0,'0'0'16,"0"0"-16,0 0 15,0 2 1,9 4-16,15 12 16,24 12-1,25 9-15,-11-8 16,0-5-1,-19-10-15</inkml:trace>
  <inkml:trace contextRef="#ctx0" brushRef="#br0" timeOffset="94575.4812">17067 15672 0,'0'5'0,"-4"13"16,1 14-1,8 16-15,20 13 16,20 4 0,22-4-16,2-16 15,3-9 1,-2-20-16,-11-11 16,-16-11-1,-13-7-15,-11-9 16,-8-9-16,-11-9 15,-6 3 1,-5 6-16,4 5 16,1 12-1,6 9-15,-2 2 16,8 17 0,14 29-16,10 18 15,12 10 1,1-7-16,8-9 15,0-9 1,7-18-16,-1-19 16,-5-13-1,-9-10-15,-7-16 16,-10-5 0,-6-3-16,-18 5 15,-10 2 1,-8 7-16,-14 6 15,-3 14 1,1 17-16,6 21 16,12 16-1,18 17-15,18-1 16,14-12 0,11-12-16,9-23 15,-3-20 1,-2-30-16,-12-25 15,-14-32 1,-20-22-16,-10 1 16,-4-1-1,-5 17-15,-2 8 16,2 17 0,-1 13-16,6 20 15,1 14 1,5 16-16,-7 1 15,-1 34 1,7 31-16,2 33 16,8 12-1,7 8-15,6-9 16,-2-6-16,6-15 16,-1-20-1,6-19-15,-4-17 16,-6-16-1,-3-5-15</inkml:trace>
  <inkml:trace contextRef="#ctx0" brushRef="#br0" timeOffset="95205.5317">18380 15554 0,'2'1'16,"-2"1"-1,10 14-15,6 16 16,20 9 0,13 4-16,5-9 15,-3-12 1,-4-13-16,-13-9 16,-3-8-1,-13-9-15,-5-9 16,-11-5-1,-9 1-15,-3 8 16,0 8 0,0 12-16,-2 25 15,14 42 1,16 49-16,4 16 16,-4 4-1,-6 5-15,-9-5 16,-16-17-1,-9-17-15,-8-20 16,-6-24-16,-4-14 16,-5-17-1,5-15-15,-1-17 16,2-29 0,7-18-16,15-25 15,13-3 1,8 2-16,11 7 15,13 15 1,8 17-16,6 16 16,2 16-1,9 16-15,1 12 16,-4 10 0,-7 3-16,-7-7 15,-8-7 1,0-15-16,8-15 15,-10-8 1</inkml:trace>
  <inkml:trace contextRef="#ctx0" brushRef="#br0" timeOffset="95371.395">19076 15866 0,'0'0'16,"0"0"-16,0 0 15,2 5 1,5 17-16,3 21 15,5 14 1,2 2-16,-3-8 16,2-18-1,-8-9-15</inkml:trace>
  <inkml:trace contextRef="#ctx0" brushRef="#br0" timeOffset="95535.9892">18783 15277 0,'0'2'0,"1"-2"16,1 4 0,13 14-16,17 23 15</inkml:trace>
  <inkml:trace contextRef="#ctx0" brushRef="#br0" timeOffset="96538.0475">19241 15713 0,'0'2'0,"0"1"15,2 14 1,4 16-16,11 23 16,7 10-1,6-6-15,0-10 16,-1-7-1,-3-11-15,-5-14 16,-2-11 0,-3-14-16,0-22 15,-4-22 1,-8-15-16,-6-1 16,2 7-1,0 13-15,6 11 16,6 9-1,4 10-15,11 11 16,5 18 0,13 24-16,0 15 15,-7 2 1,-5 3-16,-10-8 16,-2-7-1,-10-12-15,-4-7 16,-3-8-1,-2-12-15,0 5 16,8-13 0,10-15-16,14-18 15,7-10 1,10-9-16,-6 3 16,-11 13-16,-11 11 15,-5 11 1,-10 4-16,-6 14 15,2-4 1,-10 11-16,-7 20 16,-8 12-1,5 5-15,10 0 16,6-7 0,4-7-16,12-12 15,7-12 1,7-16-16,4-22 15,-10-8 1,-8-1-16,-6 9 16,-4 9-1,-6 19-15,2-1 16,-2 25 0,2 62-16,2 40 15,-6 16 1,-8-7-16,-6-15 15,-9-7 1,-15-16-16,-12-20 16,-16-16-1,-9-17-15,-15-24 16,-17-25 0,-4-30-16,51 16 15</inkml:trace>
  <inkml:trace contextRef="#ctx0" brushRef="#br0" timeOffset="99406.5155">20723 15705 0,'2'2'0,"-2"-2"15,6 4-15,4 12 16,3 8 0,0 9-16,-2 7 15,-3 11 1,-5-2-16,1-3 15,0-7 1,1-5-16,3-8 16,2-11-1,-3-5-15,8-8 16,11-21 0,14-27-16,5-13 15,-5-8 1,1 6-16,-11 11 15,-4 14 1,-7 15-16,0 9 16,-4 9-1,0 16-15,-1 13 16,-4 13 0,-2 7-16,-4 5 15,0-4 1,5-5-16,-4-8 15,3-11 1,3-7-16,-1-6 16,10-12-1,8-22-15,12-19 16,-4-11 0,3-1-16,-9 6 15,-7 7-15,-6 13 16,-5 10-1,-7 14-15,2 2 16,1 16 0,-2 18-16,3 17 15,2 11 1,8-2-16,11-2 16,6-7-1,11-10-15,11-13 16,8-12-1,-2-18-15,-7-15 16,-13-6 0,-13 1-16,-18-1 15,-9-2 1,-18 0-16,-10 2 16,-10 9-1,-2 11-15,6 6 16,4 11-1,9 8-15,19 16 16,28 15 0,31 16-16,15 1 15,3-2 1,-7-13-16,-7-10 16,-25-16-1</inkml:trace>
  <inkml:trace contextRef="#ctx0" brushRef="#br0" timeOffset="99975.9922">22608 16212 0,'0'0'0,"2"-7"16,-2-13-1,-4-3-15,-5-3 16,-4 8-1,-14 3-15,-9 15 16,1 15-16,7 11 16,7 15-1,14 5-15,14 0 16,16-1 0,8-8-16,5-13 15,8-17 1,1-17-16,9-32 15,-8-27 1,-11-29-16,-20-9 16,-2-14-1,-11 11-15,-2 10 16,-2 9 0,0 16-16,-1 14 15,1 20 1,0 11-16,2 26 15,-2-4 1,0 25-16,2 39 16,2 38-1,2 23-15,3 9 16,-1-3 0,2-12-16,-1-13 15,2-16 1,3-17-16,-3-23 15,6-19 1,4-12-16,-4-5 16</inkml:trace>
  <inkml:trace contextRef="#ctx0" brushRef="#br0" timeOffset="100160.6879">23127 15916 0,'2'3'15,"-2"-3"1,0 0-16,0 17 15,0 24 1,-2 25-16,-2 17 16,2 3-1,2-4-15,4-10 16,0-16 0,2-22-16,0-13 15</inkml:trace>
  <inkml:trace contextRef="#ctx0" brushRef="#br0" timeOffset="100326.709">23014 15470 0,'0'0'0,"0"0"16,0 0-1,0 0-15,0-2 16,8 11-1,5 4-15</inkml:trace>
  <inkml:trace contextRef="#ctx0" brushRef="#br0" timeOffset="100688.0042">23588 16043 0,'0'0'16,"-4"0"-16,-14-1 16,-13 2-1,-10 7-15,0 10 16,7 4-1,11 7-15,16 14 16,18 9 0,21 5-16,30 5 15,8-8 1,3-12-16,-11-11 16,-4-18-1,-16-10-15,-10-14 16,-10-1-1</inkml:trace>
  <inkml:trace contextRef="#ctx0" brushRef="#br0" timeOffset="100842.1794">23930 16080 0,'0'3'0,"2"-2"16,6 15-16,7 15 15,4 13 1,1 8-16,-3-2 15,-3-8 1,-7-14-16</inkml:trace>
  <inkml:trace contextRef="#ctx0" brushRef="#br0" timeOffset="101032.786">23748 15548 0,'0'1'16,"0"-1"-1,3 8-15,-1 8 16,8 13 0,2-2-16</inkml:trace>
  <inkml:trace contextRef="#ctx0" brushRef="#br0" timeOffset="101637.5669">24147 16005 0,'2'2'0,"3"0"16,7 11 0,6 8-16,0 15 15,0 14 1,-4 6-16,0 2 15,-6-6-15,-2-6 16,1-8 0,-5-11-16,1-9 15,-3-12 1,4 1-16,8-17 16,8-17-1,14-24-15,3-14 16,9-2-1,-5 13-15,-9 15 16,-4 11 0,-6 11-16,-6 7 15,-1 8 1,-4 10-16,1 10 16,-3 13-1,-1 7-15,1 1 16,4 5-1,3-3-15,6 1 16,4-5 0,-2-6-16,-1-11 15,-8-9 1,2-4-16</inkml:trace>
  <inkml:trace contextRef="#ctx0" brushRef="#br0" timeOffset="102084.9576">24828 16130 0,'2'1'15,"10"2"-15,17 3 16,14 1 0,14-2-16,3-3 15,0-2 1,-15-5-16,-17 3 16,-24 0-1,4-2-15,-24-6 16,-25-1-1,-6 1-15,-6 6 16,10 8 0,13 4-16,11 8 15,17 15 1,21 15-16,26 10 16,23 2-1,19 2-15,-5-11 16,-16-9-1,-7-12-15,-20-8 16</inkml:trace>
  <inkml:trace contextRef="#ctx0" brushRef="#br0" timeOffset="102499.2135">25681 16237 0,'0'1'16,"-5"-1"-1,-10 0-15,-4 0 16,0 3-16,11-1 16,2 2-1,8 5-15,16 4 16,10-5 0,8 3-16,-10-7 15,-9-2 1,-13-2-16,2 0 15,-12-8 1,-20-8-16,-7-1 16,-1-2-1,12 6-15</inkml:trace>
  <inkml:trace contextRef="#ctx0" brushRef="#br0" timeOffset="103571.0673">25510 16861 0,'2'2'15,"0"-2"1,2 0-16,0 0 16,1 2-1,-7 6-15,-20 8 16,-39-1-1,-53-7-15,-29-16 16,-45-15 0,-15-11-16,-13-4 15,-27-5 1,-37 3-16,10 7 16,-23 4-1,2-1-15,1 8 16,6-4-1,39 14-15,12 1 16,49 8 0,29 2-16,41 2 15,29 2-15,23 0 16,19 1 0,15 0-1,12-4-15,11 2 16,2-2-16,-1-2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47:32.6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9066 11679 0,'2'1'0,"-2"-1"16,0 0-16,2 0 16,7 5-1,8-3-15,2 1 16,6 0 0,5-3-16,6-3 15,1 3 1,4-3-16,8 3 15,1-2 1,0 0-16,1 2 16,7-3-1,0 2-15,-1-1 16,5 2 0,-1-2-16,2 2 15,-1-3 1,4 3-16,-6 0 15,5 3 1,1-6-16,1 6 16,4-1-1,-1 0-15,3-1 16,-5-1 0,8 3-16,-6-3 15,10 4 1,-6-4-16,2 6 15,7-3 1,-5-3-16,1 5 16,12 1-1,-16-3-15,2 5 16,6-4 0,0 0-16,-1-1 15,-6 2-15,12 1 16,-7 1-1,2-3 1,-2 1-16,-5 3 16,4-5-1,-1-1-15,0 1 16,-6 3-16,4-1 16,-2 2-1,2-4-15,-3-1 16,-5 1-1,3 6-15,5-7 16,-3 1 0,1 2-16,-1-1 15,-4-4 1,3 2-16,-5-2 16,13 3-1,-9 4-15,1-5 16,-5-1-1,1-2-15,3 2 16,3 4 0,6-3-16,-13-2 15,-2 2 1,3-4-16,-3 4 16,0-2-1,1 0-15,-5 0 16,-3 0-1,1 0-15,-4 0 16,-3-2 0,-3 0-16,-6 0 15,9-1 1,-11 0-16,2 2 16,0-2-1,1 0-15,-7 2 16,4-1-1,-2 2-15,-2 0 16,-1 0 0,-3 2-16,0-2 15,-2 1 1,-1-1-16,1 3 16,-6 0-16,-4-3 15,3 0 1,-5 1-16,-4-1 15,0 2 1,-4-1-16,-4 2 16,-2-1-1,0-2-15,-2 2 16,-2-2 0,0 0-16,0 2 15,0-2 1,-2 0-16,2 0 15,1 2 1,-3-2-16,2 0 16,0 0-1,-2 2-15,0-2 16,2 0 0,-2 0-16,1 1 15,-1-1 1,0 0-16</inkml:trace>
  <inkml:trace contextRef="#ctx0" brushRef="#br0" timeOffset="27893.0538">8773 13266 0,'2'2'16,"-2"-2"-16,0 0 15,2 2 1,7 4-16,-4-4 15,3 2 1,3-2-16,1 0 16,6 0-1,6-2-15,2 0 16,4 0 0,8 2-16,6-2 15,3 3 1,4-2-16,5 3 15,2-2 1,3 2-16,7 0 16,1-2-1,-9 1-15,8-3 16,5-3 0,-5 3-16,3-2 15,7 0 1,-3-1-16,-1 0 15,3-1 1,-1 2-16,3-2 16,-1 2-1,-5 0-15,-1 0 16,9 0 0,-5 0-16,7 2 15,-11-2 1,7 2-16,-11-2 15,5-4-15,-7 0 16,-1 1 0,1 3-16,4-2 15,-8 2 1,2-2-16,-6 0 16,-4 0-1,-6-1-15,1 2 16,-6-1-1,4 0-15,-4 2 16,-3 0 0,-4-2-16,-6 3 15,0 1 1,-8 0-16,-1 3 16,-6-1-1,-4 2-15,-3 0 16,-4-4-1</inkml:trace>
  <inkml:trace contextRef="#ctx0" brushRef="#br0" timeOffset="31586.7463">9031 12004 0,'0'0'16,"0"0"-1,0-1-15,-3-11 16,-6 5 0,-8-2-16,-6 3 15,-12 6-15,4 6 16,-2 6 0,5 4-16,9 1 15,6 1 1,10 4-16,8 0 15,11 0 1,12-3-16,8-7 16,6-4-1,1-8-15,-2-8 16,-3 0 0,-8-2-16,-11 0 15,-4 0 1,-5 2-16,-3-3 15,-5-1 1,2 4-16,-4 3 16,-4 0-1,4 1-15,0 0 16,4 4 0,-4 17-16,1 9 15,3 18 1,0 4-16,-2 6 15,0 2 1,1-5-16,-2-5 16,1-11-1,0-5-15,-2-10 16,0-6 0,-2-8-16,-4-2 15,-6-17 1,-2-10-16,-2-9 15,0-5 1,-1 1-16,5 5 16,6 7-1,1 7-15,3 4 16,4 5 0,3 4-16,13 4 15,8 7-15,10 1 16,-5 0-1,3 3-15,6-3 16,-1-8 0,-3-4-16,-5-9 15,-3-2 1,-2-5-16,-11-1 16,-2-1-1,-5 2-15,-6 5 16,0 2-1,-6 4-15,-4 1 16,-5 3 0,-2 7-16,-4 5 15,6 3 1,4 1-16,5 7 16,8 5-1,11-1-15,13 6 16,2-3-1,2-4-15,2-3 16,-6-4 0,-6-8-16,-5-5 15,3-4 1,-4-15-16,-4-8 16,6-17-1,3-15-15,-6-1 16,2 2-1,-4 8-15,0 13 16,-3 12 0,-5 7-16,-1 11 15,-4 3-15,5 1 16,-5 20 0,-5 19-1,3 17-15,4 3 16,5-1-16,-1-5 15,6-2 1,-4-6-16,0-4 16,-2-10-1,-4-17-15,-2-8 16,0-1 0</inkml:trace>
  <inkml:trace contextRef="#ctx0" brushRef="#br0" timeOffset="31760.3142">9578 12026 0,'0'2'0,"0"-2"15,0 0-15,3 1 16,13 6 0,18 11-16,16 0 15,7-1 1,9-1-16,-6-4 15</inkml:trace>
  <inkml:trace contextRef="#ctx0" brushRef="#br0" timeOffset="32677.0653">9971 12114 0,'0'3'0,"0"-3"16,2 0-16,-2 0 16,0-3-1,4 2-15,5-5 16,4-2-1,2-5-15,2 1 16,2 0 0,-10 7-16,-5 1 15,-2 2 1,1-1-16,-3-1 16,-9 6-1,-6 5-15,-4 2 16,6 1-1,6 0-15,9 5 16,13 1 0,7 0-16,-3 1 15,0-3 1,-8-2-16,-4 4 16,-11 0-1,-14 2-15,-12-1 16,-8-3-1,3-2-15,9-4 16,16-3-16,6-5 16</inkml:trace>
  <inkml:trace contextRef="#ctx0" brushRef="#br0" timeOffset="33488.3699">10553 11866 0,'2'0'0,"-2"0"16,0 0-1,0 0-15,2 6 16,0 16-16,-8 19 16,-2 14-1,-4 8 1,1-3-16,4-7 15,5-3 1,5-1-16,6-9 16,3-12-16,1-6 15,6-6 1,5-5-16,1-13 16,-3-7-1,-5-2-15,-6-5 16,-9-4-1,-11 1-15,-10-3 16,-7 1 0,-4 2-16,-1 4 15,13 3 1,3 10-16,9-2 16,3 4-1,1-2 1</inkml:trace>
  <inkml:trace contextRef="#ctx0" brushRef="#br0" timeOffset="34049.2095">10785 12160 0,'0'2'16,"0"-2"-16,0 0 16,0 3-1,4 3-15,9 1 16,17 1-1,13-6 1,12-8-16,-1-1 16,-8-6-16,-14 6 15,-12-2 1,-12 6-16,-6-10 16,-19 4-1,-20 1-15,-13 6 16,-4 4-1,7 4-15,12 4 16,6 5 0,10 3-16,12 2 15,10 8 1,14 3-16,21 11 16,9-9-1,7 1-15,2-4 16,1-10-1,-8-7-15,-8-10 16,-11-3 0</inkml:trace>
  <inkml:trace contextRef="#ctx0" brushRef="#br0" timeOffset="34338.4451">11376 11918 0,'0'1'0,"0"3"15,-4 16 1,2 16-16,-4 11 16,-1 13-1,2-2-15,3-1 16,2-1-16,0-2 15,2-10 1,3-6-16,-2-6 16,-1-13-1,0-13-15,0-1 16,-2-3 0</inkml:trace>
  <inkml:trace contextRef="#ctx0" brushRef="#br0" timeOffset="34541.8994">11143 12062 0,'0'0'16,"0"0"-1,0 0-15,0 2 16,4 2 0,14 8-16,22 5 15,16-1 1,7 1-16,0-3 15,-7-3 1,-10-4-16,-14-3 16</inkml:trace>
  <inkml:trace contextRef="#ctx0" brushRef="#br0" timeOffset="34861.3942">11680 11915 0,'0'0'15,"2"3"-15,-2-3 16,2 8 0,0 15-16,2 17 15,-6 11 1,2 14-16,-4 5 15,4-2-15,4-4 16,2-6 0,3-6-16,-3-8 15,-1-11 1,-1-7-16,-2-18 16,0-4-1,0-3 1</inkml:trace>
  <inkml:trace contextRef="#ctx0" brushRef="#br0" timeOffset="35088.0716">11459 12053 0,'0'0'0,"0"0"15,3 0-15,6 1 16,18 5-1,14 2-15,20 4 16,5-1 0,-5-1-16,-3 0 15,-14 2 1,-14-3-16</inkml:trace>
  <inkml:trace contextRef="#ctx0" brushRef="#br0" timeOffset="35443.1541">11859 12250 0,'2'0'15,"9"-2"1,14-5-16,16-9 16,1 5-1,-5-3-15,-14 6 16,-6-2-1,-13 10-15,-2-4 16,-20 6 0,-23 6-16,-5 4 15,4 2-15,2 8 16,12-4 0,9 6-16,15-2 15,10 2 1,16 4-16,18 0 15,9-7 1,3-6-16,-3-8 16,-5-14-1,-12-2 1</inkml:trace>
  <inkml:trace contextRef="#ctx0" brushRef="#br0" timeOffset="35776.2685">12205 12082 0,'0'1'0,"0"-1"16,-1 14-16,1 12 16,1 13-1,3 7-15,1-4 16,1 1 0,-2-6-16,2-7 15,-2-6 1,0-11-16,-4-9 15,1-2 1,2 0-16,-1-17 16,-2-21-1,4-13-15,2-3 16,11 0 0,2 6-16,13 2 15,23 7 1,14 14-16,31 18 15,-38 10 1</inkml:trace>
  <inkml:trace contextRef="#ctx0" brushRef="#br0" timeOffset="72280.6573">8882 14793 0,'2'0'0,"-2"2"16,0-2-1,3 2-15,0 2 16,4 0-1,0 0-15,5 5 16,1-7 0,4 4-16,9-2 15,-1 2-15,1 1 16,8-2 0,-2 1-16,7 2 15,-3-1 1,0-1-16,1 0 15,-3 0 1,0 1-16,10 0 16,-7-1-1,6 0-15,-6-2 16,1-2 0,0-2-16,1 0 15,5 0 1,1 0-16,3-2 15,-2 0 1,2 0-16,4-2 16,-1 0-1,5-1-15,-2 0 16,3 4 0,1-2-16,2 3 15,3-1 1,-2-2-16,1 2 15,-2-1 1,7-1-16,-3 3 16,-4-6-1,3 3-15,3 0 16,-1 2 0,2-1-16,-5-2 15,2 2 1,-6 0-16,3-2 15,1-2 1,-4 5-16,3-2 16,2 0-1,-3-2-15,-2 4 16,-1-5-16,-3 0 16,3 1-1,-8 0-15,10-1 16,-5 0-1,0 0-15,-5 0 16,4-1 0,-4 0-16,4-1 15,-9 5 1,-4 0-16,-1 0 16,-5-4-1,-6 3-15,-10 0 16,-4 0-1,-6-2-15,-4 5 16</inkml:trace>
  <inkml:trace contextRef="#ctx0" brushRef="#br0" timeOffset="78627.6331">16836 14716 0,'0'2'0,"0"-2"16,-2 2-16,-2 2 15,-7-1 1,0 6-16,-6 2 16,-6 0-1,-3-2-15,-5 1 16,-8 2 0,-6-2-16,-6 0 15,1-1 1,-7-2-16,-3 4 15,-6 3 1,-9 0-16,9 0 16,-7 3-1,-1-1-15,-1-1 16,1 2 0,-4 1-16,-5 4 15,-2-4 1,5-1-16,-3 1 15,0 0 1,1 0-16,2-7 16,-3 0-1,1 2-15,5-5 16,-6 2 0,0-5-16,12-1 15,-14 2 1,0 0-16,-1-2 15,-1-2 1,7 0-16,1-2 16,-1 0-1,-1 0-15,1-2 16,-1 2 0,11 0-16,-3 0 15,-8-2-15,11 0 16,-3-4-1,5 2-15,-5 0 16,1-4 0,-1 1-16,7-5 15,2 2 1,0-2-16,-1-1 16,1-7-1,5 2-15,-1-2 16,6-2-1,5-1-15,3-1 16,5-4 0,7 2-16,-4-5 15,6 0 1,-3-1-16,5-1 16,2-4-1,0 6-15,6-6 16,0-3-1,4 1-15,2-3 16,0 3 0,6-1-16,-1-3 15,5-1 1,2 1-16,4-3 16,4 1-1,4 0-15,7-4 16,5 3-1,4 0-15,7 1 16,-1 2 0,11-6-16,4 4 15,7 0 1,-2 2-16,5 0 16,9 2-1,7 1-15,1 0 16,7 5-16,5 2 15,1 2 1,-4 3-16,13 3 16,5-1-1,-3 2 1,11 3-16,1 5 16,-9 6-16,8 2 15,10 2 1,-4 1-16,-7 5 15,15 1 1,-4 5-16,17 8 16,-10 0-1,-8 3-15,7 8 16,6-4 0,-6 3-16,-5 0 15,1 3 1,-12-3-16,12 5 15,-18-5 1,-3 2-16,0 3 16,5-3-1,-5 8-15,-10-1 16,4 5 0,1 5-16,-17 1 15,-6 1 1,-9 5-16,1 9 15,-17 2 1,1 6-16,-8 8 16,-6 2-1,-15-9-15,-11-6 16,-17 8 0,-10 1-16,-26-8 15,-30-12 1,26-27-16</inkml:trace>
  <inkml:trace contextRef="#ctx0" brushRef="#br0" timeOffset="92603.4759">7809 16416 0,'2'0'16,"-2"0"-1,0 0-15,0 0 16,0 0 0,0 0-16,-2 0 15,-14-4 1,-14 2-16,-21-4 15,-19 2 1,-22-6-16,-7 7 16,-12-1-1,-18 0-15,-15-1 16,-5 2-16,-17 3 16,-3 0-1,-5 0-15,-19 2 16,5-1-1,1 2-15,17-3 16,-9-3 0,26 3-16,9 3 15,18 0 1,24 2-16,21-3 16,10 1-1,15 1-15,14-2 16,12 1-1,6-3-15,11 1 16,4-1 0,7 0-16,0 0 15,-2 2 1,4-4-16,6-2 16,3-4-1</inkml:trace>
  <inkml:trace contextRef="#ctx0" brushRef="#br0" timeOffset="94363.6992">15273 16314 0,'2'2'0,"-2"-2"16,3 0-1,1 2-15,0 2 16,0-3 0,-6 10-16,-13 4 15,-21 2-15,-26 0 16,-23-1 0,-18-6-16,-19-4 15,-17 1 1,-8 1-16,-8 1 15,-20 0 1,6-1-16,-8-1 16,-3-4-1,-6 5-15,6-1 16,13 6 0,16-6-16,17 0 15,8-1 1,26 3-16,17 1 15,12 0 1,20 0-16,10-3 16,15-1-1,10 0-15,14-6 16,-2 2 0,-1-2-16,10-4 15,5-3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52:26.0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27932 16984 0,'0'3'0,"0"-3"16,0 0-16,0 0 16,-1 2-1,-4-1-15,-5 6 16,-10 1-1,-4 2-15,0-4 16,0 0 0,1-1-16,8 3 15,0 0 1,7 9-16,8 4 16,8 13-1,9 5-15,0 0 16,0-3-1,-8-4-15,-5-10 16,-6-1 0,-9-3-16,-8-5 15,-3-6 1,2-9-16,4 0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53:52.3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11099 11687 0,'2'0'0,"-2"0"16,0 0-1,0 0-15,0 0 16,0 0-1,0-2-15,-7-3 16,-5 2-16,-12-2 16,-10 3-1,-6 4-15,-5 6 16,4 5 0,6-2-16,3 3 15,5-3 1,10 0-16,6-3 15,5 0 1,8 8-16,17 2 16,15 4-1,16-1-15,9-4 16,1 5 0,-6-6-16,-5 4 15,-7-5 1,-12 3-16,-10 0 15,-6-4 1,-8-4-16,-12 7 16,-13-3-1,-15 1-15,-7-4 16,-8-3 0,5-3-16,3-4 15,7-4 1,8 0-16</inkml:trace>
  <inkml:trace contextRef="#ctx0" brushRef="#br0" timeOffset="669.5717">11423 11829 0,'0'3'0,"0"-3"15,-4 3-15,-5 9 16,-3 7 0,-4 4-16,-2 7 15,6 0 1,7 0-16,5-1 16,12-1-1,9 0-15,14-9 16,7-3-1,4-10-15,-6-7 16,-4-6 0,-9-7-16,-9 1 15,-12-4 1,-14-8-16,-14-3 16,-12 0-1,-9-3-15,3 8 16,2 1-1,10 5-15,6 4 16,5 5 0,5 0-16</inkml:trace>
  <inkml:trace contextRef="#ctx0" brushRef="#br0" timeOffset="1382.9795">12017 11888 0,'0'0'16,"0"0"-1,0-3-15,-9-3 16,-6-4 0,-8 2-16,-9 4 15,-11 8 1,1 9-16,7 5 15,10 2-15,13 5 16,12 4 0,16 8-16,16-2 15,13 5 1,3-11-16,2-4 16,-3-5-1,-11-7-15,-6-6 16,-10-3-1</inkml:trace>
  <inkml:trace contextRef="#ctx0" brushRef="#br0" timeOffset="1774.6101">12220 11915 0,'2'3'0,"-2"-3"15,4 8 1,2 12-16,1 7 16,-2 8-1,-3 3-15,-2-4 16,0-4-1,0-5-15,0-5 16</inkml:trace>
  <inkml:trace contextRef="#ctx0" brushRef="#br0" timeOffset="1961.3021">12162 11685 0,'0'0'16,"0"0"-16,0 0 16,2 0-1,-2 0-15,2 5 16,1 3 0</inkml:trace>
  <inkml:trace contextRef="#ctx0" brushRef="#br0" timeOffset="2508.1923">12491 12166 0,'2'0'0,"-2"0"16,4 0-16,7-4 15,1-3 1,2-5-16,0-1 16,-8 4-1,-2 1-15,-8 0 16,-10 2 0,-14 8-16,-6 8 15,2 4 1,5 7-16,11-2 15,6-2 1,12 2-16,14-1 16,10-1-1,15-12-15,2-7 16,4-4 0,-11-2-16,-8 5 15,-9-3 1,-15 6-16,0 0 15,-1-1 1,1 2-16,0 2 16,-4 11-16,5 1 15,-1-1 1,4 2-16,0-3 16,4-4-1,2-2-15,0-7 16,-4-2-1</inkml:trace>
  <inkml:trace contextRef="#ctx0" brushRef="#br0" timeOffset="2796.9919">12794 11738 0,'0'0'0,"2"2"15,-2-2-15,0 2 16,4 10 0,1 17-16,3 14 15,3 7 1,-3 6-16,4 1 16,2 2-1,1-6-15,-4-8 16,1-3-1,-1-8-15,-4-10 16,-1-16 0,-4 0-16</inkml:trace>
  <inkml:trace contextRef="#ctx0" brushRef="#br0" timeOffset="3004.1987">13085 11981 0,'2'2'15,"-2"-2"-15,0 1 16,0 13 0,2 14-16,-2 16 15,-2 7 1,0-1-16,2-5 16,4-1-1,-2-13-15,0-14 16,-2-6-16</inkml:trace>
  <inkml:trace contextRef="#ctx0" brushRef="#br0" timeOffset="3181.2422">12997 11751 0,'0'0'0,"0"3"16,2-3-16,0 10 16,6 1-1</inkml:trace>
  <inkml:trace contextRef="#ctx0" brushRef="#br0" timeOffset="3665.4122">13293 11973 0,'0'0'0,"2"0"16,-2 0-16,1-1 15,6-8 1,7 3-16,12 2 16,4 10-1,-2 7-15,-3 4 16,-8 8 0,-8 5-16,-11-2 15,-5 4 1,-10-4-16,-4 5 15,1-6 1,1-4-16,2 3 16,5-5-1,8 0-15,4-4 16,10 2 0,11 1-16,7-1 15,6-6 1,6 0-16,-6-7 15,1-6 1,-7-3-16,-11 0 16</inkml:trace>
  <inkml:trace contextRef="#ctx0" brushRef="#br0" timeOffset="4150.1719">13627 12143 0,'0'1'0,"0"-1"16,2 0-1,0 0-15,10 2 16,12-2 0,17-2-16,6-10 15,15-1 1,-9-5-16,-8 0 16,-17 5-1,-11 1-15,-10 2 16,-19-6-1,-18 4-15,-16 4 16,-10 10 0,3 2-16,8 7 15,13 11 1,10 2-16,22 14 16,24 9-1,27 5-15,29 5 16,25-2-1,-6-9-15,1-9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55:30.1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5528 14248 0,'3'2'16,"-1"-2"0,5 4-16,12 1 15,0 4 1,-1-3-16,-3-3 15,-4 2-15,-7-4 16,0-1 0,-2 3-16,-19-3 15,-30-6 1,-30-5-16,-29-1 16,-11-5-1,-12 3-15,-5-1 16,-2 6-1,-4 4-15,15-1 16,-4 0 0,11 2-16,5 0 15,15 0 1,14-3-16,6 2 16,15 1-1,13 4-15,7 0 16,8 3-1,7-2-15,10 4 16,8-4 0,3 5-16,3-4 15,4 6 1,0-2-16,7-2 16</inkml:trace>
  <inkml:trace contextRef="#ctx0" brushRef="#br0" timeOffset="2756.222">3726 12520 0,'2'0'0,"0"-6"15,3-4 1,1-7-16,-4-3 15,0 0 1,-9-1-16,-5 4 16,-5 5-1,-11 6-15,1 6 16,-11 12 0,5 4-16,2 9 15,8 4 1,9-2-16,6 3 15,10-4 1,6-2-16,10-3 16,6-6-1,4-5-15,3-10 16,-1-8 0,-2-11-16,-2-5 15,-2-4 1,-12 3-16,-1 0 15,-6 6 1,-2 3-16,-3 7 16,0 4-16,0 4 15,2-4 1,-4 11-16,2 24 16,2 20-1,2 9-15,-6 12 16,-2-1-1,-4-2-15,-6 2 16,-4-10 0,-1-6-16,-5-9 15,-4-11 1,-2-8-16,-3-11 16,-2-12-1,-4-11-15,3-16 16,2-10-1,7-7-15,15-4 16,4-2 0,8 1-16,8 3 15,3 12 1,6 8-16,-1 1 16,5 8-1,1 8-15,6 5 16,0 5-1,0 3-15,1 3 16,-1 0 0,0-1-16,2-2 15,1-7 1,4-7-16,-2-6 16,-1-7-1,-1-5-15,-6 0 16,4-11-1,-5-1 1,-6 6-16,-6 4 0,-3 11 16,-9 12-1,2 0-15,-4-2 16,-3 16 0,-3 15-16,3 10 15,2 2 1,10 0-16,5-5 15,3 0 1,3-9-16,3-3 16,0-11-1,-4-4-15,-1-5 16,-2-10 0,-6-6-16,-8-8 15,-11 1 1,-7-1-16,-10 4 15,-7 0 1,-1 7-16,3 2 16,5 6-1,8-1-15,14 4 16,1 2 0,-1-3-16</inkml:trace>
  <inkml:trace contextRef="#ctx0" brushRef="#br0" timeOffset="4056.4477">4494 12595 0,'4'0'0,"-4"1"16,0-1 0,0 0-16,-4 0 15,-1 5 1,-7 7-16,0 1 16,0 5-1,1 5-15,4-3 16,3 5-1,8-4-15,5 7 16,5-5 0,5 5-16,3-6 15,-1-2 1,-6-5-16,2-3 16,-5-1-1,0 1-15,0-5 16,-4-3-16,-2 0 15,-2-2 1,-4 0-16,2 0 16,1-2-1,-3 1-15,2-1 16,-1 3 0,1-3-16,-2 0 15,2 0 1,2 0-16,4 0 15,-1-3 1,2 2-16,3-5 16,2-2-1,0-6-15,0-3 16,-3-3 0,-1-2-16,0-2 15,-2-1 1,-2 1-16,1-2 15,-3 6 1,-3-1-16,-1 1 16,2 7-1,-2-2-15,-2 9 16,2 3 0,0-2-16,0 3 15,0 0 1,0 4-16,0 11 15,0 11 1,0 5-16,4 10 16,2-1-1,1-3-15,-1-6 16,-1-1 0,3-7-16,1-6 15,4-7-15,-4-6 16,5-8-1,-4-3 1</inkml:trace>
  <inkml:trace contextRef="#ctx0" brushRef="#br0" timeOffset="4338.9674">5023 12596 0,'0'3'15,"0"-3"-15,3 3 16,-3 11-1,0 9-15,0 9 16,-9 10 0,2 10-16,-2 3 15,2 5 1,2-8-16,2-4 16,1-7-1,-5 1-15,1-10 16,3-10-1,2-14-15,-1-4 16,-1 1 0,-1-7-16</inkml:trace>
  <inkml:trace contextRef="#ctx0" brushRef="#br0" timeOffset="4592.9959">4919 12824 0,'2'-2'0,"0"-15"15,3-7-15,4-12 16,10 3-1,-2-3-15,8 2 16,13 10 0,1 2-16,8 13 15,-5 6 1,-3 6-16,-11 5 16,-8 2-1,-10 3-15,-12 3 16,-15 8-1,-20-4-15,-15-2 16,-15-5 0,-2-13-16,20-2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56:56.7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9591 7924 0,'0'3'16,"0"-3"0,0 5-16,2 1 15,0 6 1,6 2-16,2 1 16,6-6-16,6-5 15,12-8 1,5-14-16,1-8 15,-2-10 1,-6-3-16,-8-4 16,-9 9-1,-9 5-15,-7 9 16,-8 4 0,-17 10-16,-15 12 15,-7 17 1,0 5-16,-1 8 15,11 2 1,4 1-16,10 1 16,9-6-1,11 8-15,8 0 16,7-1 0,6-3-16,15-6 15,7-2 1,5-9-16,1-8 15,1-11 1,-12-2-16</inkml:trace>
  <inkml:trace contextRef="#ctx0" brushRef="#br0" timeOffset="680.4873">10565 7839 0,'0'0'15,"3"-10"-15,-2-4 16,-2-1 0,-2 3-16,-9 2 15,-16 16 1,-15 20-16,-15 21 16,4 7-1,10-1-15,7-6 16,11-4-1,12-3-15,6-6 16,8-11 0,4 0-16,10-8 15,8-3 1,12-9-16,9-11 16,7-13-1,-4-16-15,5-13 16,-6-5-1,-4-4-15,-7 7 16,-7 13 0,-5 10-16,-10 12 15,-6 8 1,-2 5-16,-2 15 16,-10 25-1,-8 25-15,-1 6 16,2-1-1,8-9-15,5-9 16,9-4 0,5-10-16,10-6 15,2-12 1,10-16-16,-2-10 16</inkml:trace>
  <inkml:trace contextRef="#ctx0" brushRef="#br0" timeOffset="1005.6447">11389 7096 0,'0'1'15,"0"-1"-15,0 16 16,-7 27-1,-9 34-15,-2 30 16,-8 14 0,-1 4-16,4-5 15,1-8 1,4-15-16,2-15 16,3-6-1,1-17-15,8-10 16,1-13-1,0-22-15,1-3 16,-2-5 0</inkml:trace>
  <inkml:trace contextRef="#ctx0" brushRef="#br0" timeOffset="1405.7617">11050 7867 0,'0'2'0,"0"-2"15,0 0 1,2 0-16,4 0 16,11 4-1,13 2-15,12 1 16,8-2 0,8-10-16,5-4 15,-3-1 1,3-5-16,-3-5 15,-3 2 1,-9 4-16,-4 4 16,-6 10-1,-6 6-15,-2 12 16,-5 11 0,-9 14-16,-6 5 15,-4 1 1,-6 3-16,-4-6 15,2-7 1,-2-9-16,2-9 16,2-17-1,0 0-15</inkml:trace>
  <inkml:trace contextRef="#ctx0" brushRef="#br0" timeOffset="1567.3109">11750 7379 0,'0'2'16,"2"-2"0,-2 0-1</inkml:trace>
  <inkml:trace contextRef="#ctx0" brushRef="#br0" timeOffset="2135.3889">12081 7908 0,'2'9'16,"0"18"-1,-4 22-15,-4 7 16,-3-3-1,2-13-15,3-7 16,0-18 0,4-9-16,-2-1 15,10-10-15,12-28 16,16-24 0,9-10-16,-1 10 15,0 2 1,-2 17-16,-1 10 15,-7 12 1,-4 10-16,-4 10 16,-3 9-1,-6 8-15,-9 15 16,-5 7 0,-3 4-16,-7 1 15,3 0 1,2-9-16,4-6 15,2-11 1,5-7-16,1-5 16</inkml:trace>
  <inkml:trace contextRef="#ctx0" brushRef="#br0" timeOffset="2764.9852">13180 7555 0,'2'0'15,"-2"0"-15,0 0 16,-2 0 0,-4 8-16,-18 21 15,-18 35 1,-9 15-16,9-3 15,2-4 1,13-18-16,10-12 16,4-12-1,9-6-15,4-14 16,12-10 0,21-30-16,15-27 15,4-13-15,1-2 16,-13 16-1,-8 16-15,-8 8 16,-7 14 0,-8 8-16,-1 6 15,-1 11 1,1 21-16,-8 18 16,-2 17-1,-6 8-15,3 12 16,-7 11-1,-6 16-15,-2 19 16,-14 16 0,-3-9-16,-12-7 15,-6-21 1,-6-14-16,3-16 16,-4-19-1,-8-19-15,-5-23 16,1-20-1,1-23-15,3-10 16,7-7 0,11-2-16</inkml:trace>
  <inkml:trace contextRef="#ctx0" brushRef="#br0" timeOffset="18211.6237">7620 9875 0,'0'0'15,"0"0"-15,0 0 16,-2 0 0,0-1-16,-4-2 15,-8 6 1,-9 10-16,-10 18 16,-9 8-1,0 8-15,5 2 16,6-8-1,11-9-15,9-13 16,3-4 0,7-10-16,5 4 15,18-9 1,9-2-16,9-5 16,0 4-16,0 3 15,-4 3 1,-5 8-16,-10 5 15,-10 11 1,-11 5-16,-16 5 16,-7 5-1,-12 2-15,-4-7 16,1-4 0,4-7-16,10-7 15,5-7 1</inkml:trace>
  <inkml:trace contextRef="#ctx0" brushRef="#br0" timeOffset="18956.2081">7950 10006 0,'0'2'0,"0"8"15,-1 13 1,-2 25-16,6 5 15,-3 6 1,3-6-16,3-8 16,1-14-1,2-6-15,7-11 16,6-9 0,4-13-16,7-25 15,5-15 1,-2-8-16,-2 3 15,-5 1 1,-5 7-16,-2 11 16,-6 13-1,-6 5-15,-6 12 16,6 3 0,-5 13-16,0 14 15,-3 12 1,-2 11-16,0 0 15,2-1-15,2-5 16,0-3 0,3-11-16,1 0 15,3-13 1,4-5-16,9-14 16,6-18-1,-1 1-15</inkml:trace>
  <inkml:trace contextRef="#ctx0" brushRef="#br0" timeOffset="19306.765">8609 10085 0,'0'1'0,"-2"9"16,-2 18-1,1 6-15,3 7 16,0-3 0,0-5-16,-2-7 15,0-10 1,2-10-16,-2-5 16,0 4-1,2-21-15,2-22 16,11-9-1,-2-4-15,3 5 16,5 3 0,4 3-16,2 5 15,-1 8 1,-6 4-16,-5 12 16</inkml:trace>
  <inkml:trace contextRef="#ctx0" brushRef="#br0" timeOffset="20071.7086">9012 10094 0,'0'2'0,"0"-2"15,-3 4 1,3 4-16,0-4 16,4 5-1,2-8-15,13-6 16,11-26 0,4-18-16,4-16 15,2-14 1,-6-4-16,-6 6 15,-8 0 1,-5 12-16,-4 6 16,-4 11-1,-7 15-15,-5 9 16,-1 10 0,-5 5-16,-6 5 15,-5 11 1,-3 9-16,0 19 15,-1 16 1,0 11-16,5 11 16,9 12-1,-2 8-15,6-3 16,1 1 0,-2 0-16,3-3 15,6-3 1,2-3-16,2-9 15,-4-8 1,-2-11-16,0-8 16,-1-16-1,-2-11-15,5-15 16,0 2 0,-2-10-16,2-11 15</inkml:trace>
  <inkml:trace contextRef="#ctx0" brushRef="#br0" timeOffset="20474.6328">8995 10302 0,'0'0'0,"0"0"16,0 2-16,0-2 16,2 0-1,3 6-15,5-1 16,9 4-1,11-5-15,13-11 16,9-9 0,3-13-16,3-8 15,0-10 1,-1 2-16,-10 10 16,-2 4-1,-7 10-15,-4 6 16,-5 9-1,-2 10-15,-2 13 16,-9 9 0,-4 12-16,-8 14 15,-6 0 1,-2-2-16,0-3 16,1-12-1,0-20-15,3-11 16,-2 0-1</inkml:trace>
  <inkml:trace contextRef="#ctx0" brushRef="#br0" timeOffset="20628.7321">9649 9652 0,'0'3'15,"0"-3"-15,0 0 16,0 0 0</inkml:trace>
  <inkml:trace contextRef="#ctx0" brushRef="#br0" timeOffset="21165.5706">9920 10099 0,'2'7'0,"-2"15"15,3 20 1,4 11-16,-6 8 15,1-9 1,-2-11-16,-2-11 16,2-15-1,0-11-15,2 0 16,11-17 0,4-33-16,9-23 15,6-8 1,-3 14-16,-1 6 15,-2 15 1,-5 13-16,-5 13 16,-4 6-1,-1 8-15,4 16 16,-5 9 0,-2 17-16,-3 14 15,-5 8 1,2-2-16,0-7 15,7-3 1,-1-15-16,6-11 16,2-13-1,10-13-15,-2-7 16</inkml:trace>
  <inkml:trace contextRef="#ctx0" brushRef="#br0" timeOffset="21762.9765">10718 9640 0,'0'0'0,"0"4"15,0 8 1,-6 27 0,-13 35-16,-9 15 15,-4 2-15,4 1 16,7-11-1,0-21-15,11-17 16,4-15 0,4-17-16,4-5 15,6-14 1,12-32-16,8-38 16,6-13-1,1 10-15,-5 10 16,-4 16-1,-10 15-15,4 13 16,-8 7 0,-1 14-16,-3 6 15,-3 26 1,-3 21-16,-2 24 16,-5 20-1,-9 11-15,-5 17 16,-3 9-1,-10 20-15,-6-13 16,-9 14 0,-9-10-16,0-12 15,-14-21 1,-5-14-16,-2-24 16,1-24-1,-7-23-15,-9-21 16,-5-23-1,14-15-15,0-8 16,8-6 0,30 16-16</inkml:trace>
  <inkml:trace contextRef="#ctx0" brushRef="#br0" timeOffset="37716.284">9269 12034 0,'0'2'0,"0"-2"16,2 0 0,-2 0-16,4-2 15,4 0 1,6-1-16,4-3 15,6 1 1,4-1-16,-2 0 16,5 3-1,-1 6-15,-2 5 16,-2 7 0,-1 10-16,-10 7 15,-2 11 1,-6 8-16,-3 15 15,-6 2 1,-3 4-16,3 3 16,-2-6-16,0 0 15,-3-1 1,3-10-16,0-9 16,2-11-1,0-16-15,2-6 16</inkml:trace>
  <inkml:trace contextRef="#ctx0" brushRef="#br0" timeOffset="37954.9365">9518 11586 0,'0'0'0,"0"1"16,2-1-16,-2 2 16,7 9-1,2 3-15</inkml:trace>
  <inkml:trace contextRef="#ctx0" brushRef="#br0" timeOffset="38634.7005">9929 12026 0,'3'2'0,"-3"-2"16,-3 6 0,-4 14-1,-4 9-15,-12 15 16,6 4-16,-4-4 15,10 0 1,5 0-16,7-5 16,10-3-1,8-9-15,12-5 16,6-11 0,13-6-16,3-15 15,-2-14 1,-3-12-16,-10-2 15,-11-2 1,-15-2-16,-12-1 16,-16 1-1,-13 5-15,-15 7 16,-5 5 0,-4 9-16,4 6 15,7 9 1,14 5-16,6 5 15,5 3 1,9 6-16,16 3 16</inkml:trace>
  <inkml:trace contextRef="#ctx0" brushRef="#br0" timeOffset="39387.8905">10951 11930 0,'0'0'16,"0"-7"-16,-6-1 15,-9-3-15,-17 3 16,-19 9 0,-22 20-16,5 12 15,6 7 1,13 9-16,13-3 16,16-2-1,14-2-15,15-6 16,10-8-1,17-13-15,15-13 16,17-22 0,-4-13-16,-8-8 15,-14-1 1,-17 3-16,-13 1 16,-8 6-1,-6 3-15,-6 7 16,1 6-1,0 10-15,-3 11 16,-2 21 0,10 26-16,4 26 15,8 24 1,5 19-16,-2 4 16,-2 6-1,-14 6-15,1 2 16,-13-18-1,-12-17-15,-3-12 16,-13-26 0,-2-14-16,-12-19 15,-8-24 1,-2-27-16,-2-28 16,9-27-1,9-13-15,25-4 16,13 7-1,18 11-15,9 4 16,16 17-16,4 2 16</inkml:trace>
  <inkml:trace contextRef="#ctx0" brushRef="#br0" timeOffset="52784.9752">6674 13411 0,'0'0'15,"2"0"-15,-2 0 16,2 0 0,3 5-16,8 9 15,5 20 1,3 20-16,-2 22 16,-3 11-1,-3 10-15,-5 0 16,4-8-1,0-6-15,-5-21 16,-3-4 0,0-14-16,1-13 15,-5-16 1,0-13-16,-1 1 16,-3-23-1,2-20-15,8-17 16,-1 6-1,6 6-15,2 7 16,7 10 0,8 5-16,0 11 15,0 7 1,5 14-16,0 11 16,-8 11-1,-1 13-15,-4 7 16,-10 2-1,-1-2-15,-3-1 16,-4-9 0,5-11-16,-3-14 15,0-6 1</inkml:trace>
  <inkml:trace contextRef="#ctx0" brushRef="#br0" timeOffset="53589.9081">7550 14132 0,'2'0'16,"2"-11"-16,1-9 16,7-11-1,0-2-15,-7-1 16,-5 4 0,-2 7-16,-8 5 15,-7 11 1,-13 8-16,-6 16 15,-6 19 1,2 8-16,8 13 16,11-5-1,10-5-15,11-3 16,3-9 0,9-6-16,7-9 15,0-8 1,7-12-16,9-12 15,-7-6 1,-2-9-16,-3-1 16,-11 0-1,-4 3-15,-5 5 16,-1 6 0,1 4-16,-2 7 15,1-1-15,5 4 16,0 11-1,4 14 1,1 7-16,4 8 16,-1-1-16,-2-2 15,-2-4 1,2-8-16,-1-11 16,2-6-1,-2-8-15,-1-3 16</inkml:trace>
  <inkml:trace contextRef="#ctx0" brushRef="#br0" timeOffset="55014.2216">7751 13997 0,'3'1'16,"-3"-1"-1,0 0-15,7 3 16,2 1-1,1 2-15,3 4 16,2 6 0,-2 4-16,-3 11 15,-1 6 1,-6 5-16,-1-1 16,0-1-1,1-5-15,-1-10 16,1 0-1,4-11-15,-3-8 16,0-2-16,5-10 16,10-18-1,3-21-15,2-9 16,-3-1 0,2 1-16,-4 9 15,-2 14 1,0 5-16,-4 10 15,0 6 1,-1 8-16,1 6 16,-4 12-1,-2 12-15,-4 1 16,3 16 0,-1 4-16,0-4 15,2 0 1,2-8-16,4-7 15,0-11 1,0-8-16,12-13 16,6-16-1,8-20-15,0-11 16,9-8 0,-11-1-16,-7 13 15,-8 5 1,-5 13-16,-8 11 15,-7 12 1,0 0-16,-10 20 16,-10 19-1,-4 16-15,-2 2 16,16-3 0,6-4-16,4-11 15,8-9 1,2-8-16,8-14 15,5-20 1,3-19-16,0-23 16,-7 1-1,-8 5-15,-7 7 16,-2 12-16,-4 9 16,-2 10-1,2 11-15,-2-6 16,-2 23-1,1 25-15,0 22 16,3 23 0,0 3-16,3 16 15,-3-3 1,-7 3-16,-9 1 16,-10-9-1,-1-12-15,-7-7 16,-6-18-1,0-14-15,0-17 16,5-10 0,4-21-16,-3-12 15,9-18 1,7-15-16,14-11 16,10 1-1,10 2-15,9 7 16,20 5-1,-5 13-15,15 10 16,-5 9 0,-1 9-16,-7 6 15,-5 0 1,-6 2-16,-11-4 16,-2 0-1,-10 0-15,0-2 16,-1-6-16,-3-12 15,-2-11 1,4-5 0,0 6-16</inkml:trace>
  <inkml:trace contextRef="#ctx0" brushRef="#br0" timeOffset="55426.9036">8925 14083 0,'2'0'0,"0"0"16,1-1-16,4 1 16,-2-2-1,-3 2-15,-2-3 16,2 3 0,-11 3-16,-16 5 15,-2 2 1,1-3-16,5 2 15,7-4 1,8 6-16,10 3 16,15 5-1,14 11-15,9 0 16,-5 1 0,-8-2-16,-14-4 15,-8 3 1,-7-3-16,-11-4 15,-14-3 1,-6-2-16,-2-7 16,5-4-1,9-5-15,6-5 16,5-1 0</inkml:trace>
  <inkml:trace contextRef="#ctx0" brushRef="#br0" timeOffset="56055.1439">9585 14005 0,'0'2'0,"-4"8"16,-12 16-16,-9 13 15,-5 4 1,-2 9-16,8-6 16,10-1-1,5-8-15,16 1 16,11-5-1,16-7-15,12-10 16,9-15 0,-5-12-16,-8-11 15,-14 1 1,-11-5-16,-17-8 16,-17 3-1,-23-11-15,-4 7 16,-9 4-1,13 6-15,6 5 16,8 7 0,15 6-16,7 6 15,-1-4 1,14 10-16,10 0 16</inkml:trace>
  <inkml:trace contextRef="#ctx0" brushRef="#br0" timeOffset="56594.2519">9864 13993 0,'0'3'0,"-2"-2"16,-2 13-16,-6 12 16,5 7-1,3 5-15,9 4 16,18 1 0,11-4-16,14-7 15,-2-10 1,6-13-16,-5-7 15,-2-10 1,-5-7-16,-9-7 16,-14 2-1,-7-6-15,-7 5 16,-8 2 0,-1 3-16,-2 3 15,2 8 1,2 3-16,0 2 15,8 11 1,10 21-16,11 18 16,5 2-1,2 2-15,2-8 16,-2-7 0,1-16-16,-3-13 15,-4-14 1,-6-6-16</inkml:trace>
  <inkml:trace contextRef="#ctx0" brushRef="#br0" timeOffset="56819.4919">10559 13805 0,'0'3'0,"2"-3"15,0 13-15,10 23 16,2 25-1,10 17-15,3 14 16,11 9 0,0-8-16,1 0 15,-11-18 1,-7-13-16,-2-18 16,-8-18-1</inkml:trace>
  <inkml:trace contextRef="#ctx0" brushRef="#br0" timeOffset="56985.2098">10454 14052 0,'0'0'16,"0"0"-16,2-2 16,13-4-1,47-5-15,70 8 16,39 3-1,-92-3-15</inkml:trace>
  <inkml:trace contextRef="#ctx0" brushRef="#br0" timeOffset="68031.3854">6681 15858 0,'0'0'15,"0"0"1,0-3-16,-1-2 16,-9-6-16,-7 2 15,-19-1 1,-13 10-16,-14 13 15,-2 8 1,13 9-16,7 2 16,14 10-1,9 7-15,16 5 16,14 3 0,18-3-16,16 3 15,9-10 1,5-4-16,-2-11 15,3-6 1,-8-9-16,4-9 16,-9-6-1,-12-6-15</inkml:trace>
  <inkml:trace contextRef="#ctx0" brushRef="#br0" timeOffset="68380.1789">6963 15359 0,'0'2'0,"0"2"16,-1 10-1,2 16-15,5 13 16,5 15 0,3 22-16,4 11 15,3 12 1,-4 3-16,0-10 16,6-3-1,-7-10-15,-3-16 16,-5-13-1,1-19-15,-5-15 16,0-7 0</inkml:trace>
  <inkml:trace contextRef="#ctx0" brushRef="#br0" timeOffset="68605.4868">7349 15929 0,'1'1'15,"1"4"-15,10 10 16,3 17-16,-4 17 16,4 18-1,-7 0 1,-2 1-16,-5-6 16,1-3-16,-4-11 15,1-16 1,1-15-16,0-12 15</inkml:trace>
  <inkml:trace contextRef="#ctx0" brushRef="#br0" timeOffset="68802.7877">7313 15512 0,'0'0'0,"0"0"15,0 0 1,0 1-16,0-1 16,0 5-1,4 10-15,5 9 16,3-5 0</inkml:trace>
  <inkml:trace contextRef="#ctx0" brushRef="#br0" timeOffset="69686.283">7576 15871 0,'2'4'15,"-2"-4"1,4 9-16,4 9 16,1 20-16,2 15 15,-3 12 1,-2 6-16,1-3 15,-7-5 1,3-14-16,-1-7 16,-2-13-1,3-9-15,-3-11 16,0-6 0,7 0-16,5-22 15,10-22 1,4-14-16,3-2 15,-5 4 1,4 4-16,0 11 16,-5 10-1,-4 5-15,-2 16 16,-4 5 0,6 11-16,-5 18 15,-4 12 1,1 11-16,-3 3 15,-5-2 1,3-5-16,-2-10 16,1-13-1,-2-10-15,-1-4 16,8-8 0,6-22-16,5-23 15,3-19 1,4-12-16,-4 2 15,1 8 1,-6 13-16,-4 15 16,0 10-1,-5 8-15,-5 10 16,1 5 0,3 8-16,2 21 15,2 17-15,-4 15 16,1 9-1,6 6-15,-8-11 16,4-5 0,0-10-16,2-9 15,-2-15 1,-1-15-16,0-3 16</inkml:trace>
  <inkml:trace contextRef="#ctx0" brushRef="#br0" timeOffset="70293.8471">8440 15587 0,'0'-5'0,"0"-12"16,-3-16-16,-5 3 16,2 5-1,2 6-15,3 9 16,1 4-1,0 4-15,3 17 16,13 28 0,4 32-16,4 20 15,2 5 1,-3 13-16,-1-7 16,-4-10-1,-4-11-15,-6-15 16,-4-8-1,0-19-15,-1-12 16,-3-9 0,0-14-16,4-3 15,-2-4 1,7-17-16,12-23 16,7-8-1,7-2-15,-2 8 16,1 10-1,11 12-15,-3 11 16,-1 10-16,-9 8 16,-10 9-1,-12 11-15,-10 2 16,-10 3 0,-12 0-16,-12-1 15,-11-11 1,-4-4-16,2-18 15,4-16 1,3-13-16,8-15 16,6-9-1,9-3-15,11 13 16</inkml:trace>
  <inkml:trace contextRef="#ctx0" brushRef="#br0" timeOffset="71521.1223">9147 15952 0,'2'0'16,"-4"0"-16,-2 0 15,-3 2 1,-2 0-16,-1 2 16,2 9-16,7 6 15,4 7 1,13-1 0,15 5-16,5-7 15,13-4 1,-2-14-16,2-7 15,-5-11-15,-11-3 16,-14 0 0,-8-6-16,-15-2 15,-14 1 1,-18 3-16,-7 6 16,-5 4-1,3 13-15,4 11 16,6 14-1,12 14-15,4 7 16,15 17 0,17 10-16,13 2 15,11-4 1,13-6-16,-1-21 16,7-9-1,7-16-15,-1-19 16,11-11-1,-9-13-15,0-19 16,-17 2 0,-7-8-16,-10 2 15,-10 3 1,-3 6-16,-11 12 16,-5 5-1,-2 5-15,-7 5 16,-9 8-1,-5 10-15,-2 16 16,2 9 0,8 8-16,8 0 15,9 1 1,1-4-16,11-9 16,9-14-1,5-14-15,5-23 16,10-24-1,-4-30-15,-4-21 16,-11-10 0,-11-2-16,-4-11 15,-8 11-15,-6 3 16,-1 5 0,-1 6-16,2 20 15,-3 12 1,1 15-16,-1 12 15,5 17 1,0 13-16,-2 3 16,0 28-1,4 44-15,2 41 16,0 25 0,2 9-16,9-6 15,-2 7 1,4-17-16,-5-20 15,1 8 1,2-26-16,-1-26 16,0-21-1</inkml:trace>
  <inkml:trace contextRef="#ctx0" brushRef="#br0" timeOffset="72580.5694">7019 17112 0,'0'0'0,"-9"0"15,-15-5 1,-6 4-16,-5-1 16,-8-4-1,4 3-15,0 3 16,3 3-1,4 3-15,6-4 16,3 1 0,10 2-16,5-4 15,-1 2 1,7-1-16,0 0 16,2 2-1,4 0-15</inkml:trace>
  <inkml:trace contextRef="#ctx0" brushRef="#br0" timeOffset="74403.2686">6856 17134 0,'3'0'0,"0"-4"15,0-4 1,3-7-16,-2 0 15,0 3 1,-2 1-16,0 7 16,-2 2-1,0-1-15,2 1 16,-2 2 0,0 10-16,-2 17 15,4 17 1,3 8-16,2-2 15,7 3 1,1-7-16,5-9 16,1-9-1,6-9-15,3-12 16,0-11 0,6-12-16,-3-15 15,-7-4 1,-3-7-16,-6 5 15,-7 3 1,-2 8-16,-7 4 16,-1 10-16,1 9 15,-1-1 1,8 6-16,11 15 16,4 16-1,10 5-15,1 1 16,0-6-1,0-4-15,-3-8 16,-2-8 0,-6-8-16,1-10 15,0-16 1,-4-11-16,-5-8 16,-12-16-1,-3 3-15,-2 1 16,0 2-1,-1 8-15,-1 10 16,0 1 0,4 16-16,0 7 15,0 2 1,2 3-16,7 15 16,1 11-1,8 23-15,-4 4 16,11 7-1,4-2-15,4-10 16,8-13 0,2-11-16,2-12 15,0-14 1,-3-10-16,-7-2 16,-12-8-1,-6 0-15,-8-1 16,-9 5-1,-11-3-15,-4 9 16,-8 7 0,-1 4-16,6 10 15,0 10 1,9 10-16,8 14 16,10 10-16,11 1 15,8 2 1,6-4-16,2-5 15,-2-5 1,0-11-16,-1-7 16,-3-11-1,5-10-15,-4-17 16,4-14 0,-3-19-16,-2-15 15,-6 10 1,-9 10-16,-6 1 15,-7 12 1,-2 8-16,0 19 16,-2-2-1,-5 5-15,-5 15 16,-3 13 0,1 17-16,2 4 15,4-1 1,6-3-16,2-9 15,2-5 1,5-9-16,-2-6 16,1-11-1,9-6-15,4-19 16,6-17 0,-2-11-16,2 5 15,1 2 1,0 9-16,-5 6 15,-6 12 1,-2 8-16,-2 2 16,4 12-1,-1 9-15,-3 16 16,1 5-16,1 6 16,-1 3-1,0-5-15,3-4 16,-2-8-1,0-10-15,-1-10 16,6-12 0,3-12-16,9-23 15,-11 1 1,16-47-16,-8-6 16,-8 11-1,-4 18-15,-2 12 16,-3 15-1,-5 11-15,0 15 16,-2 1 0,4 8-16,4 26 15,-3 30 1,-3 30-16,3 3 16,4-5-1,0-3-15,-4-4 16,0-21-1,2-13-15,-7-12 16,1-24 0,-4-4-16,0 2 15</inkml:trace>
  <inkml:trace contextRef="#ctx0" brushRef="#br0" timeOffset="74582.7812">8739 17152 0,'0'0'15,"-4"-5"-15,-2 4 16,5 1 0,-2-2-16,7 10 15,24 9 1,39 8-16,36-2 16,8-6-1,-45-5 1</inkml:trace>
  <inkml:trace contextRef="#ctx0" brushRef="#br0" timeOffset="75959.4334">9788 17226 0,'0'2'16,"0"-2"-1,-6 6-15,-8 9 16,-5 5-1,7 10-15,-1 8 16,10 3 0,8 0-16,10 3 15,16-6 1,8-6-16,12-11 16,-2-16-1,1-7-15,-9-11 16,-1-10-1,-14-10-15,-10-4 16,-10-3 0,-10 6-16,-2 2 15,-6 6 1,0 10-16,4 7 16,-2 8-16,1 11 15,9 19 1,13 20-16,3 10 15,4 0 1,0-11-16,0-11 16,2-10-1,0-11-15,-3-13 16,0-13 0,4-16-16,-7-19 15,0-17 1,-3-6-16,-4 10 15,1 8 1,-4 8-16,1 11 16,-2 8-1,-3 14-15,0 3 16,6 8 0,5 20-16,0 21 15,2 27 1,-3 20-16,4 16 15,2-6 1,-4-1-16,0-2 16,-1-13-1,-4-21-15,-3-13 16,1-17 0,-1-13-16,-4-14 15,0-1 1</inkml:trace>
  <inkml:trace contextRef="#ctx0" brushRef="#br0" timeOffset="76258.7132">10328 17355 0,'-2'-7'0,"-3"-18"16,1-12 0,-1-8-16,0 4 15,7 3-15,6 10 16,14 3-1,27 10-15,21 27 16,9 19 0,-17 15-16,-21-1 15,-16 1 1,-18-3-16,-16-5 16,-14-12-1,-16-2-15,-15-20 16,-14-18-1,-1-20-15,-2-26 16,28 16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6:59:11.6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7491 7038 0,'2'0'0,"-2"0"15,0-4 1,2-6-16,1-6 16,-6-4-1,1-4-15,-3 3 16,-4-1-1,-5 7-15,-2 3 16,-6 8 0,-3 6-16,0 9 15,-2 3 1,3 13-16,6 0 16,8 8-16,6 3 15,6-1 1,8-1-1,4-1-15,6-3 16,6-6 0,4-4-16,1-7 15,0-7-15,2-4 16,-2-12 0,-1-5-16,-2-18 15,-2-10 1,-1-19-16,-1-7 15,-9-6 1,-2 7-16,-1-3 16,-5 7-1,-3 5-15,2 4 16,-4 5 0,-2 5-16,-5 7 15,0 4 1,-2 9-16,3 11 15,-1 4 1,0 4-16,-6 12 16,-1 21-1,0 16-15,3 14 16,4 16 0,5-1-16,6 2 15,4-3 1,-2-11-16,4-3 15,-2-12 1,3-4-16,-6-10 16,-5-11-1,0-10-15,0-3 16</inkml:trace>
  <inkml:trace contextRef="#ctx0" brushRef="#br0" timeOffset="1290.6966">7956 7138 0,'2'0'0,"-2"0"16,7-7-16,5-11 15,5-6 1,2-8-16,-6-3 15,0 3 1,-7-1-16,-4 3 16,-4 6-1,-5 2-15,-9 9 16,-4 5 0,-5 5-16,-3 14 15,2 7 1,1 7-16,5 7 15,11-2 1,6 3-16,11-1 16,10-5-1,10 1-15,4-6 16,4-5-16,0-7 16,-2-5-1,1-6-15,-6-3 16,-4-10-1,-3-3-15,-3-3 16,-6 0 0,-2 3-16,-7 1 15,0 4 1,-4 0-16,0 4 16,0 4-1,-2-1-15,-2 4 16,0 1-1,2 6-15,2 14 16,6 6 0,6 1-16,2 1 15,6 0 1,-2-7-16,-2-7 16,-6-2-1,0-8-15</inkml:trace>
  <inkml:trace contextRef="#ctx0" brushRef="#br0" timeOffset="1552.2803">8440 6894 0,'1'1'15,"3"10"1,6 5-16,1 12 16,-3 8-1,-1 2-15,-5 2 16,0-5-16,1-3 16,1-9-1,-2-7-15,2-2 16</inkml:trace>
  <inkml:trace contextRef="#ctx0" brushRef="#br0" timeOffset="1734.4319">8316 6719 0,'3'0'0,"-3"0"16,0 0-1,0 0-15</inkml:trace>
  <inkml:trace contextRef="#ctx0" brushRef="#br0" timeOffset="2390.1113">8631 6939 0,'1'2'0,"4"11"15,1 12-15,2 9 16,1 7 0,0 2-16,1-5 15,-3-7 1,0-6-16,2-9 15,-6-8 1,-1-6-16,0 5 16,2-14-1,1-14-15,-4-17 16,-1-3 0,0-3-16,0 3 15,0 1 1,0 5-16,4 6 15,2 7 1,4 0-16,3 9 16,4-1-1,5 7-15,1 3 16,3 6 0,-5 2-16</inkml:trace>
  <inkml:trace contextRef="#ctx0" brushRef="#br0" timeOffset="3045.6829">8940 6842 0,'2'4'16,"-2"4"-1,2 6-15,2-3 16,6 7 0,4-5-16,5-6 15,5-5 1,2-6-16,6-5 15,-3-5-15,-4 0 16,-3 4 0,-7 4-16,-5 6 15,0 10 1,-4 15-16,-4 19 16,-4 3-1,0 7-15,0-3 16,2 2-1,-2-2-15,-2-3 16,-2 0 0,-4-5-16,-7-4 15,-8-4 1,-10-7-16,-14-15 16,-21-15-1,20-4-15</inkml:trace>
  <inkml:trace contextRef="#ctx0" brushRef="#br0" timeOffset="4118.1823">9546 6771 0,'2'1'15,"-2"-1"1,5 17-16,5 14 16,-1 20-1,2 11-15,1 13 16,-4-4 0,0-8-16,0-6 15,2-5 1,-2-8-16,-2-8 15,2-3 1,0-14-16,-4-9 16,-4-6-16,3-1 15,-1 0 1</inkml:trace>
  <inkml:trace contextRef="#ctx0" brushRef="#br0" timeOffset="4413.5162">9529 6925 0,'0'-3'0,"0"-8"16,0-10-1,4-9-15,9-1 16,9 5 0,13 2-16,3 8 15,8 13 1,-5 6-16,-6 8 15,-4 10 1,-8 1-16,-14 3 16,-7 4-1,-8 6-15,-9-2 16,-6-4-16,3-3 16,-5-7-1,8-10-15</inkml:trace>
  <inkml:trace contextRef="#ctx0" brushRef="#br0" timeOffset="5038.5615">9915 6860 0,'2'2'16,"1"2"-16,9 8 16,-1 13-1,5 9-15,-6 6 16,-4 3 0,-2 2-16,-1-1 15,-3-7 1,-3-5-16,1-8 15,0-9 1,2-3-16,0-9 16,-2 3-1,4-15-15,5-21 16,-1-15 0,-1-7-16,-3-2 15,2 3 1,-4 4-16,3 8 15,-2 5 1,1 7-16,3 9 16,1 6-1,1 5-15,5 4 16,3 7 0,3 8-16,-4 1 15</inkml:trace>
  <inkml:trace contextRef="#ctx0" brushRef="#br0" timeOffset="5491.6028">10261 6913 0,'0'2'0,"-2"10"15,-4 14 1,-2 13-16,-3 3 16,6-1-1,5-3 1,4-6-16,4-9 15,4-6-15,6-6 16,2-10 0,6-9-16,-2-11 15,-3-4 1,-6-2-16,-6 2 16,-11-3-1,-12 3-15,-11-3 16,-3 6-1,-2 4-15,1 2 16,4 4 0,7 6-16,3 3 15,10 1 1</inkml:trace>
  <inkml:trace contextRef="#ctx0" brushRef="#br0" timeOffset="6250.1665">10678 7022 0,'2'0'0,"0"-4"16,2-4 0,2-3-16,-5 2 15,-1 4 1,-3-3-16,-11 10 16,-14 15-1,-2 9-15,-1 9 16,5 4-1,10-3-15,8-6 16,4-3 0,4-3-16,6-5 15,4-9 1,10-7-16,10-12 16,4-14-1,7-8-15,-3-9 16,-4 1-1,-2-8-15,-6-5 16,-3-2 0,-1-2-16,-6-3 15,-2 1 1,-4 5-16,-4 6 16,1 9-1,-6 9-15,-1 5 16,0 15-1,0 7-15,-1-2 16,-6 22-16,-3 24 16,-2 17-1,2 16-15,2 2 16,0 2 0,6-10-16,2 1 15,4-9 1,2-14-16,0-4 15,2-9 1,2-9-16,-4-13 16,0-5-1,6-11-15,0-4 32</inkml:trace>
  <inkml:trace contextRef="#ctx0" brushRef="#br0" timeOffset="6800.8835">11090 6931 0,'0'2'0,"0"12"16,-2 12-16,0 11 15,0 9 1,2-3-16,4-2 15,2-7 1,5-6-16,2-6 16,2-10-1,4-10-15,10-12 16,8-19 0,0-6-1,-37 35-15,36-37 0,-7 1 16,-7-1-16,-5 5 15,-8 4 1,-5 0-16,0 9 16,-8 0-1,2 13-15,0 1 16,-2 3 0,-1 8-16,-2 16 15,3 8 1,3 11-16,2 2 15,1-1 1,3-1-16,-1-6 16,1-4-1,3-4-15,5-9 16,-3-9 0,8-5-16,7-9 15,-1-5 1</inkml:trace>
  <inkml:trace contextRef="#ctx0" brushRef="#br0" timeOffset="7079.5503">11803 6894 0,'0'1'0,"0"-1"0,-10 11 15,-12 14-15,-10 12 16,-4 9-16,8 5 15,7-3 1,5-3-16,14 1 16,10-8-1,6-7-15,8-8 16,10-3 0,6-14-16,7-12 15,4-15 1,2-17-16,-4-9 15,-17 12 1</inkml:trace>
  <inkml:trace contextRef="#ctx0" brushRef="#br0" timeOffset="7416.5889">12081 6467 0,'2'2'0,"-2"0"16,2 11-16,0 16 15,2 12 1,-4 15-16,-8 6 16,-2 7-1,1-1-15,6 4 16,1 0-1,-2-8-15,2-6 16,2-5 0,0-13-16,2-4 15,0-11 1,0-11-16,-2-12 16,0 2-1,0-4-15,-2-10 16</inkml:trace>
  <inkml:trace contextRef="#ctx0" brushRef="#br0" timeOffset="7646.1002">11844 6781 0,'0'2'15,"2"-2"-15,0 0 16,9-2-1,19-2-15,21-1 16,3 5 0,16 0-16,3 2 15,-6-2 1,-15 3-16,-16-3 31</inkml:trace>
  <inkml:trace contextRef="#ctx0" brushRef="#br0" timeOffset="8118.3853">12520 6854 0,'0'2'15,"0"-2"-15,0 0 0,-4 1 16,-6 6 0,-7 7-16,-3 5 15,6 5-15,5 5 16,13 1 0,5 7-16,10 2 15,3 1 1,-4-5-1,-4-4-15,-12 3 16,-11-1-16,-14-3 16,-18 0-1,7-15-15</inkml:trace>
  <inkml:trace contextRef="#ctx0" brushRef="#br0" timeOffset="23464.2366">27982 6503 0,'0'1'16,"0"-1"-16,0 0 15,0 0 1,0 0-16,2 3 16,3 4-1,-1 9-15,4 6 16,-5 5-1,1 7-15,-2-4 16,3-3 0,-3-3-16,2-1 15,-2-6 1,0-10-16,0 1 16,-2-5-1,4 0-15,3-9 16,4-14-1,5-7-15,8-12 16,-2-3 0,1 2-16,-4 5 15,4 9 1,-5 5-16,-4 6 16,0 6-1,-2 3-15,3 6 16,0 6-16,-2 8 15,-4 4 1,-3 11-16,-2 0 16,-2 1-1,3 4 1,-1-7-16,-2-5 16,0-6-16,0-1 15,0-7 1,2-1-16,3-3 15,6-7 1,7-10-16,4-17 16,6-6-1,3-9-15,-5 8 16,-5 2 0,0 6-16,-3 7 15,-4 9 1,-6 2-16,-2 7 15,0 4 1,3 4-16,-2 14 16,1 7-1,1 4-15,-3 3 16,-1-1 0,2 0-16,-3-8 15,4 1 1,-3-7-16,4-5 15,-1-2 1,1-4-16</inkml:trace>
  <inkml:trace contextRef="#ctx0" brushRef="#br0" timeOffset="24521.2834">28738 6575 0,'2'2'0,"-2"-2"16,1 2-1,9 4-15,7 4 16,9 1-1,8-7-15,2-3 16,9-6 0,-3-10-16,-4-1 15,-5-5 1,-9 5-16,-9 1 16,-7-1-1,-6 3-15,-12 2 16,-8 0-1,-7 8-15,-4 6 16,-4 8 0,8 3-16,-1 7 15,11 1 1,7 3-16,10 4 16,14 2-1,8 3-15,10-7 16,11 4-1,0-10-15,2-7 16,-2-6 0,1-8-16,-1-5 15,-1-2 1,0-12-16,1 4 16,-7-7-1,-4 2-15,-10 1 16,-2-3-1,-4 1-15,-3 0 16,-8 6 0,-1 2-16,-4-1 15,-6 5 1,-4 1-16,-5 4 16,-6 7-16,-1 8 15,-1 7 1,4 5-16,2 9 15,10 1 1,3-1 0,7-2-16,6-6 15,5-4-15,4-11 16,4-5 0,5-8-16,-1-5 15,-2-9 1,-5 0-16,-2-2 15,-4 5 1,-8 4-16,-3 4 16,-2 5-1,-2-3-15,2 3 16,0 2 0,0 9-16,0 10 15,5 5 1,-1-1-16,3-3 15,4-2 1,4-4-16,2-6 16,5-7-1,4-8-15,8-13 16,-9-2 0</inkml:trace>
  <inkml:trace contextRef="#ctx0" brushRef="#br0" timeOffset="24804.5919">30026 6267 0,'0'0'0,"0"2"16,2-2 0,0 12-16,-2 11 15,2 15 1,-4 13-16,0 8 15,0 3 1,0-1-16,0-5 16,2-1-1,0-6-15,0-7 16,4-5 0,-2-6-16,0-14 15,0-8-15,-2-6 16,2 0-1</inkml:trace>
  <inkml:trace contextRef="#ctx0" brushRef="#br0" timeOffset="24999.2266">29867 6535 0,'0'0'0,"0"0"15,0-3-15,-2 1 16,4-2-1,14-4-15,22-3 16,28 11 0,19 7-16,-7 2 15,-27-3 1</inkml:trace>
  <inkml:trace contextRef="#ctx0" brushRef="#br0" timeOffset="25623.7208">28006 7310 0,'2'2'16,"-2"-2"-16,0 4 15,7 10 1,3 16-16,-2 14 16,4 20-1,-4 3-15,0-1 16,-2-7-1,-2-7-15,2-10 16,2-4 0,-2-10-16,-2-11 15,-2-13 1,-2 0-16</inkml:trace>
  <inkml:trace contextRef="#ctx0" brushRef="#br0" timeOffset="25939.0736">27963 7285 0,'2'0'15,"3"-8"1,14-14-16,19 0 16,20 0-1,-58 22-15,68-14 0,-1 10 16,-6 10-1,-22 6-15,-10 5 16,-11 0 0,-10 7-16,-16 7 15,-16 5-15,-10 1 16,0-6 0,-3 0-16,11-5 15,12-13 1,4-3-16</inkml:trace>
  <inkml:trace contextRef="#ctx0" brushRef="#br0" timeOffset="26413.2187">28424 7391 0,'1'0'0,"-1"2"16,0-2-16,0 4 15,4 9-15,2 15 16,2 10 0,-1 11-16,1-1 15,-3-5 1,-1-3-16,0-8 15,1-5 1,-3-9-16,0-5 16,-2-9-1,0-2-15,0 3 16,2-13 0,-2 8-16,0-28 0,4-19 15,4-9 1,2 1-16,8 0 15,4 5 1,-1 7-16,0 7 16,-1 9-1,-1 6-15,-6 12 16,-6 5 0,3 4-16,-2 4 15</inkml:trace>
  <inkml:trace contextRef="#ctx0" brushRef="#br0" timeOffset="26885.092">28920 7428 0,'0'3'16,"-2"-3"-16,2 0 0,-9 10 16,-18 12-1,-5 9-15,0 8 16,6 1 0,10-5-16,8-3 15,6-2-15,10-3 16,6-9-1,16-4-15,6-12 16,-36-2-16,42-10 16,-1-8-1,-7-5-15,-4-1 16,-11 0-16,-14 2 16,-5-3-1,-14 1 1,-6 1-16,-13 3 15,-1 6-15,0 2 16,2 8 0,10 4-16,4 4 15,4 4 1,4 2-16</inkml:trace>
  <inkml:trace contextRef="#ctx0" brushRef="#br0" timeOffset="27538.0934">29396 7682 0,'2'0'16,"-2"0"-1,0 0-15,-2-6 0,-2-4 16,-9-4-1,-11 0-15,-10 5 16,-6 12 0,-3 7-16,9 8 15,6 4-15,10 3 16,8 1 0,10 4-16,15-1 15,6-3 1,11-7-1,13-6-15,5-11 16,3-13 0,1-10-16,-4-11 15,-50 32-15,47-45 16,-10-9-16,-6 0 16,-3-6-16,-10-1 15,-4 0 1,-3 3-1,-2 9-15,-5 7 16,-4 42-16,2-34 0,-2 13 16,0 11-1,-2 7-15,-6 5 16,-3 23 0,-6 30-16,4 14 15,0 11 1,3-4-16,8-3 15,2-11 1,6-9-16,4-14 16,2-3-1,2-14-15,7-7 16,3-15 0,14-17-16,-8-3 15</inkml:trace>
  <inkml:trace contextRef="#ctx0" brushRef="#br0" timeOffset="28019.9662">29897 7531 0,'0'4'0,"0"-4"16,-8 17-16,-7 10 16,0 12-1,0 4-15,9 3 16,8-7-16,9-5 15,6-4 1,10-11-16,5-7 16,11-16-1,4-15-15,6-11 16,-12-4 0,-5-1-16,-12 2 15,-9 5 1,-4-2-16,-5 8 15,-6 2 1,-2 9-16,0 5 16,2 4-1,-4-2-15,0 14 16,1 16 0,6 9-16,1 11 15,6 1 1,0-4-16,10-3 15,4-9 1,8-7-16,6-12 16,11-6-1,9-18-15,15-7 16,-25-1 0</inkml:trace>
  <inkml:trace contextRef="#ctx0" brushRef="#br0" timeOffset="28245.568">30730 7642 0,'0'0'0,"0"0"0,-4 4 16,-11 0-16,-12 7 16,-10 11-1,3 8-15,2 2 16,8 1 0,10-1-16,10-1 15,10-1 1,13-4-16,17-6 15,11-6 1,17-13-16,6-15 16,-4-9-1,-20-5-15,-17 8 16</inkml:trace>
  <inkml:trace contextRef="#ctx0" brushRef="#br0" timeOffset="28545.8199">31159 7330 0,'2'0'16,"-2"0"-16,0 0 0,0 0 15,0 0-15,0 0 16,-2 12 0,2 17-16,-4 21 15,2 17 1,0 12-16,-2 8 15,0-4 1,0-6-16,4-6 16,0-7-1,0-10-15,0-6 16,0-14 0,2-11-16,-2-15 15,0-4 1,0 2-16</inkml:trace>
  <inkml:trace contextRef="#ctx0" brushRef="#br0" timeOffset="28776.8474">30908 7635 0,'2'0'16,"-2"0"-16,0 0 0,10-3 15,20-5 1,14 4-16,19 4 16,5 2-1,-2 4-15,-7 0 16,-11 2 0,-12 0-16,-12-2 15</inkml:trace>
  <inkml:trace contextRef="#ctx0" brushRef="#br0" timeOffset="29191.6753">31618 7702 0,'0'1'0,"0"-1"0,0 0 16,0 0 0,-8 0-16,-11 4 15,-9 2 1,3 6-16,1 0 15,7 3 1,7 5-16,9 8 16,10 4-1,8 5-15,0 1 16,0-5 0,-9-2-16,-8 1 15,-12-2 1,-18-3-16,-23-5 15,12-10 1</inkml:trace>
  <inkml:trace contextRef="#ctx0" brushRef="#br0" timeOffset="44108.8043">2907 9967 0,'0'1'0,"0"-1"16,0 0-16,3 0 16,-1 13-1,3 10-15,6 18 16,5 19 0,0 7-16,4 4 15,-1-12 1,-1-6-16,1-11 15,0-11 1,2-6-16,0-12 16,1-11-1,8-14-15,9-27 16,2-23 0,0-15-16,-8 6 15,-4 4 1,-3 13-16,-10 15 15,-4 12 1,-4 7-16,-4 14 16,-2 0-1,0 5-15</inkml:trace>
  <inkml:trace contextRef="#ctx0" brushRef="#br0" timeOffset="44691.6523">3468 10201 0,'0'2'0,"2"1"16,0 4-16,3 13 16,7 1-1,4 0-15,8-2 16,2-8-1,11-6-15,3-11 16,-4-13 0,-2-2-16,-10-6 15,-12 7 1,-7 2-16,-11 2 16,-18 7-1,-15 11-15,-7 8 16,3 5-1,4 6-15,8 4 16,12-2 0,12 6-16,11 0 15,18 5 1,13-1-16,9-3 16,8-8-1,4-13-15,-1-4 16,-16-4-1</inkml:trace>
  <inkml:trace contextRef="#ctx0" brushRef="#br0" timeOffset="45898.3957">4125 10157 0,'4'-5'16,"3"-7"-16,1-4 16,-5-2-1,-1 1-15,-2 7 16,-3 5-16,-9 6 15,-10 20 1,-5 21-16,6 12 16,4 3-1,11-7-15,10-5 16,8-14 0,2-4-16,5-11 15,-1-9 1,6-11-16,6-18 15,-4-9 1,-2-9-16,-3 0 16,-12 8-1,0 4-15,-7 7 16,-2 4 0,0 7-16,0 7 15,0 0 1,0 5-16,4 21 15,-2 15 1,0 21-16,-2 9 16,0 10-1,-4 15-15,-4 4 16,-5 2 0,-6 2-16,-5-1 15,-7-11 1,-8-16-16,-2-7 15,4-21 1,-2-15-16,4-15 16,-6-19-1,1-23-15,-2-27 16,9-14 0,14-4-16,14 4 15,10 6 1,7 12-16,7 11 15,4 11 1,7 10-16,8 10 16,4 10-16,4 8 15,7 11 1,-6-4-16,5 2 16,0-3-1,-1-8-15,1-10 16,-1-12-1,-2-15-15,-4-17 16,-11-9 0,-8 3-16,-9 13 15,-12-5 1,-10 13-16,-4 9 16,-10 12-1,-1 6-15,1 8 16,4 4-1,8 2-15,5 1 16,7 0 0,19-3-16,21-8 15,11-14 1,5-10-16,-5-9 16,-12-1-1,-12 1-15,-14 12 16,-10 0-1,-18 7-15,-21 8 16,-18 10 0,-12 9-16,9 11 15,8 4 1,15 5-16,10 2 16,13 1-1,19 4-15,17 5 16,22-2-1,3-6-15,18-10 16,-3-6-16,0-18 16,-1-19-1,-4-17-15,0-22 16,-27 14 0,-14 12-16</inkml:trace>
  <inkml:trace contextRef="#ctx0" brushRef="#br0" timeOffset="46176.6801">5223 9854 0,'1'0'0,"-1"0"15,0 3 1,0 1-16,5 24 16,-1 19-1,1 41-15,-1 9 16,1 5-1,-5 0-15,4-5 16,-1-8 0,4-7-16,1-22 15,-4-12-15,-2-14 16,0-27 0,-2 1-16,-8-20 15,-5-14 1</inkml:trace>
  <inkml:trace contextRef="#ctx0" brushRef="#br0" timeOffset="46352.2098">4924 10174 0,'2'0'0,"-2"2"16,11 4-1,20 13-15,27 17 16,17 5-1,8 2-15,-1-4 16,-7-14 0,-24-8-1</inkml:trace>
  <inkml:trace contextRef="#ctx0" brushRef="#br0" timeOffset="46875.7857">5867 10196 0,'0'0'15,"0"0"-15,-2-3 16,-11-3 0,-13 6-16,-11 19 15,-15 18 1,8 14-16,2 6 16,14 0-1,14 1-15,11-5 16,8-8-1,10-9-15,7-10 16,4-12-16,3-12 16,13-24-1,2-14-15,-5-18 16,-2-2 0,-13 4-16,-9 7 15,-11 10 1,1 5-16,-5 6 15,-2 12 1,2 8-16,0 0 16,-5 6-1,3 16-15,-3 22 16,7 11 0,3 7-16,8-2 15,5-2 1,3-8-16,-2-9 15,1-12 1,6-13-16,7-13 16,3-25-1,6-27-15,-16 8 16</inkml:trace>
  <inkml:trace contextRef="#ctx0" brushRef="#br0" timeOffset="47350.667">6465 9712 0,'0'0'16,"0"3"-1,-7 9-15,-7 24 16,-12 36 0,-6 24-16,-2 10 15,8 4 1,10-6-16,5-6 15,9-6 1,8-16-16,6-6 16,4-17-1,5-12-15,3-12 16,-1-14 0,6-14-16,8-22 15,-3-22 1,-7-12-16,-13-3 15,-12 5 1,-11 10-16,-12 7 16,-7 9-1,-12 12-15,2 9 16,-1 12 0,11 9-16,7 2 15,10 6-15,11 8 16,11-5-1,10-4-15,18-9 16,-6-8 0</inkml:trace>
  <inkml:trace contextRef="#ctx0" brushRef="#br0" timeOffset="48256.0849">6873 9927 0,'2'1'0,"1"8"16,-6 22-16,3 30 16,-2 21-1,2 8-15,-4 9 16,4-9-1,0-8-15,2-7 16,5-7 0,0-10-16,1-17 15,3-6 1,-2-15-16,2-9 16,2-11-1,6-22-15,-4-19 16,-2-3-1,-4 1-15,-5 9 16,-4 9 0,0 11-16,3 1 15,-1 6 1,15-5-16,14 2 16,18-4-1,12-2-15,-7-5 16,0 4-1,-16-2-15,-10 8 16,-10 1 0,-8 2-16,-8-1 15,-17 9 1,-17 0-16,-6 11 16,-1 5-1,7-1-15,5 6 16,9-2-1,12 6-15,11 2 16,10-1 0,19 9-16,14-8 15,8-5-15,19-6 16,-5-11 0,-1-10-16,3-18 15,-8-8 1,-10-4-16,-18 1 15,-14 7 1,-10 3-16,-6 6 16,-8 7-1,-6 5-15,-5 6 16,-4 13 0,2 20-16,10 15 15,10 4 1,9 1-16,-3-10 15,-2-5 1,-6-7-16,-8-3 16,-18-4-1,-14-4-15,-23-12 16,11-7 0</inkml:trace>
  <inkml:trace contextRef="#ctx0" brushRef="#br0" timeOffset="62046.0583">28961 10744 0,'2'3'15,"6"-1"-15,14 3 16,8 3-1,6-3-15,6 0 16,-1-10 0,6-12-16,-3-7 15,-9-15 1,-10-8-16,-14-2 16,-11-1-1,-13 6-15,-6 5 16,-4 6-1,-5 9-15,4 8 16,1 8 0,1 10-16,4 9 15,2 14 1,4 18-16,5 18 16,5 24-1,2 8-15,2 10 16,0 5-1,5-5-15,1 0 16,2-9 0,2-4-16,-2-16 15,3-2 1,-4-13-16,-1-15 16,-4-12-1,0-15-15,-1-8 16</inkml:trace>
  <inkml:trace contextRef="#ctx0" brushRef="#br0" timeOffset="62269.5874">28892 11057 0,'2'0'16,"-2"0"-1,2 0-15,15-3 16,13 2-16,12 1 16,8 1-1,1 5-15,-8 2 16,-8-2 0</inkml:trace>
  <inkml:trace contextRef="#ctx0" brushRef="#br0" timeOffset="62705.7367">29438 11004 0,'0'1'0,"2"-1"15,0 5 1,10 12-16,2 14 15,0 12 1,-2 10-16,5 0 16,-2 0-1,0-6-15,-6-6 16,-1-4 0,1-10-16,-5-3 15,-2-13 1,-2-8-16,0 2 15,-8-10 1,-8-24-16,-3-22 16,-2-12-1,6-4-15,5-2 16,5 6 0,5 6-16,5 10 15,3 6 1,5 8-16,0 7 15,-5 13 1,-1 2-16</inkml:trace>
  <inkml:trace contextRef="#ctx0" brushRef="#br0" timeOffset="63300.1601">29760 11054 0,'0'3'15,"-2"0"-15,-2 16 16,0 10 0,8 13-16,8 2 15,8 2 1,10-7-16,13 3 16,5-10-1,2-13-15,0-6 16,5-13-1,-12-10-15,-5-3 16,-12-2 0,-9-10-16,-4 2 15,-9-4 1,-2-2-16,-6-3 16,2 3-1,-2 9-15,2 8 16,2 7-1,-2-1-15,2 3 16,6 12 0,2 17-16,10 16 15,7 5 1,0 2-16,5 1 16,3-7-16,-3-12 15,-5-10 1,-6-13-1</inkml:trace>
  <inkml:trace contextRef="#ctx0" brushRef="#br0" timeOffset="63498.7185">30491 11217 0,'2'2'0,"-2"-1"15,7 14 1,2 14-16,3 14 15,3 6 1,0 2-16,2-6 16,-6-5-1,6-13-15</inkml:trace>
  <inkml:trace contextRef="#ctx0" brushRef="#br0" timeOffset="63702.7451">30163 10767 0,'2'2'15,"-2"-2"1,10 9-16,12 7 15,14 0 1,-4-2-16</inkml:trace>
  <inkml:trace contextRef="#ctx0" brushRef="#br0" timeOffset="63950.3891">30745 10824 0,'2'2'0,"3"15"16,14 39 0,0 28-1,4 17-15,-3-3 16,-3-1 0,-2-1-16,-5-16 15,2-11-15,-2-12 16,-2-11-1,-1-16-15,-3-10 16</inkml:trace>
  <inkml:trace contextRef="#ctx0" brushRef="#br0" timeOffset="64176.7318">30606 11145 0,'0'0'0,"0"0"16,1 0 0,9-8-16,13 2 15,19 3 1,11 4-16,5 6 16,-1 4-1,-10-1-15,-15-2 16,-9-1-1</inkml:trace>
  <inkml:trace contextRef="#ctx0" brushRef="#br0" timeOffset="64528.7586">31345 11290 0,'0'0'16,"-15"3"-16,-8 5 16,-10 6-1,6 0-15,8 5 16,0 3-1,14 5-15,10 9 16,14 2 0,3 6-16,-2-5 15,-6 1-15,-14-1 16,-14 0 0,-22 3-16,2-16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09T07:03:29.8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24208 3254 0,'0'0'16,"0"-4"-16,-8-12 15,-2-8 1,-3-8-16,-2-3 16,-6-1-16,2 2 15,-2 0 1,-1 4-16,-2 6 15,1 6 1,4 7-16,-5 5 16,-7 12-1,1 11-15,0 10 16,0 15 0,10 8-16,5 7 15,5 1 1,8-3-16,4-6 15,6-8 1,9-3-16,1-12 16,7-10-1,6-10-15,0-15 16,7-10 0,-1-17-16,0-3 15,-6-1 1,-8-3-16,-3 10 15,-5 8 1,-7 9-16,-3 9 16,1 4-1,3 12-15,3 16 16,-4 14 0,2 12-16,-2 3 15,2 2 1,4-1-16,-4-3 15,5-9 1,0-10-16</inkml:trace>
  <inkml:trace contextRef="#ctx0" brushRef="#br0" timeOffset="1207.852">24910 2275 0,'0'0'0,"2"0"16,-2 1-16,4 5 15,7 20 1,-5 19-16,-4 28 16,-6 34-1,-5 16-15,-7 6 16,-2 4 0,2-14-16,-8 0 15,2-9 1,6-21-16,2-12 15,6-14 1,2-16-16,-1-9 16,3-18-1,2-15-15,2-1 16,-2-4 0,8-26-16,9-23 15,4-14 1,4 2-16,5 3 15,6 7 1,-4 10-16,1 7 16,-1 15-1,0 3-15,-1 13 16,-1 9 0,-5 13-16,1 6 15,-1 15 1,-7 6-16,-4 2 15,-4 1 1,-1-3-16,-2-10 16,3-7-1,-2-11-15,5-4 16,-3-8 0,12-4-16,1-12 15,8-16 1</inkml:trace>
  <inkml:trace contextRef="#ctx0" brushRef="#br0" timeOffset="1671.9414">25426 3410 0,'2'2'0,"-2"-2"15,2 7-15,3 7 16,10 6 0,4-2-16,-2-4 15,5-8 1,-1-8-16,-2-14 16,2-10-1,-5-8-15,-10-1 16,-6 6-1,-6 5-15,-6 10 16,-6 8 0,-8 14-16,-4 14 15,-5 15 1,8 7-16,12-1 16,9-2-1,12 3-15,9-5 16,14-5-1,13 0-15,9-7 16,5-7 0,3-8-16,-7-6 15,7-10 1,-8-4-16</inkml:trace>
  <inkml:trace contextRef="#ctx0" brushRef="#br0" timeOffset="2140.0892">26133 3267 0,'0'0'0,"-4"3"16,-13 5-16,-9 17 16,-8 22-1,-4 26-15,8 8 16,8-5-1,9-11-15,7-14 16,6-13 0,8-15-16,4-6 15,11-20 1,13-25-16,9-28 16,-4-12-1,-3 4-15,-13 13 16,-9 16-1,-8 15-15,-6 16 16,0-2 0,-6 16-16,-6 20 15,-1 17 1,-2 10-16,2-2 16,5-5-1,8-4-15,4-6 16,9-12-1,5 0-15,6-10 16,4-10 0,5-14-16</inkml:trace>
  <inkml:trace contextRef="#ctx0" brushRef="#br0" timeOffset="2454.2456">26652 2830 0,'0'1'16,"4"-1"-16,-4 12 16,0 23-1,-8 35-15,-1 27 16,-4 17-1,1-7-15,-3 2 16,4-9 0,-4-9-16,2-15 15,6-12 1,5-16-16,4-17 16,3-16-1,6-10-15</inkml:trace>
  <inkml:trace contextRef="#ctx0" brushRef="#br0" timeOffset="2743.2076">27038 2600 0,'0'0'0,"2"2"16,-4 8-1,-4 29-15,-4 47 16,-12 55 0,0 7-16,-3-1 15,4-17 1,2-17-16,3-6 16,6-24-16,4-15 15,4-25 1,-1-17-16,3-21 15,0 1 1</inkml:trace>
  <inkml:trace contextRef="#ctx0" brushRef="#br0" timeOffset="2918.0222">26825 3398 0,'0'0'16,"0"-2"-16,-2-4 15,4-4 1,12 0-16,12 2 15,15 1 1,13 2-16,4 1 16,-10-3-1,-3-2-15,-5-12 16</inkml:trace>
  <inkml:trace contextRef="#ctx0" brushRef="#br0" timeOffset="3467.1465">27306 2420 0,'0'0'16,"0"3"-16,0-2 15,0 23 1,0 28-16,0 37 15,2 35 1,2 14-16,-4 6 16,0-2-1,0-9-15,-4-10 16,4-12 0,-4-15-16,-2-13 15,2-27 1,0-14-16,2-21 15,0-15 1,2 2-16,4-37 16,10-48-1,6-18-15,0 16 16,-1 14 0,0 20-16,0 19 15,-1 12 1,3 20-16,4 23 15,-3 25 1,-1 15-16,-6-8 16,0-6-1,-2-7-15,0-8 16,3-11 0,-2-15-16,10-12 15,8-20 1,6-34-16</inkml:trace>
  <inkml:trace contextRef="#ctx0" brushRef="#br0" timeOffset="4047.373">27670 3587 0,'0'0'16,"0"0"-1,0 0-15,0 0 16,0 0 0,5-4-16,6-7 15,8-6 1,9-6-16,-2-5 15,-4 9 1,-4 1-16,3 8 16,-8 8-16,4 10 15,-2 27 1,0 25-16,-5 19 16,-3 1-1,-7 5-15,-3-1 16,-5-6-1,-6-7-15,-6-1 16,-5-8 0,-7-8-16,-2-11 15,-8-7 1,-2-14-16,-7-6 16,1-16-1,-5-14-15,8-11 16,4-11-1,11-7-15,7 1 16,7 1 0,10 3-16,8 4 15,4 8 1,3 11-16</inkml:trace>
  <inkml:trace contextRef="#ctx0" brushRef="#br0" timeOffset="5003.0086">29076 3455 0,'0'-6'0,"2"-17"15,-2-11-15,-5-3 16,-5 6 0,-3 10-16,-15 10 15,-19 26 1,-13 28-16,-8 26 16,11 12-1,14-6-15,15-4 16,11-11-1,14-11-15,11-9 16,12-11 0,6-9-16,15-16 15,15-21 1,14-31-16,7-31 16,-1-30-1,3-27-15,-12 12 16,-11 3-1,-6-3-15,-7 19 16,-13 11 0,-2 6-16,-10 16 15,-2 14 1,-6 19-16,-3 11 16,-7 22-1,-2-2-15,-13 24 16,-15 49-1,-13 43-15,-5 35 16,4 2 0,4-4-16,1 1 15,12-17-15,4-11 16,7-17 0,6-11-16,8-26 15,6-12 1,6-16-16,10-17 15,7-17 1,16-33-16</inkml:trace>
  <inkml:trace contextRef="#ctx0" brushRef="#br0" timeOffset="5198.9018">29697 3298 0,'0'1'0,"-4"9"15,-9 27 1,-6 23-16,-3 19 16,3 0-1,-6-5-15,7-10 16,4-17 0,1-13-16,10-26 15</inkml:trace>
  <inkml:trace contextRef="#ctx0" brushRef="#br0" timeOffset="5348.8188">29756 2817 0,'0'0'0,"2"-3"15,-2 3 1,2-3-16</inkml:trace>
  <inkml:trace contextRef="#ctx0" brushRef="#br0" timeOffset="6018.0859">29758 3710 0,'0'2'0,"0"-2"16,2 0-16,0 4 15,4-3 1,14-1-16,11-13 16,11-23-1,6-15-15,-4-8 16,-1 1 0,-15 13-16,-10 11 15,-6 11 1,-8 17-16,-10-2 15,-20 22 1,-17 21-16,-6 17 16,4 5-16,9-4 15,8 3 1,13-7-16,11-6 16,12 1-1,9-7-15,9-7 16,14-6-1,10-16-15,10-20 16,10-24 0,-2-17-16</inkml:trace>
  <inkml:trace contextRef="#ctx0" brushRef="#br0" timeOffset="6341.2239">30594 2689 0,'0'4'0,"-5"17"16,-3 40-1,4 41-15,-2 12 16,1 11-1,-4-9-15,1-9 16,-2-3 0,2-19-16,-4-8 15,2-18 1,0-11-16,2-15 16,6-26-1,0 0-15,-4-17 16</inkml:trace>
  <inkml:trace contextRef="#ctx0" brushRef="#br0" timeOffset="6508.9708">30293 3241 0,'2'0'15,"13"-3"-15,23-7 16,44-8-1,49-10-15,-2 8 16,-1 3 0</inkml:trace>
  <inkml:trace contextRef="#ctx0" brushRef="#br0" timeOffset="8459.7322">23665 6240 0,'0'0'16,"-5"-8"-16,-5-12 15,-3-3 1,-6-6-16,-5 4 16,-1 5-1,-1 9-15,-2 12 16,-2 15-1,-6 28-15,2 18 16,10 12 0,12 1-16,9-9 15,12-11-15,2-12 16,8-12 0,7-11-16,4-12 15,8-13 1,11-24-16,-3-13 15,2-20 1,-10 1-16,-3 1 16,-14 13-1,-6 10-15,-5 10 16,-4 15 0,-6 7-16,4 3 15,-4 21 1,-4 21-16,-4 20 15,-2-1 1,-1 5-16,14-2 16,3-7-1,8-7-15,6-9 16,10-7 0,0-11-16,6-14 15,-5-7 1</inkml:trace>
  <inkml:trace contextRef="#ctx0" brushRef="#br0" timeOffset="9232.9132">24602 5054 0,'0'5'0,"2"17"15,-6 38 1,0 51-16,2 28 16,-5 10-1,-4-1-15,1 6 16,-3-3-1,0-17-15,9-11 16,4-17 0,0-18-16,2-19 15,6-18 1,2-16-16,0-11 16,5-15-1,13-16-15,4-29 16,4-27-1,6-25-15,-14 2 16,-8 18 0,-8 13-16,-7 17 15,-10 12 1,-5 12-16,-10 9 16,-8 19-1,-2 17-15,1 5 16,8 1-1,4-10-15</inkml:trace>
  <inkml:trace contextRef="#ctx0" brushRef="#br0" timeOffset="9873.7334">25198 6133 0,'2'-4'0,"-2"-4"16,0-8-16,0-1 16,-4 3-1,-5 6-15,-18 21 16,-19 35 0,-7 34-16,9 7 15,12-7 1,10-18-16,9-9 15,11-16 1,9-12-16,9-8 16,10-14-1,12-19-15,14-26 16,-1-14 0,-4-13-16,-11 3 15,-8 15 1,-10 10-16,-8 13 15,-4 12 1,-6 11-16,0-2 16,-4 20-1,0 15-15,0 12 16,2 7 0,4 5-16,4-4 15,4-4 1,4-8-16,6-7 15,2-14 1,-2-6-16</inkml:trace>
  <inkml:trace contextRef="#ctx0" brushRef="#br0" timeOffset="10167.6219">25685 5501 0,'0'8'0,"-4"19"16,1 39 0,-1 34-16,-2 23 15,3 5 1,-1-17-16,4-3 15,4-13 1,7-13-16,0-13 16,6-16-1,2-11-15,-2-17 16</inkml:trace>
  <inkml:trace contextRef="#ctx0" brushRef="#br0" timeOffset="10745.3768">26189 6001 0,'0'0'0,"-4"-2"15,-1-4 1,-3-2-16,-3 4 16,-12 10-1,-7 20-15,-8 25 16,-2 24 0,6 5-16,9-8 15,14-13 1,5-13-16,6-11 15,6-13 1,5-10-16,15-16 16,19-26-16,15-35 15,1-17 1,-5-3-16,-16 15 16,-16 21-1,-3 15-15,-13 13 16,-7 16-1,3 2-15,-8 20 16,-9 31 0,-8 16-16,5 4 15,4-4 1,8-7-16,4-4 16,8-3-1,9-5-15,0-5 16,7-14-1,1-4-15,-3-12 16</inkml:trace>
  <inkml:trace contextRef="#ctx0" brushRef="#br0" timeOffset="11179.4663">26642 6018 0,'2'4'16,"-4"16"0,-5 26-16,0 19 15,1 11 1,2-10-16,-3-5 16,3-15-1,0-12-15,2-20 16,2-7-1,13-17-15,17-49 16,20-36 0,2 4-16,-9 14 15,-5 18 1,-6 20-16,-10 13 16,-3 17-1,-6 9-15,4 19 16,-13 20-16,-8 21 15,-9 11 1,-2 6-16,0-3 16,5-6-1,5-7-15,7-8 16,0-18 0</inkml:trace>
  <inkml:trace contextRef="#ctx0" brushRef="#br0" timeOffset="11737.4897">27630 6007 0,'0'0'0,"-4"-3"16,-4-5 0,-8 4-16,-8 4 15,-20 17 1,-9 23-16,-3 13 15,7 7-15,11-2 16,14 1 0,12-6-16,12-7 15,12 0 1,10-9-16,16-1 16,0-9-1,13-7-15,-4-6 16,-4-11-1,-13-3 1</inkml:trace>
  <inkml:trace contextRef="#ctx0" brushRef="#br0" timeOffset="12772.7191">27660 6424 0,'2'3'16,"2"-2"-16,11 2 15,9 0 1,12-8-16,14-17 15,7-9 1,1-18-16,-14-7 16,-10 12-1,-12 8-15,-11 5 16,-7 16 0,-8 5-16,-14 11 15,-16 20-15,-7 15 16,-1 9-1,8 5-15,6-3 16,9-2 0,13-7-16,10-6 15,17-1 1,13-9-16,18-7 16,9-9-1,14-12-15,2-5 16,-4-4-1,-9-5-15,0-7 16,-5 0 0,-11-5-16,-1-2 15,-11 1 1,-6-2-16,-9 1 16,-8 4-1,-5 6-15,-8 10 16,-6 3-1,-9 11-15,-20 24 16,-1 19 0,-2 18-16,6 1 15,11 1 1,12-10-16,7-14 16,5-8-1,7-4-15,9-16 16,13-12-1,6-19-15,20-37 16,2-38 0,11-32-16,-12-3 15,-7-5 1,-4 17-16,-7-3 16,-9 23-16,-8 9 15,-8 19 1,-6 9-16,-2 19 15,-4 16 1,-2 16-16,-2 6 16,-6 8-1,-12 39-15,-15 39 16,-1 32 0,2 11-16,10-2 15,3-3 1,8-8-16,3-2 15,6-17 1,6-7-16,4-14 16,0-24-1</inkml:trace>
  <inkml:trace contextRef="#ctx0" brushRef="#br0" timeOffset="13809.6705">29770 6145 0,'2'0'15,"-2"-6"-15,0-8 16,0-1 0,-4 1-16,0 0 15,-8 8 1,-11 12-16,-13 22 15,-5 19 1,2 13-16,7 4 16,12-3-1,9-7-15,11-8 16,8-10 0,7-10-16,5-7 15,12-13 1,10-19-16,15-28 15,3-27 1,3-26-16,-1-20 16,-7-6-1,-8 3-15,-4 4 16,-9-7 0,-6 17-16,-1 9 15,-7 11 1,-4 7-16,-7 14 15,0 18 1,-3 12-16,-4 11 16,0 18-1,-4 1-15,-10 36 16,-14 43 0,-9 43-16,5 8 15,6 0-15,2 1 16,6-5-1,6-7-15,6-2 16,4-21 0,4-17-16,4-11 15,2-25 1,4-17-16,-2-10 16</inkml:trace>
  <inkml:trace contextRef="#ctx0" brushRef="#br0" timeOffset="14021.7301">30398 6066 0,'-2'8'16,"-3"22"-16,-8 19 15,1 12 1,2-6-16,2-5 15,2-15 1,4-15-16,2-16 16,0 0-1</inkml:trace>
  <inkml:trace contextRef="#ctx0" brushRef="#br0" timeOffset="14172.8233">30489 5367 0,'0'0'0,"0"0"15,0 0 1,2 2-16</inkml:trace>
  <inkml:trace contextRef="#ctx0" brushRef="#br0" timeOffset="14611.0604">30630 6349 0,'0'1'16,"2"-1"-16,-2-1 15,11-10-15,12-20 16,13-23 0,-8-4-16,-2-1 15,-5 11 1,-10 14-16,-6 8 16,-3 18-1,-9 5-15,-12 17 16,-18 23-1,-1 20-15,4 9 16,10-1 0,8-8-16,9 0 15,16-15 1,10-1-16,12-10 16,19-11-1,10-11-15,8-25 16,9-28-1,-28 12-15</inkml:trace>
  <inkml:trace contextRef="#ctx0" brushRef="#br0" timeOffset="14921.7412">31409 5222 0,'0'0'16,"0"2"0,-2 10-16,-6 30 15,-11 49 1,-7 41-16,-2 8 16,0 3-1,5-10-15,8-4 16,2-18-1,7-10-15,3-23 16,3-14 0,1-19-16,1-19 15,-2-20 1,0-2-16</inkml:trace>
  <inkml:trace contextRef="#ctx0" brushRef="#br0" timeOffset="15121.587">31141 5831 0,'0'0'16,"2"0"-16,2-2 16,17-5-1,35-6-15,36-4 16,25 2-1,-4 12-15,-49 0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982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4080935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367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949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826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000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041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>
            <a:off x="3411940" y="-23444"/>
            <a:ext cx="53681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Introduction</a:t>
            </a:r>
            <a:r>
              <a:rPr lang="en-US" sz="2200" b="1" baseline="0" dirty="0" smtClean="0">
                <a:solidFill>
                  <a:srgbClr val="FFC000"/>
                </a:solidFill>
              </a:rPr>
              <a:t> &amp; G</a:t>
            </a:r>
            <a:r>
              <a:rPr lang="en-US" sz="2200" b="1" dirty="0" smtClean="0">
                <a:solidFill>
                  <a:srgbClr val="FFC000"/>
                </a:solidFill>
              </a:rPr>
              <a:t>et Ready and Conversation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emf"/><Relationship Id="rId4" Type="http://schemas.openxmlformats.org/officeDocument/2006/relationships/customXml" Target="../ink/ink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2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5" Type="http://schemas.openxmlformats.org/officeDocument/2006/relationships/image" Target="../media/image11.jpg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7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customXml" Target="../ink/ink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Healthy Lifestyle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898150"/>
            <a:ext cx="10172700" cy="50639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74090" y="5962134"/>
            <a:ext cx="2561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food pyramid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046520" y="2256120"/>
              <a:ext cx="10336320" cy="1970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7160" y="2246760"/>
                <a:ext cx="10355040" cy="198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66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520700"/>
            <a:ext cx="9855200" cy="58674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10262"/>
              </p:ext>
            </p:extLst>
          </p:nvPr>
        </p:nvGraphicFramePr>
        <p:xfrm>
          <a:off x="6140448" y="910166"/>
          <a:ext cx="20891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Just a little</a:t>
                      </a:r>
                      <a:endParaRPr lang="en-US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415360" y="819000"/>
              <a:ext cx="2964600" cy="1599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06000" y="809640"/>
                <a:ext cx="2983320" cy="161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1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9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00" y="556832"/>
            <a:ext cx="2832100" cy="16092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63600" y="1395051"/>
            <a:ext cx="1041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rer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common or frequent; very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unusual 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disease /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/ˈrer.li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frequently; often; usual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see each other now.		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have time to read a newspaper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Couch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kaʊtʃ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pəˌteɪ.t̬oʊ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 who watches a lot of television and does 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have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active life.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98800" y="580264"/>
            <a:ext cx="3867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Expressions</a:t>
            </a:r>
            <a:endParaRPr lang="en-US" sz="2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4081462"/>
            <a:ext cx="2228850" cy="20478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1864440" y="2498760"/>
              <a:ext cx="1696320" cy="19551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55080" y="2489400"/>
                <a:ext cx="1715040" cy="197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728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7700" y="1114336"/>
            <a:ext cx="10248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Gain weight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/ˈ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geɪn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ˈ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weɪt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 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phr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 on weight;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# lose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weight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Eating lots of junk food causes you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 weight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a week of going on a diet, she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little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dɪˈprest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unhappy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without hope: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seemed a bit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his work situation.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became deeply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her husband died.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He’s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losing his job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 out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hæŋ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               hung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hʌŋ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spend a lot of time in a place or with someone: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spent the whole day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pool.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don't know why he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hangs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James, they've got nothing in common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66920" y="2614680"/>
              <a:ext cx="8287560" cy="3744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7560" y="2605320"/>
                <a:ext cx="8306280" cy="376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529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8000" y="882134"/>
            <a:ext cx="11442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couch / hang 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 Eating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and not exercising cause you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 weight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 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Where do you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 out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your friends?		B: In the park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 It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very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 for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to miss a day at school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 Nader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unhappy at school and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felt -------------------.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 Scientists ----------------------- use this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modern laboratories.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 kids today are overweight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 potatoes.</a:t>
            </a:r>
            <a:endParaRPr lang="en-US" sz="2400" b="1" dirty="0"/>
          </a:p>
        </p:txBody>
      </p:sp>
      <p:sp>
        <p:nvSpPr>
          <p:cNvPr id="2" name="Rectangle 1"/>
          <p:cNvSpPr/>
          <p:nvPr/>
        </p:nvSpPr>
        <p:spPr>
          <a:xfrm>
            <a:off x="2624630" y="261035"/>
            <a:ext cx="4793300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 in the blanks with given words.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436480" y="1910520"/>
              <a:ext cx="7569360" cy="41392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7120" y="1901160"/>
                <a:ext cx="7588080" cy="415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21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919645"/>
            <a:ext cx="10287000" cy="56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long haven’t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Behzad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seen each other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When was the last time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Behzad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saw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800"/>
              </a:spcAft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at home most of the time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800"/>
              </a:spcAft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always goes out and hangs out with his friends. 		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True / False</a:t>
            </a:r>
          </a:p>
          <a:p>
            <a:pPr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Where’s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Behzad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going this Thursday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What does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prefer to do on Thursday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has lost 5 kilos in three months.   		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False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75752" y="415252"/>
            <a:ext cx="658468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Listen to the audio file and answer the questions.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568391"/>
              </p:ext>
            </p:extLst>
          </p:nvPr>
        </p:nvGraphicFramePr>
        <p:xfrm>
          <a:off x="1270000" y="1367366"/>
          <a:ext cx="92329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y haven’t seen each other f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or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about three months.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565355"/>
              </p:ext>
            </p:extLst>
          </p:nvPr>
        </p:nvGraphicFramePr>
        <p:xfrm>
          <a:off x="1244600" y="3183466"/>
          <a:ext cx="10464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does different things like surfing the net and playing computer games.</a:t>
                      </a:r>
                      <a:endParaRPr lang="en-US" sz="2400" dirty="0"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10071100" y="4165600"/>
            <a:ext cx="5715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071100" y="6477000"/>
            <a:ext cx="5715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3455"/>
              </p:ext>
            </p:extLst>
          </p:nvPr>
        </p:nvGraphicFramePr>
        <p:xfrm>
          <a:off x="1244600" y="2332566"/>
          <a:ext cx="3848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saw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Sina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in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Norouz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423612"/>
              </p:ext>
            </p:extLst>
          </p:nvPr>
        </p:nvGraphicFramePr>
        <p:xfrm>
          <a:off x="1219200" y="4643966"/>
          <a:ext cx="6388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is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going to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</a:rPr>
                        <a:t>Darband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for climbing and walking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982534"/>
              </p:ext>
            </p:extLst>
          </p:nvPr>
        </p:nvGraphicFramePr>
        <p:xfrm>
          <a:off x="1244600" y="5558366"/>
          <a:ext cx="6388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He prefers to stay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home and watch his movies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54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650" y="1010335"/>
            <a:ext cx="10071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and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are old friends. They have not seen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each other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for about three months.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has called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7350" y="2213521"/>
            <a:ext cx="115951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Hi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How is it going? I haven’t seen you since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Norooz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Hi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Thanks for calling. I am home most of the time.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 different 		things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surfing the net and playing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 	games.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How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your free time? Going out, jogging,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 football,...?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Nope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rarely go out and hang out with my friends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see. Reza and I are going to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Darband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climbing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walking this 			Thursday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We really like to see you. Will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come with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0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1194138"/>
            <a:ext cx="1148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What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?! Oh, no, I haven’t been there for a long time. I prefer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home and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my movies on the weekend. I’ve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 of things to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eat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too.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	Come on! Stop being a couch potato! I guess you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haven’t exercised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long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time. I think you are a bit fat now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 smtClean="0">
              <a:solidFill>
                <a:srgbClr val="CD002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Um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actually, you’re right. I’ve gained five kilos in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months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really do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move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See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I told you. Working with computers for a long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makes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sick and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depressed. I’ve read about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somewhere.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All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right. You won!… When and where should we meet?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4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000" y="1266152"/>
            <a:ext cx="10274300" cy="54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Higher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education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education and training at college or university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school prepares students for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higher education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    the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general condition of your body and how healthy you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worried about my husband’s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 	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ealth risk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physically strong and not likely to become ill or weak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baby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boy	/ 	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lifestyle	/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289600" y="2147400"/>
              <a:ext cx="2194560" cy="531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0240" y="2138040"/>
                <a:ext cx="2213280" cy="55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49400" y="3984328"/>
            <a:ext cx="10337800" cy="287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Medicine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medəsən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kept out of the reach of children.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your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every night.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/>
              <a:t> </a:t>
            </a:r>
            <a:br>
              <a:rPr lang="en-US" dirty="0"/>
            </a:b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3" y="4014639"/>
            <a:ext cx="1893888" cy="14065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81870" y="1120835"/>
            <a:ext cx="9711530" cy="1878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ɪmˈpruːv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 	to make something better, or to become better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doctors say she is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use the money for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home.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447720" y="1742760"/>
              <a:ext cx="6053040" cy="4345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38360" y="1733400"/>
                <a:ext cx="6071760" cy="436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964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3145572"/>
            <a:ext cx="2428875" cy="17739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24200" y="3145572"/>
            <a:ext cx="8166100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læf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		#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The kids are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laughing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Maria looked at him and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Laughter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dirty="0"/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læftər</a:t>
            </a:r>
            <a:r>
              <a:rPr lang="en-US" sz="2400" dirty="0"/>
              <a:t>/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Laughter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best medicine.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028700" y="1204545"/>
            <a:ext cx="9931400" cy="965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ɪnˈkriːs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v to become bigger in amount or number	#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Food prices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50% in less than a year.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4851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079500"/>
            <a:ext cx="10477500" cy="51943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67880" y="4201920"/>
              <a:ext cx="4432680" cy="1765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8520" y="4192560"/>
                <a:ext cx="4451400" cy="178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57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202230"/>
            <a:ext cx="3314700" cy="14367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3990867"/>
            <a:ext cx="3429000" cy="16479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0700" y="3852821"/>
            <a:ext cx="3328693" cy="1697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700" y="1028700"/>
            <a:ext cx="3328693" cy="17714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31259" y="2812489"/>
            <a:ext cx="4426541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Eating fruits is good for our health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apple a day keeps the doctor away.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56483" y="2800199"/>
            <a:ext cx="4190917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Eating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lot is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bad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habit for our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health, especially fried foods.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1259" y="5718328"/>
            <a:ext cx="4330083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Doing daily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exercise is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good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health.</a:t>
            </a:r>
            <a:endParaRPr lang="en-US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97009" y="5638800"/>
            <a:ext cx="4309864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Working with a computer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a long time increases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our health risk.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9988200" y="6114240"/>
              <a:ext cx="67680" cy="131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78840" y="6104880"/>
                <a:ext cx="86400" cy="14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19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401391"/>
            <a:ext cx="2997200" cy="6781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1300" y="1079500"/>
            <a:ext cx="10452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Look at the people in the pictures. Check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they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doing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good for their health.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83" y="1755740"/>
            <a:ext cx="2581482" cy="23209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500" y="1755739"/>
            <a:ext cx="2768600" cy="23209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042" y="1755740"/>
            <a:ext cx="2851758" cy="232096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79891" y="4583223"/>
            <a:ext cx="1739900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og / run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73500" y="4372332"/>
            <a:ext cx="273583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hang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out  /  laugh / enjoy time together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64563" y="4372332"/>
            <a:ext cx="193033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 junk food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0" name="Ink 9"/>
              <p14:cNvContentPartPr/>
              <p14:nvPr/>
            </p14:nvContentPartPr>
            <p14:xfrm>
              <a:off x="3877200" y="4201200"/>
              <a:ext cx="1209960" cy="26568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67840" y="4191840"/>
                <a:ext cx="1228680" cy="28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43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96693"/>
            <a:ext cx="3213100" cy="2874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398941"/>
            <a:ext cx="3276600" cy="2971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90010" y="4718111"/>
            <a:ext cx="249299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climb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mountain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57921" y="4690715"/>
            <a:ext cx="3756079" cy="1353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surf the net / search the net / use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computer /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a computer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1221120" y="4460760"/>
              <a:ext cx="806760" cy="6825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11760" y="4451400"/>
                <a:ext cx="825480" cy="70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819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65200" y="1023084"/>
            <a:ext cx="104267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 in the blanks with the given words. One is extra.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worked / jog / hangs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/eating / surfing / climbed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Behzad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likes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 junk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when he’s watching TV.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Reza is -------------------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 go out and -------------------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at 6.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Mahdi -------------------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friends on Fridays.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They -------------------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Damavand last year.</a:t>
            </a:r>
            <a:endParaRPr 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62240" y="2554560"/>
              <a:ext cx="2510640" cy="3958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2880" y="2545200"/>
                <a:ext cx="2529360" cy="397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63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478</Words>
  <Application>Microsoft Office PowerPoint</Application>
  <PresentationFormat>Widescreen</PresentationFormat>
  <Paragraphs>120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 Chamran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Office Theme</vt:lpstr>
      <vt:lpstr>Vision 2 Lesson 2: A Healthy Lifestyle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 2 Lesson 2: Conversation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73</cp:revision>
  <dcterms:created xsi:type="dcterms:W3CDTF">2020-06-02T04:12:05Z</dcterms:created>
  <dcterms:modified xsi:type="dcterms:W3CDTF">2024-11-09T07:43:56Z</dcterms:modified>
</cp:coreProperties>
</file>