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33:11.9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26793 10816 0,'2'0'0,"-2"0"16,4 0-16,5 2 15,10-1 1,5 6-16,-1-4 16,5 3-1,6 1-15,4-4 16,6-1 0,2 0-16,7-2 15,1 5 1,4-4-16,5-1 15,-7 0 1,13-1-16,-3-2 16,-5 1-16,11 0 15,-2 0 1,5 2-16,-1-2 16,-3 2-1,-7 0-15,4 0 16,-4 0-1,-2-1-15,2-1 16,-6-1 0,1 1-16,3 0 15,-4-2 1,-5 3-16,1-3 16,3-1-1,-9-2-15,-4 4 16,1 0-1,-7-1-15,-6 2 16,-10 0 0,-5 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36:05.7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2960 6094 0,'0'2'15,"0"-2"1,0 0-16,0 0 15,0 0 1,-2 1-16,-5 4 16,3 0-1,-8 3-15,-2 2 16,-3 1 0,-7 1-16,-3 0 15,1-1 1,-7 2-16,2-1 15,1-4-15,-7 0 16,1 0 0,-2 1-16,-3-4 15,-1-1 1,-3 0-16,5-1 16,-7-1-1,4 1-15,-5-3 16,3 2-1,-2-2-15,0 0 16,-3-5 0,1 0-16,3-3 15,1 1 1,0-3-16,0-1 16,8 0-1,-3-3-15,4-5 16,4 2-1,-1-6-15,3 3 16,4-8 0,4 0-16,-3-5 15,6-1 1,0 1-16,6-3 16,0-3-1,4-3-15,3 1 16,2-5-1,7 2-15,2 0 16,2 6 0,4-3-16,4-3 15,1 0 1,7 3-16,5 0 16,3 2-1,2-3-15,7 6 16,-1 0-1,4 1-15,1 5 16,6 3 0,-1 3-16,0 4 15,3 2 1,4 1-16,1 2 16,1 8-1,-4-2-15,-6 5 16,6 3-1,2 2-15,-7 3 16,-2 5-16,0 0 16,-3 7-1,-3 5-15,-2-2 16,-6 5 0,2 0-16,-4 3 15,-5 1 1,4 5-16,-7 5 15,-1 6 1,1 3-16,-4 2 16,0 5-1,-2 3-15,-10 8 16,-1 2 0,-10 6-16,-11 0 15,-10 11 1,-20 4-16,-13-8 15,22-34 1</inkml:trace>
  <inkml:trace contextRef="#ctx0" brushRef="#br0" timeOffset="3170.8764">5294 6171 0,'2'0'0,"-2"0"16,0 0 0,0 0-16,0 0 15,0 0 1,1-3-16,9 2 15,3 1-15,3 0 16,7 1 0,10 3-16,2-1 15,10 3 1,5-3-16,11 2 16,-3-1-1,6-1-15,-2 3 16,5-4-1,0 3-15,-1-4 16,5 1 0,-3 0-16,-8 1 15,0-1 1,0-2-16,-5 1 16,0-1-1,-7 0-15,1 0 16,-2 2-1,-2-2-15,-1 2 16,-1-2 0,-4 0-16,1 0 15,-6 0 1,-4 0-16,-4 0 16,-4 0-1,-4 3-15,-4-1 16,4-2-1,-5 0-15,-6 3 16,-1-3 0,-2 0-16,-1 0 15,-12 0 1</inkml:trace>
  <inkml:trace contextRef="#ctx0" brushRef="#br0" timeOffset="10654.9035">17347 6050 0,'0'3'0,"0"-3"15,2 0-15,-2 0 16,0 0-1,0 3-15,0 5 16,0 0 0,-4 2-16,-1 5 15,-4-1 1,-1 0-16,-5 0 16,-4 0-1,-1-2-15,-1 0 16,-5 2-1,5-6-15,-8-1 16,5-1 0,-2-4-16,-2 1 15,-1-6 1,3-2-16,0-1 16,-2-2-1,3-5-15,1-4 16,-1-2-1,4-2-15,1-2 16,1-5 0,2 3-16,0-6 15,6 5 1,-2-4-16,5-2 16,1-1-1,3 0-15,2-2 16,4-1-16,5-1 15,1-1 1,5-1-16,2-1 16,6 5-1,-1 3-15,5 3 16,3-1 0,8 4-16,2 2 15,6 5 1,-4 4-16,3 2 15,-1 5 1,-2 7-16,-3 2 16,-1 7-1,-2 5-15,-4 7 16,0 8 0,-2 4-16,-5 5 15,-3 8 1,-4 3-16,-2 5 15,-12 11 1,-18 5-16,-17 6 16,7-26-1</inkml:trace>
  <inkml:trace contextRef="#ctx0" brushRef="#br0" timeOffset="11844.4455">17735 6209 0,'2'1'0,"-2"-1"16,0 0-1,0 0-15,0 0 16,3-1-1,5-2-15,4 1 16,6 1 0,6 0-16,7 1 15,3 0 1,10 0-16,2 1 16,8 2-1,3 1-15,7 0 16,1-1-1,3 0-15,0-1 16,3 0-16,-8 3 16,7-5-1,-7 0-15,-3 3 16,-4-1 0,-8-2-16,-3 2 15,-13-2 1,-6 0-16,2 2 15,-7-2 1,-8 2-16,-3 0 16,-1-2-1,-3 0-15,-4 2 16,0-2 0,-1 0-16,1 1 15,0-1 1</inkml:trace>
  <inkml:trace contextRef="#ctx0" brushRef="#br0" timeOffset="13401.5658">19982 6042 0,'0'2'0,"0"-2"16,0 0-16,0 0 16,0 0-1,0 0-15,0 0 16,0 2 0,-7 6-16,-6 4 15,-4 2 1,-2 3-16,-3-3 15,-1 0 1,-3 2-16,-1-4 16,-4-3-1,-3 1-15,0 0 16,-4-5 0,-7-1-16,7-2 15,-7-4 1,4-5-16,-6-2 15,5-4 1,-3-3-16,7-5 16,-1 0-1,7-4-15,2-5 16,-2-2 0,8-4-16,4 2 15,6-5 1,6 0-16,2-6 15,6 0 1,8 0-16,6-3 16,4 1-1,6 2-15,8 0 16,6-1 0,-1 4-16,13 5 15,-1 4 1,9 1-16,2 6 15,-1 6 1,6 6-16,-1 8 16,0 6-1,-2 6-15,-9 8 16,-7 13-16,-2 6 16,-10 12-1,-8 12-15,-15 7 16,-9 6-1,-15 2-15,-11-4 16,-6-2 0,9-24-16</inkml:trace>
  <inkml:trace contextRef="#ctx0" brushRef="#br0" timeOffset="16065.5119">20603 6172 0,'0'3'0,"0"-3"15,0 0 1,-7 0-16,1 2 16,0 2-1,-3-4-15,7 1 16,-1-1-1,1 0-15,0 2 16,9 1 0,18-1-16,12-2 15,9 0 1,0-2-16,15-1 16,7 1-1,5-3-15,5 0 16,3 4-1,-1-2-15,8 2 16,9-1 0,-12 2-16,-4 2 15,0-1 1,-4-1-16,-6 0 16,-10-1-1,-1 1-15,-8 1 16,-8 2-1,-8-2-15,-1 2 16,-9 3 0,-6-5-16,-8 1 15,-6 1-15,-2-3 16,-2 0 0</inkml:trace>
  <inkml:trace contextRef="#ctx0" brushRef="#br0" timeOffset="23905.4476">29154 6181 0,'0'1'0,"0"-1"16,0 0 0,-2 0-16,-4 0 15,0 0 1,-2 0-16,-4 0 16,-2 0-1,-4 0-15,-3 0 16,2-1-1,4-3-15,2 4 16,0-2 0,7 2-16,2 0 15,2 0 1,0-3-16,0 3 16,4-4-1,6 1-15,9-2 16,0 2-1,9 1-15,1-2 16,1 4 0,0-3-16,4 1 15,0 2-15,11 0 16,-1 0 0,6 2-16,5 1 15,3-1 1,1-2-16,-1 0 15,10 2 1,-2-2-16,1 0 16,0 0-1,1-2-15,0 0 16,1-1 0,-9 3-16,-1-3 15,1 0 1,-8 2-16,-6-1 15,-2-1 1,-3 0-16,-7-1 16,0 0-1,-5 0-15,-1 2 16,-2 2 0,-4-2-16,-2 2 15,-6-2 1,-2 2-16,-4 0 15,-2 0 1,-2-2-16,2 2 16,-2 0-1</inkml:trace>
  <inkml:trace contextRef="#ctx0" brushRef="#br0" timeOffset="31082.4265">8331 7674 0,'0'0'0,"0"0"15,0 0 1,2 0-16,-2 0 16,0 0-1,5 0-15,10 0 16,11 2 0,8 0-16,17 0 15,15 1 1,15 3-16,11 2 15,6-2 1,7 4-16,-2-2 16,-4 0-1,-7-2-15,-6-1 16,3 1 0,-5-2-16,-7-2 15,-9-2 1,-9 2-16,-7 1 15,-9-2 1,-7-1-16,-8 2 16,-7-2-1,-10 0-15,-3 0 16,-6 0 0,1 4-16,-23 4 15</inkml:trace>
  <inkml:trace contextRef="#ctx0" brushRef="#br0" timeOffset="38222.3282">15137 7715 0,'2'0'0,"-2"0"16,0 0-1,-2 0-15,2 0 16,0-2 0,0 1-16,0-4 15,2 4 1,2-6-16,4 4 15,8-4 1,6 4-16,9 0 16,3 3-1,6-1-15,14 1 16,8-2 0,5 0-16,9 2 15,5 0 1,9-2-16,-1 2 15,8 2 1,9 2-16,-1 0 16,0-2-1,-10-2-15,3 0 16,7 1 0,-4-1-16,5 0 15,1-1 1,-6 1-16,14 1 15,-13-2 1,-8 1-16,-1 0 16,-6-2-16,-9 2 15,4 2 1,3-4-16,-6-1 16,0 2-1,-8-1-15,0 0 16,3 0-1,-1 2-15,-3-2 16,-5 0 0,0 2-16,1-2 15,-6-2 1,0 4-16,-1-2 16,0-2-1,-6 0-15,2 0 16,-5 2-1,1-2-15,0-4 16,-10 4 0,-5-1-16,3 2 15,-7-1 1,-1 2-16,-9 2 16,-7 0-1,-4 2-15,-3 0 16</inkml:trace>
  <inkml:trace contextRef="#ctx0" brushRef="#br0" timeOffset="49804.7376">31706 7647 0,'3'3'0,"-3"-3"15,0 0-15,0 0 16,0 0 0,-3 2-16,-3 2 15,-7 1 1,-8 4-16,-7 1 15,-2 3 1,-4 0-16,-2 0 16,-1 1-1,-3 5-15,-3-3 16,0 0 0,0 0-16,-3-2 15,-2 1 1,-3 1-16,-2-4 15,4 0 1,-8-4-16,5-2 16,-4-3-1,1 2-15,-3-5 16,1 0 0,1-2-16,0-4 15,-3-2-15,3-2 16,1 1-1,-1-4-15,0-2 16,3-2 0,2-2-16,2-1 15,4-3 1,3-5-16,4-5 16,2 1-1,3-4-15,7 2 16,0 1-1,5-6-15,2-1 16,4-6 0,6 1-16,3-2 15,6 0 1,4 0-16,4-6 16,6 2-1,9 4-15,5-5 16,4 3-1,6 2-15,6-1 16,6-1 0,6 6-16,3 0 15,10 2 1,7 6-16,8 5 16,-1 5-1,2 2-15,-1 3 16,1 9-1,-1 5-15,5 6 16,1 0 0,-3 10-16,-5 6 15,1 10 1,-4 2-16,0 11 16,-5 5-1,-5 9-15,-11 14 16,-10 2-1,-6 9-15,-17 10 16,-20 4 0,-21 10-16,-37 8 15,-37 5 1,40-62-16</inkml:trace>
  <inkml:trace contextRef="#ctx0" brushRef="#br0" timeOffset="52912.302">1799 9171 0,'2'2'15,"-2"-2"1,0 0-16,0 0 15,0 0 1,0 0-16,1 0 16,5 0-1,9 0-15,3-2 16,8-2 0,5 2-16,9-5 15,-1 2 1,13 3-16,5-2 15,8 0 1,8 2-16,14 2 16,0-2-1,2 0-15,9 2 16,1 2 0,1 0-16,7-2 15,3-4 1,0 2-16,5 0 15,3 2 1,3 0-16,-8 0 16,-2-2-16,8 0 15,-4-2 1,-11 6-16,5-2 16,-5 0-1,-1-2-15,1 4 16,-5-4-1,-4 4-15,7-2 16,-19 4 0,5-2-16,-8 0 15,-1 4 1,-1-4-16,-6 0 16,-8 0-1,-2 0-15,0 0 16,-12 0-1,-9-1-15,-3 6 16,-5-3 0,-17 2-16,-9-4 15</inkml:trace>
  <inkml:trace contextRef="#ctx0" brushRef="#br0" timeOffset="57978.0929">10776 9236 0,'2'2'15,"-2"-2"-15,5 0 16,5-2-1,4-1-15,-2 3 16,-4-1 0,-4 1-16,-3 0 15,-1 1 1,-19 5-16,-24-2 16,-15 0-1,-21-4-15,-4-2 16,-9 0-1,-4-8-15,3 3 16,-10 0 0,15 6-16,3 0 15,7-2 1,4 1-16,9 1 16,7-2-1,6 3-15,15-2 16,7 2-16,9 0 15,9 0 1,5 0-16,3 0 16,0 2-1,1-2-15,1 0 16,0 0 0,0 3-16,2-3 15,-2 0 1,2 1-16,-2-1 15,2 0 1,0 2-16,-2-2 16,2 3-1,0-3-15,0 0 16,2 0 0,-2 0-16,0 0 15,0 0 1,2 0-16,-2 0 15,2 0 1,0 0-16,0-3 16,3 3-1,-3-2-15,2 2 16,0-1 0,-2 1-16,0-3 15,-1 3 1,1-2-16</inkml:trace>
  <inkml:trace contextRef="#ctx0" brushRef="#br0" timeOffset="59745.4195">6978 9206 0,'2'0'0,"0"0"16,9 0-1,12 0-15,13-4 16,13 4-1,10-4 1,14 2-16,2 0 16,9 0-1,9 4-15,0-2 16,5-2-16,-2 4 16,13-2-1,-2 2-15,-2 2 16,-10-2-1,-3 2-15,-8 1 16,-7-4 0,-4 4-16,-5-3 15,-13 3 1,-11-3-16,-4 1 16,-9 1-1,-8 1-15,-7-1 16,-12-4-1,-1 0-15</inkml:trace>
  <inkml:trace contextRef="#ctx0" brushRef="#br0" timeOffset="61166.6564">7481 9325 0,'2'0'16,"-2"0"-16,0 0 15,5-4 1,-2-2-16,1-5 16,0-3-1,-2 5-15,-2-4 16,-6 6 0,-6 1-16,-8 6 15,-10 10 1,-1 6-16,2 9 15,1 4 1,5 0-16,7-5 16,4-2-1,5-7-15,6-4 16,2-2 0,8-3-16,7-8 15,12-11 1,6-6-16,3-2 15,-7-1 1,-4 6-16,-8 2 16,-8 9-1,-4-1-15,-4 4 16,2 2 0,-2-2-16,-2 6 15,-4 5 1,-3 11-16,-1 0 15,1 5 1,7-5-16,5 4 16,8-1-1,3 2-15,9-5 16,-2-5-16,6-7 16,8-10-1,23-19-15,-13 4 16,-13-3-1,5-1-15,-5 3 16,-3 2 0,-9 6-16,-9 3 15,-7 4 1,-3 3-16,1-3 16,-11 6-1,-12 7-15,-10 9 16,-4 2-1,-4 0-15,10 0 16,1-1 0,11 1-16,5-3 15,5-5 1,5 1-16,9-2 16,10-8-1,9-5-15,6-14 16,7-12-1,7-12-15,-2-2 16,-8 6 0,-4-1-16,-8 1 15,-11 3 1,2 7-16,-11-3 16,-1 6-1,-5 2-15,0 4 16,0 5-1,0 5-15,0 2 16,-3 2 0,1-2-16,-4 13 15,-7 9 1,0 14-16,-2 7 16,2 3-1,3 0-15,5 1 16,5-3-1,2-8-15,4-7 16,-1-5-16,2-8 16,1-8-1</inkml:trace>
  <inkml:trace contextRef="#ctx0" brushRef="#br0" timeOffset="61449.6367">8224 9398 0,'2'2'15,"-2"-2"-15,6 4 16,6 3 0,7 9-16,-5 6 15,3 7 1,-7 3-16,-2 2 16,-4-3-1,-4 6-15,-2-3 16,0 0-1,0-5-15,0-3 16,0-5 0,0-5-16,1-5 15,1-9 1,1 3-16,5-6 16,0-3-1</inkml:trace>
  <inkml:trace contextRef="#ctx0" brushRef="#br0" timeOffset="61605.0428">8381 9313 0,'0'0'16,"0"2"-16,2-2 15,-2 2 1,2 4-16</inkml:trace>
  <inkml:trace contextRef="#ctx0" brushRef="#br0" timeOffset="73523.6022">3574 10571 0,'2'2'15,"-2"-2"-15,0 0 16,0 0-1,0 6-15,-2 0 16,-3 3 0,-7 5-16,-2 4 15,-7 0 1,-8 2-16,-1 2 16,-5-1-1,-8 3-15,0-5 16,-7 6-1,-2-2-15,-7 3 16,-3-5 0,0 1-16,-4-2 15,0-4 1,1-3-16,-4 0 16,4-6-1,-3-1-15,-10-2 16,3-6-16,3 0 15,3-4 1,-3-1-16,1-2 16,8 0-1,4-3-15,-2-2 16,2-2 0,5-6-16,5 4 15,3-5 1,3 3-16,4-6 15,3 2 1,1-7-16,6 2 16,-3-7-1,9 3-15,-1-5 16,0 2 0,3-4-16,5-2 15,4-4 1,8-2-16,6-1 15,12-3 1,0 2-16,12-9 16,9 5-1,0 0-15,8 3 16,1 3 0,5 5-16,-1 4 15,1 7-15,-2 0 16,9 5-1,-2 6-15,-4-2 16,6 7 0,2 4-16,3-1 15,-2 1 1,2 4-16,-2 2 16,-1 2-1,-1 2-15,1 4 16,1 1-1,-5 0-15,0 1 16,2 1 0,-4 2-16,4 8 15,-4-2 1,-1 0-16,-2 1 16,1 0-1,-4 2-15,-3 3 16,1-4-1,-1 2-15,-6 1 16,-2 2 0,-3 1-16,-1 3 15,-3 1 1,-4 0-16,-4 6 16,3 1-1,-4 3-15,-3 0 16,-1 3-1,-4 2-15,2-1 16,-5 5 0,-1-2-16,-4 3 15,-3 0 1,0 1-16,-3 0 16,-4 0-1,-5 4-15,-2-3 16,-9 2-1,-5 3-15,-10-7 16,-2-5 0,7-14-16</inkml:trace>
  <inkml:trace contextRef="#ctx0" brushRef="#br0" timeOffset="76495.3759">4057 10693 0,'2'0'0,"-2"2"16,3-2-16,8 2 16,15-2-1,11 0-15,10-2 16,12 4 0,4-6-16,11 4 15,3-2 1,4 0-16,6 0 15,12 2 1,-5 2-16,5 0 16,-3-2-1,-5 0-15,1-2 16,-16 0-16,-8 1 16,-5 1-1,-12-3-15,1 1 16,-10 2-1,-4-2-15,-6 2 16,-6 0 0,-4 0-16,-8 2 15,-2-2 1,-8 0-16,1 2 16,-3-2-1,-1 0-15,1 0 16,0-2-1,-2 2-15</inkml:trace>
  <inkml:trace contextRef="#ctx0" brushRef="#br0" timeOffset="79899.2449">6950 10610 0,'2'2'0,"-2"-2"16,0 0 0,0 0-16,0 0 15,0 0 1,2 3-16,-2-1 15,0 3 1,-5 9-16,-5 0 16,-5 3-1,-10 2-15,4-4 16,-5-4 0,-9 2-16,3-7 15,-11-2 1,-5-3-16,-7-5 15,-5 0 1,0 1-16,-1-8 16,2-2-1,3-5-15,5-5 16,-1-1 0,9-4-16,-1-1 15,7-9 1,-3-3-16,6-6 15,0-5 1,5-3-16,6-1 16,2 5-1,-1-2-15,8-3 16,6 7 0,5 2-16,8-3 15,10-6-15,12 8 16,9-4-1,12 3-15,11 5 16,1 6 0,7 9-16,-1 10 15,6 6 1,7 9-16,0 11 16,-9 6-1,8 15-15,-5 3 16,1 11-1,-3 14-15,-6-1 16,-4 8 0,-9 4-16,-5 8 15,-21-2 1,-13 8-16,-13 0 16,-12-2-1,-12 2-15,-10-6 16,-11-4-1,0-14-15,0-3 16,-3-17 0,15-10-16</inkml:trace>
  <inkml:trace contextRef="#ctx0" brushRef="#br0" timeOffset="80716.1239">7631 10742 0,'0'2'0,"0"-2"16,0 0 0,0 0-16,0 0 15,0 0 1,3 0-16,5 3 15,10-1 1,17 1-16,19-1 16,16-2-1,19 0-15,15 1 16,7-1 0,12 3-16,10-3 15,12 2 1,-9-2-16,12 0 15,2 0 1,-6 4-16,-3-4 16,13 5-1,-21-7-15,7 4 16,-18 1 0,-1 0-16,-9 2 15,-19-2 1,-5-1-16,-3-4 15,-16-1 1,-5 6-16,-11-1 16,-10-2-1,-10 1-15,-4 2 16,-14-2-16,-11-1 16,2 3-1,-4 0-15</inkml:trace>
  <inkml:trace contextRef="#ctx0" brushRef="#br0" timeOffset="86235.903">17446 10593 0,'1'0'0,"-1"1"16,5-1-16,-1 2 16,0 1-1,2 0-15,-4 5 16,-4 2-1,-6 10-15,-12-3 16,-3 4 0,-11 2-16,-4-2 15,-2 1 1,-6 1-16,-7 4 16,-7 3-1,-4-3-15,-7 2 16,7-5-1,-5 4-15,-3-4 16,-5-5-16,3-2 16,-5-4-1,1-3-15,1-6 16,-3-4 0,5-4-16,7-7 15,-9-8 1,6 3-16,-3-9 15,12 3 1,-3-5-16,10-1 16,6-4-1,8-1-15,7-2 16,6-1 0,4-8-16,6-1 15,3-6 1,2-1-16,7-1 15,-1-3 1,7 0-16,0-4 16,2 2-1,3 3-15,3-2 16,3 6 0,4-1-16,3 3 15,6 0 1,6 2-16,7-1 15,5 3 1,8 3-16,9-1 16,1 5-1,-2 8-15,19 1 16,-1 3 0,-11 9-16,11 8 15,3 8 1,-4 2-16,19 5 15,-11 8 1,1 6-16,-6 3 16,-1 1-1,0 7-15,11 0 16,-16 0 0,1 5-16,-5 4 15,-5-1 1,-1 7-16,-3 2 15,-7 8 1,-10-3-16,-6 4 16,-4 5-16,-11 1 15,-9-2 1,-10 8-16,-20 6 16,-18 10-1,-21-2-15,-5-10 16,21-32-1</inkml:trace>
  <inkml:trace contextRef="#ctx0" brushRef="#br0" timeOffset="87433.2752">17953 10796 0,'2'2'0,"-2"-2"16,0 0 0,0 0-16,2 0 15,6 0 1,8 2-16,9 0 15,3-2 1,8 2-16,14-2 16,11 0-1,3 0-15,13-4 16,7 2 0,7-2-16,12 4 15,1-1 1,9-3-16,-3 4 15,3-4 1,2 2-16,0-3 16,11-1-1,-4-2-15,-4-1 16,-5 6 0,15 1-16,2 1 15,-17-4-15,5 3 16,-3 0-1,-4-2-15,2 4 16,-7-4 0,-7 3-16,8-4 15,-13 1 1,2 3-16,-11-3 16,-8 1-1,3 1-15,0 4 16,-3 1-1,-4 5-15,-9-2 16,-6-5 0,-9 3-16,-7-2 15,-10 0 1,-12-2-16</inkml:trace>
  <inkml:trace contextRef="#ctx0" brushRef="#br0" timeOffset="93366.9197">2839 12086 0,'0'3'16,"0"-3"-16,2 5 15,-2 6-15,-2 9 16,-3 10-1,-11 3-15,-10 1 16,-10 6 0,-10-5-16,-14 1 15,-9-7 1,-9-1-16,-9-7 16,-14-3-1,-2-12-15,0-8 16,-1-8-1,-10-12-15,18-3 16,6-15 0,5-11-16,17-5 15,8-5 1,10-8-16,13-4 16,15-10-1,11 1-15,16-4 16,14-4-1,18 1-15,12 2 16,14 1 0,17 14-16,10 14 15,5 13 1,14 11-16,-1 18 16,2 15-1,2 15-15,6 18 16,-6 17-1,-4 13-15,-11 7 16,-12 9 0,-13 0-16,-14 6 15,-17 0 1,-18 1-16,-18 4 16,-22 4-1,-27 0-15,-17-8 16,-12-12-16,28-31 15</inkml:trace>
  <inkml:trace contextRef="#ctx0" brushRef="#br0" timeOffset="94233.6172">3433 12096 0,'0'1'0,"-7"1"16,-7 0-16,4 1 16,-4-2-1,4 1 1,8-2-16,0 0 15,0 3 1,2 0-16,11 1 16,20 2-16,25 0 15,17 0 1,16 2-16,22 0 16,22 3-1,3 5-15,15 3 16,13-2-1,14-3-15,0-5 16,17 5 0,-19-2-16,5-7 15,-5 0 1,0-2-16,-22 3 16,6-3-1,7 3-15,-37-6 16,5 8-1,-10-2-15,-15 3 16,-11-2 0,-19 5-16,-16-3 15,-4-1 1,-10 0-16,-15-2 16,-9-2-1,-14-2-15,-9-2 16,2 0-1</inkml:trace>
  <inkml:trace contextRef="#ctx0" brushRef="#br0" timeOffset="98434.9646">9847 12260 0,'0'2'0,"0"-4"16,0 2 0,0 0-16,0 0 15,0 0 1,0 0-16,0 0 16,-2 0-1,2-3-15,5 0 16,7 0-1,7 0-15,3-4 16,8 3 0,8 3-16,3 1 15,6 1 1,0-1-16,6 2 16,3 2-1,2 1-15,8-2 16,5 3-1,-8-3-15,6 0 16,3-1 0,6 2-16,-6 0 15,5 5-15,-7-8 16,-2 3 0,3 0-16,6 0 15,-3 1 1,-8-2-16,11 1 15,-11-3 1,1-1-16,-1 6 16,-2-5-1,0 0-15,0 2 16,-6-1 0,-1-1-16,-1-1 15,-4-1 1,-2-1-16,-3-1 15,-1 2 1,-6 0-16,7-2 16,-3 0-1,2 3-15,-10 0 16,4-1 0,-3-1-16,-7 0 15,4-1 1,-7 2-16,-5-3 15,-1 2 1,2-2-16,-5 2 16,-4 0-1,-3 0-15,-4 2 16,-3-1 0,0 1-16,-2 0 15,0 0 1,0 0-16,1 0 15,-1 0 1,0 0-16,-2 0 16,2 0-1,0 0-15,-2 0 16,2 1-16</inkml:trace>
  <inkml:trace contextRef="#ctx0" brushRef="#br0" timeOffset="100911.2292">15600 12297 0,'2'2'16,"-2"-2"-16,0 0 16,8 0-1,8 1-15,7 2 16,7-1 0,6 1-16,7 4 15,8 0 1,3 1-16,1-2 15,13 2 1,5 0-16,4 0 16,6-3-1,2 6-15,14-7 16,3-2 0,-1-2-16,-2-2 15,15 2-15,1 2 16,24-4-1,-24 2-15,-4-3 16,1-4 0,1 1-16,-4-3 15,-2 4 1,3 5-16,-3 0 16,-4 0-1,10 2-15,-11-4 16,-1 2-1,-3-2-15,-11 2 16,3-2 0,0-5-16,-9 3 15,-6-1 1,-7-1-16,3 4 16,-1-1-1,-11 0-15,-13 2 16,3-3-1,-5 0-15,-5 2 16,-7-3 0,-2 2-16,-6-1 15</inkml:trace>
  <inkml:trace contextRef="#ctx0" brushRef="#br0" timeOffset="113429.6454">8707 13821 0,'2'3'15,"-2"-2"1,0 9-16,-4 4 15,-8 6 1,-7 3-16,-12 1 16,-14 2-1,-3 0-15,-10-3 16,-3-1 0,-5-5-16,1-7 15,-7-6 1,-3-4-16,-13-10 15,-3-7 1,4-3-16,6-8 16,3-5-16,2-11 15,12-5 1,7-6-16,14 0 16,4-9-1,8-1-15,9-8 16,12-6-1,10 2-15,13-5 16,7-2 0,14 7-16,6-4 15,10 4 1,10 8-16,4 7 16,2 9-1,0 8-15,13 9 16,-7 13-1,10 13-15,9 10 16,-2 14 0,5 15-16,-8 16 15,-4 9 1,0 12-16,-7 8 16,-4 11-1,-16-3-15,-7 7 16,-10 0-1,-20 5-15,-10-4 16,-21 7 0,-17-10-16,-21-4 15,-11-18 1,-8-9-16</inkml:trace>
  <inkml:trace contextRef="#ctx0" brushRef="#br0" timeOffset="115133.1444">11724 13896 0,'3'2'0,"-1"-2"0,12 0 15,8 2 1,4 0-16,1 2 16,5 0-1,-2 1-15,4-4 16,-4-1 0,4 0-16,1 2 15,3-2 1,8 0-16,4 0 15,14-2 1,3-2-16,14 0 16,1 0-1,9 4-15,7-2 16,5 2 0,16 2-16,-4-2 15,3 0 1,1 0-16,-4-2 15,7-4 1,-4 4-16,5 0 16,-7-1-1,5-6-15,-10 5 16,-8 1 0,-3-1-16,-1-2 15,5 0 1,1-2-16,-16 4 15,1 0 1,-3-2-16,-7 0 16,-3 2-1,-11 0-15,9 2 16,-11-2 0,-2 3-16,-11-5 15,-3 0 1,-4 0-16,-6-4 15,-8 2 1,-9 2-16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>
            <a:off x="9802491" y="39187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یک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>
            <a:off x="6095999" y="0"/>
            <a:ext cx="33049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What you learned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72882" y="1668379"/>
            <a:ext cx="400237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/>
              <a:t>What you </a:t>
            </a:r>
            <a:r>
              <a:rPr lang="en-US" sz="4000" b="1" dirty="0" smtClean="0"/>
              <a:t>learned</a:t>
            </a:r>
            <a:endParaRPr lang="fa-IR" sz="4000" b="1" dirty="0" smtClean="0"/>
          </a:p>
          <a:p>
            <a:pPr algn="ctr"/>
            <a:r>
              <a:rPr lang="en-US" sz="4000" b="1" dirty="0" smtClean="0"/>
              <a:t>Lesson 1</a:t>
            </a:r>
            <a:endParaRPr lang="en-US" sz="4000" b="1" dirty="0" smtClean="0"/>
          </a:p>
          <a:p>
            <a:pPr algn="ctr"/>
            <a:r>
              <a:rPr lang="en-US" sz="4000" b="1" dirty="0" smtClean="0"/>
              <a:t>Session 6</a:t>
            </a:r>
            <a:endParaRPr lang="en-US" sz="4000" dirty="0"/>
          </a:p>
        </p:txBody>
      </p:sp>
      <p:sp>
        <p:nvSpPr>
          <p:cNvPr id="5" name="Rectangle 4"/>
          <p:cNvSpPr/>
          <p:nvPr/>
        </p:nvSpPr>
        <p:spPr>
          <a:xfrm>
            <a:off x="4486366" y="3815834"/>
            <a:ext cx="3375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Mohammad </a:t>
            </a:r>
            <a:r>
              <a:rPr lang="en-US" sz="2000" b="1" dirty="0" err="1"/>
              <a:t>Hossein</a:t>
            </a:r>
            <a:r>
              <a:rPr lang="en-US" sz="2000" b="1" dirty="0"/>
              <a:t> </a:t>
            </a:r>
            <a:r>
              <a:rPr lang="en-US" sz="2000" b="1" dirty="0" err="1"/>
              <a:t>Shakouri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2300" y="1480741"/>
            <a:ext cx="110363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A: Listen and fill in the blanks</a:t>
            </a:r>
            <a:r>
              <a:rPr lang="en-US" sz="2400" b="1" dirty="0" smtClean="0"/>
              <a:t>. 	</a:t>
            </a:r>
            <a:endParaRPr lang="en-US" sz="2400" b="1" dirty="0"/>
          </a:p>
          <a:p>
            <a:pPr>
              <a:lnSpc>
                <a:spcPct val="200000"/>
              </a:lnSpc>
            </a:pPr>
            <a:r>
              <a:rPr lang="en-US" sz="2400" b="1" dirty="0"/>
              <a:t>1. She went to a </a:t>
            </a:r>
            <a:r>
              <a:rPr lang="en-US" sz="2400" b="1" dirty="0" smtClean="0"/>
              <a:t>---------------------------------. </a:t>
            </a:r>
            <a:endParaRPr lang="en-US" sz="2400" b="1" dirty="0"/>
          </a:p>
          <a:p>
            <a:pPr>
              <a:lnSpc>
                <a:spcPct val="200000"/>
              </a:lnSpc>
            </a:pPr>
            <a:r>
              <a:rPr lang="en-US" sz="2400" b="1" dirty="0"/>
              <a:t>2. She needed some ---------------------.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3. How long was she there, in the foreign country? 	----------------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4. How long did she walk around the store? 		</a:t>
            </a:r>
            <a:r>
              <a:rPr lang="en-US" sz="2400" b="1" dirty="0" smtClean="0"/>
              <a:t> </a:t>
            </a:r>
            <a:r>
              <a:rPr lang="en-US" sz="2400" b="1" dirty="0"/>
              <a:t>----------------</a:t>
            </a:r>
          </a:p>
        </p:txBody>
      </p:sp>
      <p:sp>
        <p:nvSpPr>
          <p:cNvPr id="4" name="Rectangle 3"/>
          <p:cNvSpPr/>
          <p:nvPr/>
        </p:nvSpPr>
        <p:spPr>
          <a:xfrm>
            <a:off x="4854666" y="628134"/>
            <a:ext cx="1898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What you learned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05112" y="2088634"/>
            <a:ext cx="2141997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sz="2400" b="1" dirty="0" smtClean="0"/>
              <a:t>foreign </a:t>
            </a:r>
            <a:r>
              <a:rPr lang="en-US" sz="2400" b="1" dirty="0"/>
              <a:t>country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332112" y="2802741"/>
            <a:ext cx="5941178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sz="2400" b="1" dirty="0" smtClean="0"/>
              <a:t>cheese</a:t>
            </a:r>
            <a:r>
              <a:rPr lang="en-US" sz="2400" b="1" dirty="0"/>
              <a:t>, </a:t>
            </a:r>
            <a:r>
              <a:rPr lang="en-US" sz="2400" b="1" dirty="0" smtClean="0"/>
              <a:t>milk</a:t>
            </a:r>
            <a:r>
              <a:rPr lang="en-US" sz="2400" b="1" dirty="0"/>
              <a:t>, </a:t>
            </a:r>
            <a:r>
              <a:rPr lang="en-US" sz="2400" b="1" dirty="0" smtClean="0"/>
              <a:t>rice</a:t>
            </a:r>
            <a:r>
              <a:rPr lang="en-US" sz="2400" b="1" dirty="0"/>
              <a:t>, </a:t>
            </a:r>
            <a:r>
              <a:rPr lang="en-US" sz="2400" b="1" dirty="0" smtClean="0"/>
              <a:t>sugar, fruits, and potatoes.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7188006" y="3516848"/>
            <a:ext cx="4581627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2400" b="1" dirty="0" smtClean="0"/>
              <a:t>She was there the whole summer.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7076973" y="4330785"/>
            <a:ext cx="4581627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2400" b="1" dirty="0" smtClean="0"/>
              <a:t>She walked for one hour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645480" y="3886560"/>
              <a:ext cx="749880" cy="21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36120" y="3877200"/>
                <a:ext cx="768600" cy="4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563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8426" y="995908"/>
            <a:ext cx="111342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/>
              <a:t>B: Listen and fill in the passage.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Last year I </a:t>
            </a:r>
            <a:r>
              <a:rPr lang="en-US" sz="2400" b="1" dirty="0" smtClean="0"/>
              <a:t>---------------- to </a:t>
            </a:r>
            <a:r>
              <a:rPr lang="en-US" sz="2400" b="1" dirty="0"/>
              <a:t>a foreign country. I was there the whole summer. In the </a:t>
            </a:r>
            <a:r>
              <a:rPr lang="en-US" sz="2400" b="1" dirty="0" smtClean="0"/>
              <a:t>first -------------of </a:t>
            </a:r>
            <a:r>
              <a:rPr lang="en-US" sz="2400" b="1" dirty="0"/>
              <a:t>my trip, I went to a store to buy </a:t>
            </a:r>
            <a:r>
              <a:rPr lang="en-US" sz="2400" b="1" dirty="0" smtClean="0"/>
              <a:t>---------------. </a:t>
            </a:r>
            <a:r>
              <a:rPr lang="en-US" sz="2400" b="1" dirty="0"/>
              <a:t>I needed some cheese, some milk, some rice, and some sugar. I also needed some </a:t>
            </a:r>
            <a:r>
              <a:rPr lang="en-US" sz="2400" b="1" dirty="0" smtClean="0"/>
              <a:t>---------------------------.   I </a:t>
            </a:r>
            <a:r>
              <a:rPr lang="en-US" sz="2400" b="1" dirty="0"/>
              <a:t>was walking around the store for 1 hour and finally I </a:t>
            </a:r>
            <a:r>
              <a:rPr lang="en-US" sz="2400" b="1" dirty="0" smtClean="0"/>
              <a:t>--------------------------- </a:t>
            </a:r>
            <a:r>
              <a:rPr lang="en-US" sz="2400" b="1" dirty="0"/>
              <a:t>I wanted and bought them all</a:t>
            </a:r>
            <a:r>
              <a:rPr lang="en-US" sz="2400" b="1" dirty="0" smtClean="0"/>
              <a:t>. 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940951" y="2672969"/>
            <a:ext cx="869918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sz="2400" b="1" dirty="0" smtClean="0"/>
              <a:t>week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6396872" y="2672969"/>
            <a:ext cx="1347869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sz="2400" b="1" dirty="0" smtClean="0"/>
              <a:t>groceries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397377" y="3434939"/>
            <a:ext cx="2697277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sz="2400" b="1" dirty="0"/>
              <a:t>f</a:t>
            </a:r>
            <a:r>
              <a:rPr lang="en-US" sz="2400" b="1" dirty="0" smtClean="0"/>
              <a:t>ruits and potatoes.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6911617" y="4170783"/>
            <a:ext cx="2376163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sz="2400" b="1" dirty="0"/>
              <a:t>f</a:t>
            </a:r>
            <a:r>
              <a:rPr lang="en-US" sz="2400" b="1" dirty="0" smtClean="0"/>
              <a:t>ound everything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2214680" y="1923198"/>
            <a:ext cx="1305614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sz="2400" b="1" dirty="0"/>
              <a:t>traveled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9109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0700" y="1151741"/>
            <a:ext cx="11010900" cy="446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/>
              <a:t>B. Scan the following passage for the nouns.</a:t>
            </a:r>
          </a:p>
          <a:p>
            <a:pPr algn="just">
              <a:lnSpc>
                <a:spcPct val="150000"/>
              </a:lnSpc>
            </a:pPr>
            <a:r>
              <a:rPr lang="en-US" sz="2400" b="1" dirty="0"/>
              <a:t>The only thing I was still looking for was a bag of sugar. There </a:t>
            </a:r>
            <a:r>
              <a:rPr lang="en-US" sz="2400" b="1" dirty="0" smtClean="0"/>
              <a:t>were four </a:t>
            </a:r>
            <a:r>
              <a:rPr lang="en-US" sz="2400" b="1" dirty="0"/>
              <a:t>types of sugar. I picked the bags and read the </a:t>
            </a:r>
            <a:r>
              <a:rPr lang="en-US" sz="2400" b="1" dirty="0" smtClean="0"/>
              <a:t>explanations. Honestly</a:t>
            </a:r>
            <a:r>
              <a:rPr lang="en-US" sz="2400" b="1" dirty="0"/>
              <a:t>, I didn’t understand their differences. A young man </a:t>
            </a:r>
            <a:r>
              <a:rPr lang="en-US" sz="2400" b="1" dirty="0" smtClean="0"/>
              <a:t>came to </a:t>
            </a:r>
            <a:r>
              <a:rPr lang="en-US" sz="2400" b="1" dirty="0"/>
              <a:t>me and asked what I wanted. I told him I needed some sugar </a:t>
            </a:r>
            <a:r>
              <a:rPr lang="en-US" sz="2400" b="1" dirty="0" smtClean="0"/>
              <a:t>for breakfast</a:t>
            </a:r>
            <a:r>
              <a:rPr lang="en-US" sz="2400" b="1" dirty="0"/>
              <a:t>. He gave me some information. Again, I didn’t </a:t>
            </a:r>
            <a:r>
              <a:rPr lang="en-US" sz="2400" b="1" dirty="0" smtClean="0"/>
              <a:t>understand the </a:t>
            </a:r>
            <a:r>
              <a:rPr lang="en-US" sz="2400" b="1" dirty="0"/>
              <a:t>differences. I took pictures of the explanations, sat </a:t>
            </a:r>
            <a:r>
              <a:rPr lang="en-US" sz="2400" b="1" dirty="0" smtClean="0"/>
              <a:t>somewhere, and </a:t>
            </a:r>
            <a:r>
              <a:rPr lang="en-US" sz="2400" b="1" dirty="0"/>
              <a:t>checked the explanations in my mobile dictionary. At last, </a:t>
            </a:r>
            <a:r>
              <a:rPr lang="en-US" sz="2400" b="1" dirty="0" smtClean="0"/>
              <a:t>I understood </a:t>
            </a:r>
            <a:r>
              <a:rPr lang="en-US" sz="2400" b="1" dirty="0"/>
              <a:t>what type of sugar I needed to buy!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93920" y="1816200"/>
              <a:ext cx="10955520" cy="3240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4560" y="1806840"/>
                <a:ext cx="10974240" cy="325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9651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5800" y="1079838"/>
            <a:ext cx="10744200" cy="5159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/>
              <a:t>C: Answer the following questions.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1. How many bags of sugar did the woman want</a:t>
            </a:r>
            <a:r>
              <a:rPr lang="en-US" sz="2400" b="1" dirty="0" smtClean="0"/>
              <a:t>? </a:t>
            </a:r>
            <a:endParaRPr lang="en-US" sz="2400" b="1" dirty="0"/>
          </a:p>
          <a:p>
            <a:pPr>
              <a:lnSpc>
                <a:spcPct val="200000"/>
              </a:lnSpc>
            </a:pPr>
            <a:r>
              <a:rPr lang="en-US" sz="2400" b="1" dirty="0"/>
              <a:t>------------------------------------------------------------------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2. Did the woman buy any tea?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------------------------------------------------------------------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3. How did she understand the explanations?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------------------------------------------------------------------</a:t>
            </a:r>
          </a:p>
        </p:txBody>
      </p:sp>
      <p:sp>
        <p:nvSpPr>
          <p:cNvPr id="5" name="Rectangle 4"/>
          <p:cNvSpPr/>
          <p:nvPr/>
        </p:nvSpPr>
        <p:spPr>
          <a:xfrm>
            <a:off x="787401" y="2812534"/>
            <a:ext cx="6210300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2400" b="1" dirty="0"/>
              <a:t>She needed a bag of sugar.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685800" y="4295130"/>
            <a:ext cx="6311900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2400" b="1" dirty="0" smtClean="0"/>
              <a:t>No, she didn’t.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61999" y="5777726"/>
            <a:ext cx="7467601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2400" b="1" dirty="0" smtClean="0"/>
              <a:t>She checked </a:t>
            </a:r>
            <a:r>
              <a:rPr lang="en-US" sz="2400" b="1" dirty="0"/>
              <a:t>the explanations in </a:t>
            </a:r>
            <a:r>
              <a:rPr lang="en-US" sz="2400" b="1" dirty="0" smtClean="0"/>
              <a:t>her mobile </a:t>
            </a:r>
            <a:r>
              <a:rPr lang="en-US" sz="2400" b="1" dirty="0"/>
              <a:t>dictionary.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8789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</TotalTime>
  <Words>317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 Titr</vt:lpstr>
      <vt:lpstr>B Yekan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48</cp:revision>
  <dcterms:created xsi:type="dcterms:W3CDTF">2020-06-02T04:12:05Z</dcterms:created>
  <dcterms:modified xsi:type="dcterms:W3CDTF">2024-11-09T06:39:22Z</dcterms:modified>
</cp:coreProperties>
</file>