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ew words and Expressions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04" y="485747"/>
            <a:ext cx="3191192" cy="2609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26" y="531215"/>
            <a:ext cx="2937347" cy="25644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0700" y="3095653"/>
            <a:ext cx="3695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Eating vegetables is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 important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part of a healthy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diet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Go on a diet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03900" y="3105835"/>
            <a:ext cx="485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 is listening to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grandfather’s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heartbeat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433633"/>
            <a:ext cx="1739900" cy="275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Tomato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Carrot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Cucumber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Cabbage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Purple cabbage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Parsley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Zucchini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Cauliflower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Bell pepper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87073" y="1122189"/>
            <a:ext cx="14986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Doctor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Patient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Stethoscope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58" y="477750"/>
            <a:ext cx="2901084" cy="247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13" y="673100"/>
            <a:ext cx="2109788" cy="1790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13" y="492168"/>
            <a:ext cx="1944688" cy="1600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13" y="1720937"/>
            <a:ext cx="1384300" cy="7428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9900" y="3118535"/>
            <a:ext cx="2679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uncle has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96012" y="2719941"/>
            <a:ext cx="40782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My sister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measures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herself every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month.</a:t>
            </a:r>
            <a:endParaRPr lang="en-US" sz="20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458" y="4097872"/>
            <a:ext cx="2314141" cy="15409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31199" y="5787140"/>
            <a:ext cx="37836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Our neighbor had a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heart attack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yesterday.</a:t>
            </a:r>
            <a:endParaRPr lang="en-US" sz="2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4267" y="3926187"/>
            <a:ext cx="2738345" cy="171261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149600" y="1374102"/>
            <a:ext cx="1338828" cy="6850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Manometer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 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47685" y="903572"/>
            <a:ext cx="1014060" cy="1277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Scale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weigh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Meter</a:t>
            </a:r>
          </a:p>
          <a:p>
            <a:pPr>
              <a:lnSpc>
                <a:spcPct val="107000"/>
              </a:lnSpc>
            </a:pP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measure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386513" y="5787140"/>
            <a:ext cx="4096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One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serving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of rice is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not enough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for them.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3317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26" y="421306"/>
            <a:ext cx="2937347" cy="26371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5468" y="3155434"/>
            <a:ext cx="3389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Arash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has a bad eating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habit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339" y="627371"/>
            <a:ext cx="2706161" cy="25280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10300" y="3105835"/>
            <a:ext cx="4114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Today, </a:t>
            </a:r>
            <a:r>
              <a:rPr lang="en-US" sz="20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addiction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is </a:t>
            </a: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big problem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son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complete video game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ids are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addicted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surfing the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9448800" y="1509168"/>
            <a:ext cx="1174576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Addict</a:t>
            </a:r>
          </a:p>
          <a:p>
            <a:pPr>
              <a:lnSpc>
                <a:spcPct val="107000"/>
              </a:lnSpc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Addicted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43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61891"/>
            <a:ext cx="1023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/ˈ</a:t>
            </a:r>
            <a:r>
              <a:rPr lang="en-US" sz="2400" dirty="0" err="1"/>
              <a:t>fɪzɪkəl</a:t>
            </a:r>
            <a:r>
              <a:rPr lang="en-US" sz="2400" dirty="0"/>
              <a:t>/ </a:t>
            </a:r>
            <a:r>
              <a:rPr lang="en-US" sz="2400" dirty="0" err="1" smtClean="0"/>
              <a:t>adj</a:t>
            </a:r>
            <a:r>
              <a:rPr lang="en-US" sz="2400" dirty="0" smtClean="0"/>
              <a:t>  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relating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body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 is a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I'm not a very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err="1" smtClean="0"/>
              <a:t>ɑːm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dirty="0" smtClean="0"/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worry; relaxed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teacher has a very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manner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tried to stay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down. 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alanced </a:t>
            </a:r>
            <a:r>
              <a:rPr lang="en-US" sz="2400" dirty="0"/>
              <a:t>/ˈ</a:t>
            </a:r>
            <a:r>
              <a:rPr lang="en-US" sz="2400" dirty="0" err="1"/>
              <a:t>bælənst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all parts existing in the correct amounts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diet contains lots of fruits and green vegetables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diet is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for healthy growth.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3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0200" y="261035"/>
            <a:ext cx="102997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riːsənt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happening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starting a short time ago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price of bananas has increased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weeks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health has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improved in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days.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ecently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riːsəntli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long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saw John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</a:t>
            </a:r>
            <a:r>
              <a:rPr lang="en-US" sz="2400" dirty="0" err="1"/>
              <a:t>ɪˈ</a:t>
            </a:r>
            <a:r>
              <a:rPr lang="en-US" sz="2400" dirty="0" err="1" smtClean="0"/>
              <a:t>məʊʃənəl</a:t>
            </a:r>
            <a:r>
              <a:rPr lang="en-US" sz="2400" dirty="0" smtClean="0"/>
              <a:t>/ </a:t>
            </a:r>
            <a:r>
              <a:rPr lang="en-US" sz="2400" dirty="0" err="1" smtClean="0"/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relating to the emotions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doctor said the problem was more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than physical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and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emotional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is important.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revent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/>
              <a:t>/</a:t>
            </a:r>
            <a:r>
              <a:rPr lang="en-US" sz="2400" dirty="0" err="1"/>
              <a:t>prɪˈvent</a:t>
            </a:r>
            <a:r>
              <a:rPr lang="en-US" sz="2400" dirty="0"/>
              <a:t>/ </a:t>
            </a:r>
            <a:r>
              <a:rPr lang="en-US" sz="2400" dirty="0" smtClean="0"/>
              <a:t>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stop something from happening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exercise can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diseases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think vitamin C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colds.</a:t>
            </a: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preventable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diseases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drivers is important for the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accidents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6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469325"/>
            <a:ext cx="103505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900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rɪˈleɪʃənʃɪp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way in which two or more people feel and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behave towards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other.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has a very good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her aunt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quite a good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my parents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 speak to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ask for help or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went to the mosque to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ffective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ɪˈfektɪv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successful		# ineffective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new plan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the most 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32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206</Words>
  <Application>Microsoft Office PowerPoint</Application>
  <PresentationFormat>Widescreen</PresentationFormat>
  <Paragraphs>73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2: Reading New words and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63</cp:revision>
  <dcterms:created xsi:type="dcterms:W3CDTF">2020-06-02T04:12:05Z</dcterms:created>
  <dcterms:modified xsi:type="dcterms:W3CDTF">2024-07-07T09:02:37Z</dcterms:modified>
</cp:coreProperties>
</file>