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71" r:id="rId8"/>
    <p:sldId id="262" r:id="rId9"/>
    <p:sldId id="263" r:id="rId10"/>
    <p:sldId id="264" r:id="rId11"/>
    <p:sldId id="265" r:id="rId12"/>
    <p:sldId id="272" r:id="rId13"/>
    <p:sldId id="273" r:id="rId14"/>
    <p:sldId id="266" r:id="rId15"/>
    <p:sldId id="267" r:id="rId16"/>
    <p:sldId id="268" r:id="rId17"/>
    <p:sldId id="269"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104" d="100"/>
          <a:sy n="104" d="100"/>
        </p:scale>
        <p:origin x="378"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mid Jamali" userId="13a7673e0ae1d60a" providerId="LiveId" clId="{340187BB-6EB3-44FA-8E6A-3D684436A39D}"/>
    <pc:docChg chg="undo custSel modSld modMainMaster">
      <pc:chgData name="Hamid Jamali" userId="13a7673e0ae1d60a" providerId="LiveId" clId="{340187BB-6EB3-44FA-8E6A-3D684436A39D}" dt="2020-06-03T20:06:19.947" v="13"/>
      <pc:docMkLst>
        <pc:docMk/>
      </pc:docMkLst>
      <pc:sldChg chg="addSp delSp modSp">
        <pc:chgData name="Hamid Jamali" userId="13a7673e0ae1d60a" providerId="LiveId" clId="{340187BB-6EB3-44FA-8E6A-3D684436A39D}" dt="2020-06-03T20:06:19.947" v="13"/>
        <pc:sldMkLst>
          <pc:docMk/>
          <pc:sldMk cId="3909395261" sldId="256"/>
        </pc:sldMkLst>
        <pc:spChg chg="del">
          <ac:chgData name="Hamid Jamali" userId="13a7673e0ae1d60a" providerId="LiveId" clId="{340187BB-6EB3-44FA-8E6A-3D684436A39D}" dt="2020-06-03T20:06:13.311" v="10"/>
          <ac:spMkLst>
            <pc:docMk/>
            <pc:sldMk cId="3909395261" sldId="256"/>
            <ac:spMk id="7" creationId="{AAAC2384-D12A-4A14-ADC9-FF933DBE4FFA}"/>
          </ac:spMkLst>
        </pc:spChg>
        <pc:spChg chg="del">
          <ac:chgData name="Hamid Jamali" userId="13a7673e0ae1d60a" providerId="LiveId" clId="{340187BB-6EB3-44FA-8E6A-3D684436A39D}" dt="2020-06-03T20:06:13.311" v="10"/>
          <ac:spMkLst>
            <pc:docMk/>
            <pc:sldMk cId="3909395261" sldId="256"/>
            <ac:spMk id="10" creationId="{340A130B-BE58-4CCA-BB07-1BE03B217A25}"/>
          </ac:spMkLst>
        </pc:spChg>
        <pc:spChg chg="add del mod">
          <ac:chgData name="Hamid Jamali" userId="13a7673e0ae1d60a" providerId="LiveId" clId="{340187BB-6EB3-44FA-8E6A-3D684436A39D}" dt="2020-06-03T20:06:16.079" v="11"/>
          <ac:spMkLst>
            <pc:docMk/>
            <pc:sldMk cId="3909395261" sldId="256"/>
            <ac:spMk id="12" creationId="{C0C0F8B3-08FC-44DA-A24D-4CC2A482E5FF}"/>
          </ac:spMkLst>
        </pc:spChg>
        <pc:spChg chg="add del mod">
          <ac:chgData name="Hamid Jamali" userId="13a7673e0ae1d60a" providerId="LiveId" clId="{340187BB-6EB3-44FA-8E6A-3D684436A39D}" dt="2020-06-03T20:06:19.947" v="13"/>
          <ac:spMkLst>
            <pc:docMk/>
            <pc:sldMk cId="3909395261" sldId="256"/>
            <ac:spMk id="13" creationId="{2E294664-1B8E-487B-9B06-D060E05C56B1}"/>
          </ac:spMkLst>
        </pc:spChg>
        <pc:spChg chg="add del mod">
          <ac:chgData name="Hamid Jamali" userId="13a7673e0ae1d60a" providerId="LiveId" clId="{340187BB-6EB3-44FA-8E6A-3D684436A39D}" dt="2020-06-03T20:06:19.947" v="13"/>
          <ac:spMkLst>
            <pc:docMk/>
            <pc:sldMk cId="3909395261" sldId="256"/>
            <ac:spMk id="15" creationId="{2C39510A-E053-470E-93C8-0E46215B96CC}"/>
          </ac:spMkLst>
        </pc:spChg>
        <pc:spChg chg="add del mod">
          <ac:chgData name="Hamid Jamali" userId="13a7673e0ae1d60a" providerId="LiveId" clId="{340187BB-6EB3-44FA-8E6A-3D684436A39D}" dt="2020-06-03T20:06:19.947" v="13"/>
          <ac:spMkLst>
            <pc:docMk/>
            <pc:sldMk cId="3909395261" sldId="256"/>
            <ac:spMk id="17" creationId="{30B3BD0D-8C41-4343-A861-67B03C5541E2}"/>
          </ac:spMkLst>
        </pc:spChg>
        <pc:spChg chg="add mod">
          <ac:chgData name="Hamid Jamali" userId="13a7673e0ae1d60a" providerId="LiveId" clId="{340187BB-6EB3-44FA-8E6A-3D684436A39D}" dt="2020-06-03T20:06:19.947" v="13"/>
          <ac:spMkLst>
            <pc:docMk/>
            <pc:sldMk cId="3909395261" sldId="256"/>
            <ac:spMk id="20" creationId="{9634FED5-B836-4C41-9C60-AFE27D01A041}"/>
          </ac:spMkLst>
        </pc:spChg>
      </pc:sldChg>
      <pc:sldMasterChg chg="modSp mod">
        <pc:chgData name="Hamid Jamali" userId="13a7673e0ae1d60a" providerId="LiveId" clId="{340187BB-6EB3-44FA-8E6A-3D684436A39D}" dt="2020-06-03T20:05:34.919" v="9" actId="14100"/>
        <pc:sldMasterMkLst>
          <pc:docMk/>
          <pc:sldMasterMk cId="157016852" sldId="2147483648"/>
        </pc:sldMasterMkLst>
        <pc:spChg chg="mod">
          <ac:chgData name="Hamid Jamali" userId="13a7673e0ae1d60a" providerId="LiveId" clId="{340187BB-6EB3-44FA-8E6A-3D684436A39D}" dt="2020-06-03T20:03:35.563" v="6" actId="1038"/>
          <ac:spMkLst>
            <pc:docMk/>
            <pc:sldMasterMk cId="157016852" sldId="2147483648"/>
            <ac:spMk id="14" creationId="{5BC44CE7-AB56-465B-89D1-B3A37E4D61DE}"/>
          </ac:spMkLst>
        </pc:spChg>
        <pc:grpChg chg="mod">
          <ac:chgData name="Hamid Jamali" userId="13a7673e0ae1d60a" providerId="LiveId" clId="{340187BB-6EB3-44FA-8E6A-3D684436A39D}" dt="2020-06-03T20:05:03.838" v="8" actId="14100"/>
          <ac:grpSpMkLst>
            <pc:docMk/>
            <pc:sldMasterMk cId="157016852" sldId="2147483648"/>
            <ac:grpSpMk id="18" creationId="{45063890-C707-4CCF-892B-0AAFB6A29730}"/>
          </ac:grpSpMkLst>
        </pc:grpChg>
        <pc:cxnChg chg="mod">
          <ac:chgData name="Hamid Jamali" userId="13a7673e0ae1d60a" providerId="LiveId" clId="{340187BB-6EB3-44FA-8E6A-3D684436A39D}" dt="2020-06-03T20:05:34.919" v="9" actId="14100"/>
          <ac:cxnSpMkLst>
            <pc:docMk/>
            <pc:sldMasterMk cId="157016852" sldId="2147483648"/>
            <ac:cxnSpMk id="19" creationId="{87742BE5-E8E2-4108-9E11-D1194D26E556}"/>
          </ac:cxnSpMkLst>
        </pc:cxnChg>
      </pc:sldMasterChg>
    </pc:docChg>
  </pc:docChgLst>
</pc:chgInfo>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409.58749" units="1/cm"/>
          <inkml:channelProperty channel="Y" name="resolution" value="730.2652" units="1/cm"/>
          <inkml:channelProperty channel="T" name="resolution" value="1" units="1/dev"/>
        </inkml:channelProperties>
      </inkml:inkSource>
      <inkml:timestamp xml:id="ts0" timeString="2024-10-31T06:56:54.070"/>
    </inkml:context>
    <inkml:brush xml:id="br0">
      <inkml:brushProperty name="width" value="0.05292" units="cm"/>
      <inkml:brushProperty name="height" value="0.05292" units="cm"/>
      <inkml:brushProperty name="color" value="#FF0000"/>
    </inkml:brush>
  </inkml:definitions>
  <inkml:trace contextRef="#ctx0" brushRef="#br0">1374 17515 0,'0'0'0,"0"0"16,0 0-16,0 0 15,0 0 1,0 1-16,0-1 16,-2 0-1,2 0-15,0 0 16,2 2-1,3 1-15</inkml:trace>
</inkml:ink>
</file>

<file path=ppt/ink/ink10.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409.58749" units="1/cm"/>
          <inkml:channelProperty channel="Y" name="resolution" value="730.2652" units="1/cm"/>
          <inkml:channelProperty channel="T" name="resolution" value="1" units="1/dev"/>
        </inkml:channelProperties>
      </inkml:inkSource>
      <inkml:timestamp xml:id="ts0" timeString="2024-10-31T07:27:17.123"/>
    </inkml:context>
    <inkml:brush xml:id="br0">
      <inkml:brushProperty name="width" value="0.05292" units="cm"/>
      <inkml:brushProperty name="height" value="0.05292" units="cm"/>
      <inkml:brushProperty name="color" value="#FF0000"/>
    </inkml:brush>
  </inkml:definitions>
  <inkml:trace contextRef="#ctx0" brushRef="#br0">24069 6524 0,'2'2'16,"-2"-2"-1,0 3-15,4 4 16,2 17 0,-2 5-16,-2 13 15,-2 4 1,0 1-16,2-4 15,0-7 1,1-8-16,2-5 16,1-11-1,6-4-15,12-14 16,19-17 0,13-27-16,9-17 15,5-2 1,-1-1-16,-7 1 15,10 2-15,3 0 16,-9 13 0,-3 10-16,-11 1 15,-14 15 1</inkml:trace>
  <inkml:trace contextRef="#ctx0" brushRef="#br0" timeOffset="20766.8045">16317 9404 0,'2'0'0,"-2"0"16,0 0-1,0 0-15,0 0 16,2-3 0,-2 3-16,0-3 15,-6-3 1,-15 2-16,-13 0 15,-12 4 1,-13 1-16,-11 2 16,-5 5-1,5-8-15,-8 2 16,-5-2 0,4 0-16,11 2 15,0-4 1,-1 4-16,5-1 15,2 2 1,7 0-16,6-3 16,12 3-1,1-2-15,7 3 16,7 0 0</inkml:trace>
  <inkml:trace contextRef="#ctx0" brushRef="#br0" timeOffset="27234.9383">12673 10567 0,'0'2'0,"0"-2"16,0 2 0,-5 2-16,1 8 15,-3 0 1,-5 4-16,-5 3 16,-9 2-1,-2 3-15,-6-2 16,-2 2-1,-9-7-15,-3 1 16,-9-3 0,-3-4-16,-6-3 15,0-8 1,3-4-16,-8-1 16,5-8-1,1-5-15,5-5 16,0-5-1,3-8-15,5-1 16,6-8-16,3-5 16,7-7-1,8 0-15,0-4 16,4-9 0,10 9-16,6-6 15,5 10 1,10-11-16,7 3 15,10 0 1,2 6-16,8 1 16,15 6-1,7 1-15,5 10 16,3 4 0,11 3-16,0 10 15,6 7 1,0 11-16,-6 2 15,3 10 1,-6 8-16,5 10 16,-9 9-1,0 12-15,-7 16 16,-11 17 0,-7 14-16,-3 9 15,-20 2 1,-16 9-16,-22 7 15,-22 1 1,-37 12-16,-36-3 16,59-75-1</inkml:trace>
  <inkml:trace contextRef="#ctx0" brushRef="#br0" timeOffset="63435.3719">12766 14060 0,'1'2'15,"3"-2"1,2 2-16,5 2 15,-3 2 1,1 3-16,-5 3 16,-11 4-16,-14 7 15,-13 0 1,-18 3 0,-7-4-16,-5-4 15,-6-1-15,-1-5 16,3-5-1,-3-4-15,-1-3 16,5-8 0,5-8-16,-4-11 15,5-9 1,11-7-16,8-15 16,7-9-1,9-14-15,14-4 16,10-17-1,12 2-15,12 2 16,10-3 0,7 18-16,7 10 15,10 6 1,3 14-16,5 14 16,13 11-1,1 20-15,9 16 16,-4 18-1,1 27-15,-10 15 16,-9 14 0,-11 12-16,-15 11 15,-19 3 1,-16-8-16,-21-6 16,-21-3-1,-33-8-15,-33-20 16,41-33-1</inkml:trace>
  <inkml:trace contextRef="#ctx0" brushRef="#br0" timeOffset="100819.5436">2578 17586 0,'2'1'15,"-2"-1"-15,0 0 16,1 4 0,5 1-16,-1 1 15,1 1 1,0-1-16,-3 4 16,1-5-1,-4 6-15,-13 4 16,-14 6-1,-13 3-15,-12-5 16,-11 1 0,-11-7-16,0-4 15,0-8 1,-2-5-16,1-6 16,3-7-16,5-7 15,2-7 1,8-5-16,11-9 15,1-9 1,12-5-16,7-10 16,9 0-1,9-9-15,10-1 16,7 3 0,14-6-16,5 4 15,11 2 1,7 4-16,2 9 15,10 5 1,-2 12-16,-1 13 16,12 9-1,-6 20-15,10 18 16,-3 11 0,3 19-16,-8 19 15,0 17 1,-11 2-16,-12 3 15,-8-5 1,-10 8-16,-6-10 16,-9-5-1,-12-2-15,-9-8 16,-12-14 0,-20-5-16,-18-17 15,-18-17 1,-21-22-16,-6-26 15,51 15 1</inkml:trace>
</inkml:ink>
</file>

<file path=ppt/ink/ink11.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409.58749" units="1/cm"/>
          <inkml:channelProperty channel="Y" name="resolution" value="730.2652" units="1/cm"/>
          <inkml:channelProperty channel="T" name="resolution" value="1" units="1/dev"/>
        </inkml:channelProperties>
      </inkml:inkSource>
      <inkml:timestamp xml:id="ts0" timeString="2024-10-31T07:29:20.064"/>
    </inkml:context>
    <inkml:brush xml:id="br0">
      <inkml:brushProperty name="width" value="0.05292" units="cm"/>
      <inkml:brushProperty name="height" value="0.05292" units="cm"/>
      <inkml:brushProperty name="color" value="#FF0000"/>
    </inkml:brush>
  </inkml:definitions>
  <inkml:trace contextRef="#ctx0" brushRef="#br0">21299 5467 0,'0'0'16,"0"4"-16,0-4 16,-10 4-1,-14 7-15,-17 2 16,-21 9 0,-23 2-16,-13 1 15,-27 5 1,-16 0-16,-10-8 15,4-3-15,-22-7 16,-16-4 0,7-1-1,14-9-15,1-6 16,8-1-16,16-7 16,10-14-1,25-9-15,12-6 16,16-11-1,24-9-15,20-13 16,28-13 0,32-12-16,26-4 15,35 2 1,41 2-16,11 15 16,34 5-1,17 15-15,23 17 16,8 22-1,5 25-15,3 20 16,-7 19 0,-15 22-16,-14 16 15,-7 22 1,-31 17-16,-32 1 16,-45-4-1,-43-1-15,-46-1 16,-73 27-1,-128 15-15</inkml:trace>
  <inkml:trace contextRef="#ctx0" brushRef="#br0" timeOffset="38764.5177">2353 8280 0,'0'2'0,"0"-2"15,0 3-15,-7 4 16,3 11-1,-9 7-15,-3 10 16,-12 3 0,-10 3-16,-8-1 15,-15 3 1,-4-9-16,0-2 16,-7-12-1,-6-7-15,-4-11 16,6-8-1,-1-9-15,2-19 16,5-9 0,12-10-16,10-11 15,13-9 1,18-2-16,17-12 16,12 4-1,28-6-15,16 2 16,19 6-1,8 10-15,15 11 16,5 9 0,5 14-16,-9 21 15,-5 20 1,-5 19-16,-4 35 16,-18 24-1,-17 38-15,-35 22 16,-37 28-1,-32-1-15,30-96 16</inkml:trace>
  <inkml:trace contextRef="#ctx0" brushRef="#br0" timeOffset="61213.5219">10704 10524 0,'2'1'15,"0"-1"-15,10 2 16,14 6 0,15-4-16,13-1 15,7-3 1,18-3-16,-2 3 15,15-4 1,-2 6-16,-4 2 16,15-1-1,-11 6-15,-1-1 16,-1-7 0,-5-1-16,-7 2 15,-6 3 1,-2-5-16,-12 0 15,2-2 1,-5-3-16,-2 4 16,-12 1-1,-5 1-15,-9-1 16,-12 2 0,-4 1-16,-7-3 15</inkml:trace>
  <inkml:trace contextRef="#ctx0" brushRef="#br0" timeOffset="65104.1119">2381 11197 0,'2'1'15,"-2"-1"-15,3 5 16,1 3 0,2 8-16,-6 7 15,-8 6 1,-10 13-16,-16 6 16,-8 6-1,-10 7-15,-8-8 16,1-6-1,-4-6-15,6-9 16,-3-2 0,3-8-16,-2-9 15,-2-9 1,0-9-16,7-13 16,-2-10-1,4-14-15,3-13 16,11-12-1,12-11-15,10-1 16,9 3 0,14 3-16,14-6 15,12 4 1,7 3-16,11 5 16,8 9-1,5 10-15,6 11 16,1 10-1,6 13-15,9 12 16,-3 14 0,-1 12-16,-4 16 15,-11 12 1,-8 20-16,-16 33 16,-32 33-1,-50 59-15,17-119 16</inkml:trace>
  <inkml:trace contextRef="#ctx0" brushRef="#br0" timeOffset="89032.6621">14120 13491 0,'2'2'0,"-2"-2"16,0 0 0,-2 3-16,-12 6 15,-26 5 1,-47-2-16,-47-6 16,-24-8-1,4-14-15,-15-6 16,7 2-1,-1 1-15,12 1 16,81 11 0</inkml:trace>
  <inkml:trace contextRef="#ctx0" brushRef="#br0" timeOffset="94749.4729">12290 14530 0,'2'2'0,"4"-1"16,14 8-16,7 3 16,5 2-1,-2 2-15,-2 0 16,-4-2-1,-7-1-15,-7 1 16,-9 6 0,-8 1-16,-20 7 15,-17 1 1,-11-4-16,-7-6 16,-10-3-1,-5-6-15,-3-8 16,-3-6-1,-6-12-15,1-11 16,7-11 0,-5-12-16,14-7 15,-3-10 1,11-3-16,9-2 16,15-5-1,14-2-15,13-2 16,13-3-1,13 8-15,15 1 16,22-5 0,9 8-16,13 15 15,5 9 1,-1 12-16,15 17 16,0 9-1,-1 16-15,0 13 16,3 23-1,-9 22-15,-3 16 16,-19 23-16,-19 10 16,-15 13-1,-14-6 1,-20 7-16,-22-7 16,-23-12-16,-26-9 15,-36-24 1,54-41-1</inkml:trace>
</inkml:ink>
</file>

<file path=ppt/ink/ink12.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409.58749" units="1/cm"/>
          <inkml:channelProperty channel="Y" name="resolution" value="730.2652" units="1/cm"/>
          <inkml:channelProperty channel="T" name="resolution" value="1" units="1/dev"/>
        </inkml:channelProperties>
      </inkml:inkSource>
      <inkml:timestamp xml:id="ts0" timeString="2024-10-31T07:32:33.333"/>
    </inkml:context>
    <inkml:brush xml:id="br0">
      <inkml:brushProperty name="width" value="0.05292" units="cm"/>
      <inkml:brushProperty name="height" value="0.05292" units="cm"/>
      <inkml:brushProperty name="color" value="#FF0000"/>
    </inkml:brush>
  </inkml:definitions>
  <inkml:trace contextRef="#ctx0" brushRef="#br0">15414 7875 0,'0'2'0,"0"-2"16,2 0-16,-2 0 16,7 0-1,12 6-15,20-6 16,11-4 0,8 4-16,11-2 15,8 0 1,3 2-16,-1 4 15,-8 3 1,-28-2-16</inkml:trace>
  <inkml:trace contextRef="#ctx0" brushRef="#br0" timeOffset="432.8474">16397 7937 0,'0'1'0,"0"-1"16,0 0 0,0 0-16,2 0 15,0 2-15,14 2 16,12 2-1,21-2-15,9-2 16,15 0 0,7 2-16,-4-1 15,-3 0 1,-7-1-16,-22-1 16</inkml:trace>
  <inkml:trace contextRef="#ctx0" brushRef="#br0" timeOffset="916.6065">17692 7943 0,'0'1'0,"0"-1"16,0 0-16,0-1 15,1 1 1,18-3-1,31 1-15,51 4 16,34 7-16,10-2 16,-2 8-1,-73-4-15</inkml:trace>
  <inkml:trace contextRef="#ctx0" brushRef="#br0" timeOffset="3283.0757">24999 7792 0,'0'2'0,"2"-2"16,-2 0-1,0 0-15,12 4 16,24 2 0,32 1-16,36 0 15,40-10 1,9 3-16,9 3 15,1-7 1,-9 4-16,-13 4 16,-20 2-1,-54-2 1</inkml:trace>
  <inkml:trace contextRef="#ctx0" brushRef="#br0" timeOffset="3683.0919">26940 7829 0,'4'0'16,"12"0"-16,26 3 15,37-3 1,45 7-16,19 1 16,-2-3-1,20 3-15,-28 1 16,-62-5 0</inkml:trace>
  <inkml:trace contextRef="#ctx0" brushRef="#br0" timeOffset="23427.1916">24461 9364 0,'2'0'16,"-2"0"-16,-2 0 16,0 0-1,-13-6-15,-24-2 16,-22-6-1,-18 3-15,-13-1 16,-16 3 0,13 5-16,-3 1 15,6 3 1,11 0-16,6 0 16,7 3-1,13-3-15,15 3 16,7-2-1,14 3-15,4-2 16,8 1 0,5-3-16,0 0 15,-2 2 1,1 0-16,3-2 16</inkml:trace>
  <inkml:trace contextRef="#ctx0" brushRef="#br0" timeOffset="47167.8461">14237 12417 0,'2'2'0,"-2"-2"16,0 0-1,0 0-15,0 0 16,2 0-1,-10-2-15,-11-2 16,-17-4 0,-18 0-16,-20 1 15,-3 1 1,-7 4-16,-5 2 16,1 0-1,1 2-15,3 1 16,7 3-1,3-2-15,7 2 16,10 0 0,12 4-16,6 0 15,9-2 1,10-1-16,4 2 16,6-5-16,3 0 15,3-1 1,2 0-16,0 1 15,0-4 1,0 2-16,-1 0 16,-9-6-1,1-3 1</inkml:trace>
  <inkml:trace contextRef="#ctx0" brushRef="#br0" timeOffset="49115.2991">18030 12346 0,'0'2'0,"0"-2"16,-7 0 0,-6 2-16,-18-2 15,-11-4 1,-21-4-16,-17-6 16,-2 4-1,-5-4-15,-12 5 16,5 0-1,-3 3-15,8 3 16,13 3 0,1 0-16,13 5 15,10 0 1,16 1-16,4 0 16,13-1-1,6 0-15,4-2 16,3 0-1,4 0-15,0-2 16</inkml:trace>
  <inkml:trace contextRef="#ctx0" brushRef="#br0" timeOffset="51251.2886">23342 12409 0,'2'2'0,"-2"-2"16,0 0-1,0 0-15,-6 5 16,-14 5-1,-24 1-15,-22-1 16,-15-7 0,-24-3-16,-2-6 15,-6 1 1,-7 3-16,1-2 16,0 0-1,12 1-15,3 0 16,7 3-1,15 0-15,8 0 16,15 3 0,9 4-16,14-1 15,8-1 1,9 4-16,9-3 16,4 2-1,4 6-15,14-1 16,11 1-1,2 0-15,-3-8 16,-5-6 0</inkml:trace>
</inkml:ink>
</file>

<file path=ppt/ink/ink13.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409.58749" units="1/cm"/>
          <inkml:channelProperty channel="Y" name="resolution" value="730.2652" units="1/cm"/>
          <inkml:channelProperty channel="T" name="resolution" value="1" units="1/dev"/>
        </inkml:channelProperties>
      </inkml:inkSource>
      <inkml:timestamp xml:id="ts0" timeString="2024-10-31T07:34:16.303"/>
    </inkml:context>
    <inkml:brush xml:id="br0">
      <inkml:brushProperty name="width" value="0.05292" units="cm"/>
      <inkml:brushProperty name="height" value="0.05292" units="cm"/>
      <inkml:brushProperty name="color" value="#FF0000"/>
    </inkml:brush>
  </inkml:definitions>
  <inkml:trace contextRef="#ctx0" brushRef="#br0">3181 5053 0,'2'0'0,"-2"0"15,0 0-15,0 0 16,3-4 0,4 0-16,5-2 15,14 4 1,4 2-16,10 5 16,14 3-1,5 1-15,14-2 16,12 0-1,6 4-15,11 1 16,9-4 0,18 4-16,8 3 15,-1 2 1,6-9-16,-8 0 16,15 2-1,-11-1-15,5 7 16,-5-1-1,-4 1-15,-16 0 16,-8-6 0,-9 1-16,-17-4 15,-16 4 1,-11-4-16,-13 0 16,-11-2-1,-11 0-15,-11-3 16,-9-2-1</inkml:trace>
  <inkml:trace contextRef="#ctx0" brushRef="#br0" timeOffset="967.0747">3311 3919 0,'2'4'0,"1"12"15,3 13 1,3 8-16,4-3 16,0 0-1,4-8-15,-1-8 16,5-8 0,7-14-16,6-15 15,8-18 1,-5-8-16,-2-4 15,-2 7 1,-11 9-16,-4 7 16,-4 8-1,-10 10-15,-1 4 16,2 2-16,-2 6 16,1 12-1,-3 16-15,3 5 16,0 1-1,1 1-15,1-4 16,2-3 0,1-1-16,4-10 15,3-7 1,3-7-16,-1-7 16</inkml:trace>
  <inkml:trace contextRef="#ctx0" brushRef="#br0" timeOffset="1383.4502">4212 3742 0,'0'0'16,"0"0"-16,0 0 15,-5 3 1,-14 9-16,-11 11 15,-5 2 1,4 0-16,6-5 16,8 2-1,8-6-15,11-2 16,19 1 0,8-1-16,10-3 15,-1 4 1,-10-4-16,-9 5 15,-3 5 1,-16-1-16,-16 8 16,-3 3-1,-5-5-15,1-5 16,6-6 0,12-13-16,1 0 15,4-2-15,19-11 16,2-3-1</inkml:trace>
  <inkml:trace contextRef="#ctx0" brushRef="#br0" timeOffset="2366.7872">4403 3852 0,'4'2'15,"-2"8"-15,5 10 16,0 12 0,5 0-16,0 8 15,2-6 1,-3-8-16,4-5 15,-1-6 1,7-8-16,7-13 16,10-16-1,4-17-15,-9-3 16,4 2 0,-14 14-16,-3 3 15,-14 14 1,-1 5-16,-3 1 15,-6 4 1,-5 13-16,-5 10 16,0 2-1,8 6-15,4 2 16,6-4 0,6-1-16,4-5 15,8-2 1,6-7-16,2-6 15,8-11 1,6-14-16,4-16 16,5-14-1,1-2-15,-9 3 16,-10 9 0,-11 10-16,-11 7 15,-3 8 1,-8 9-16,-4 0 15,-17 17 1,-9 18-16,-7 15 16,4-3-16,8-7 15,9-6 1,6-8-16,8-4 16,8-10-1,12-6-15,11-18 16,11-20-1,0-6-15,-8 6 16,-8 5 0,-10 7-16,-7 15 15,-7 3 1,-1 0-16,1 10 16,-7 14-1,-2 5-15,2 7 16,1 0-1,6-1-15,1 0 16,6-8 0,5-2-16,2-8 15,10-4 1,2-15-16,7-16 16,8-15-1,-15 3-15</inkml:trace>
  <inkml:trace contextRef="#ctx0" brushRef="#br0" timeOffset="2651.2362">5648 3575 0,'1'5'0,"-1"-2"16,-1 11-1,-4 24-15,1 11 16,-3 16-1,-3-1-15,1 1 16,2-12 0,-3 3-16,6-10 15,1-6 1,3-8-16,1-12 16,3-10-1,8-6-15,5-20 16,6-28-1,14-36-15,-15 26 32</inkml:trace>
  <inkml:trace contextRef="#ctx0" brushRef="#br0" timeOffset="2900.0857">5906 3513 0,'0'0'0,"0"0"16,0 0-1,0 10-15,0 23 16,0 22-1,-9 17-15,1 0 16,-5-2 0,2-7-16,0-9 15,1-9 1,2-8-16,0-13 16,6-9-1,2-9-15,8-2 16,6-16-1,7-21-15,-5 0 16</inkml:trace>
  <inkml:trace contextRef="#ctx0" brushRef="#br0" timeOffset="3350.7867">6076 3572 0,'2'3'16,"-2"13"-16,5 8 15,2 7 1,2 0-16,0-8 16,-1-9-1,-6-6-15,5-5 16,6-12-1,5-9-15,3-6 16,-3 2 0,-2 7-16,-6 5 15,-3 4 1,7 16-16,-5 11 16,1 23-1,0 12-15,-4 8 16,1-2-1,-14-1-15,-1-4 16,-10 6 0,-12-3-16,-25 1 15,-21 4 1,-27-4-16,-22-13 16,57-29-16</inkml:trace>
  <inkml:trace contextRef="#ctx0" brushRef="#br0" timeOffset="28821.2919">24876 4979 0,'2'3'16,"0"-3"-1,4 6-15,0 9 16,-3 7 0,-12 12-16,-13 3 15,-18 3 1,-20 1-16,-3-9 16,-19 2-1,-3-10-15,-3-9 16,-10-9-1,-4-6-15,-1-12 16,13-4 0,1-8-16,5-13 15,14-5 1,3-11-16,10-17 16,21-23-16,18-9 15,20-7 1,16-5-16,18 0 15,19 7 1,3 21-16,13 4 16,15 12-1,23 12-15,4 18 16,8 24 0,9 26-16,-13 21 15,-10 20 1,-10 27-16,-21 19 15,-20 11 1,-34 18-16,-44 8 16,-52 18-1,-67 2-15,87-96 16</inkml:trace>
  <inkml:trace contextRef="#ctx0" brushRef="#br0" timeOffset="105259.7681">7704 13743 0,'2'5'0,"1"3"16,2 12-1,4 16-15,3 10 16,2 4-1,2 8-15,1-1 16,-6 0 0,2-5-16,-6-1 15,1-6 1,-2-4-16,-2-8 16,1-6-1,-3-9-15,-2-10 16,0-2-1,0-4-15</inkml:trace>
  <inkml:trace contextRef="#ctx0" brushRef="#br0" timeOffset="105537.6925">7652 13975 0,'0'2'0,"0"-2"16,0 0-16,0 0 16,0 9-1,5 1-15,6 5 16,7 1 0,8 6-16,0-7 15,1 3 1,-3-6-16,2-5 15,-5-3 1,-4-4-16,0-4 16</inkml:trace>
  <inkml:trace contextRef="#ctx0" brushRef="#br0" timeOffset="106152.9855">7936 13729 0,'0'2'15,"0"-2"-15,3 3 16,-1 10 0,3 4-16,3 9 15,0 11 1,2 9-16,0-1 15,1 9 1,-2-3-16,-1 6 16,1-5-1,-4-7-15,-3-6 16,0-3-16,-2-11 16,2-9-1,-2-7-15,0-4 16,2-1-1,9-8-15,2-16 16,10-8 0,-7 3-16,4-4 15,-1 9 1,-6 2-16,0 8 16,-8 4-1,-1 5-15,6 4 16,-5 13-1,-1 12-15,0 3 16,-1-1 0,1 3-16,4-1 15,-3-4 1,3-4-16,-4-13 16,-2-6-1,1 1-15,4-9 16,1-15-1,2-19-15,-4 3 16</inkml:trace>
  <inkml:trace contextRef="#ctx0" brushRef="#br0" timeOffset="107119.9488">8323 14017 0,'2'2'15,"0"0"-15,2 7 16,5 5-1,0 8-15,-3 10 16,0 6 0,-3 3-16,-3-6 15,1 3 1,-1-5-16,0-5 16,0-6-16,0-12 15,0-8 1,0 2-1,2-2-15,-2-20 16,6-18-16,-5-13 16,1-5-1,-2 1-15,-3 10 16,-3 5 0,0 8-16,-4 7 15,1 9 1,0 7-16,3 4 15,-2 6 1,5 9-16,10 13 16,12 7-1,12 2-15,11 7 16,7-10 0,1-3-16,-5-11 15,5-1 1,-10-8-16,-8-2 15,-6-6 1,-8 0-16,-8-2 16,-4 0-1,-1-2-15,-4-2 16,-4-5 0,-8 2-16,-3 4 15,-2 2 1,1 6-16,2 2 15,0 7 1,3 8-16,6 5 16,4 5-1,4 6-15,11-4 16,6 2 0,9-3-16,2-8 15,4-3 1,-2-8-16,2-6 15,3-10-15,-5-8 16,-4-10 0,0-5-16,-6-2 15,-6 1 1,-4 3-16,-5 9 16,-6 7-1,-5 3-15,-12 3 16,-12 15-1,-8 8-15,-5 9 16,13-1 0,10 5-16,18 0 15,23 1 1,24 5-16,50 15 16,16-11-1,-2-9-15,-49-19 16</inkml:trace>
</inkml:ink>
</file>

<file path=ppt/ink/ink14.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409.58749" units="1/cm"/>
          <inkml:channelProperty channel="Y" name="resolution" value="730.2652" units="1/cm"/>
          <inkml:channelProperty channel="T" name="resolution" value="1" units="1/dev"/>
        </inkml:channelProperties>
      </inkml:inkSource>
      <inkml:timestamp xml:id="ts0" timeString="2024-10-31T07:36:39.957"/>
    </inkml:context>
    <inkml:brush xml:id="br0">
      <inkml:brushProperty name="width" value="0.05292" units="cm"/>
      <inkml:brushProperty name="height" value="0.05292" units="cm"/>
      <inkml:brushProperty name="color" value="#FF0000"/>
    </inkml:brush>
  </inkml:definitions>
  <inkml:trace contextRef="#ctx0" brushRef="#br0">21625 4800 0,'2'0'15,"5"0"-15,6-1 16,17-4 0,15 2-16,8-2 15,13 4 1,9 1-16,8 1 16,-2 4-1,-6-2-15,-3 3 16,-12-2-1,-10 3-15,-9 0 16,-12-4 0</inkml:trace>
  <inkml:trace contextRef="#ctx0" brushRef="#br0" timeOffset="300.1146">21758 4942 0,'2'0'0,"10"0"15,21-1 1,33-1-16,26 2 15,13 3 1,4 2-16,1 7 16,-17 7-1,2 5-15,-41-8 16</inkml:trace>
  <inkml:trace contextRef="#ctx0" brushRef="#br0" timeOffset="4741.6003">24491 4919 0,'0'3'0,"0"-3"15,0 0 1,0 0-16,0 0 15,0 0 1</inkml:trace>
  <inkml:trace contextRef="#ctx0" brushRef="#br0" timeOffset="52072.149">13693 8355 0,'0'0'0,"0"0"15,0 0 1,2 0-16,2 8 16,1 14-1,1 23-15,0 18 16,-1 12-16,-3-2 15,0-1 1,2-3-16,3-7 16,-3-12-1,0-6-15,2-11 16,-1-11 0,2-11-16,-3-5 15</inkml:trace>
  <inkml:trace contextRef="#ctx0" brushRef="#br0" timeOffset="52392.1578">14231 8393 0,'2'9'0,"4"25"16,2 28-1,0 20-15,-6 6 16,4-2 0,0-9-16,-2-14 15,1-9 1,-2-11-16,1-8 15,0-11 1,-2-16-16,-2-4 16,2-1-1</inkml:trace>
  <inkml:trace contextRef="#ctx0" brushRef="#br0" timeOffset="52568.0352">14024 8707 0,'2'0'16,"2"0"-16,9 1 15,30 4 1,19 0 0,17 3-16,-5 4 15</inkml:trace>
  <inkml:trace contextRef="#ctx0" brushRef="#br0" timeOffset="53267.7077">15239 8292 0,'2'8'16,"2"19"-16,3 33 16,-1 26-1,-4 11-15,-2 0 16,0-2-1,-2-17-15,2-10 16,2-15 0,0-11-16,1-15 15,1-9 1,-2-14-16,7 0 16,11-26-1,10-24-15,0-11 16,1-4-1,-4 14-15,-4 15 16,-5 10-16,-4 10 16,0 11-1,0 8-15,-3 18 16,-4 12 0,1 14-16,1 1 15,4-7 1,8-4-16,9-5 15,10-5 1,16-17-16,-13-8 16</inkml:trace>
  <inkml:trace contextRef="#ctx0" brushRef="#br0" timeOffset="53704.9376">16191 8748 0,'0'0'0,"0"0"15,-10-2 1,-18 6-16,-20 11 16,-17 19-1,5 10-15,10 1 16,12-2 0,15-11-16,12-2 15,11-10 1,9-1-16,16-8 15,19-14 1,8-15-16,0-10 16,-7-3-1,-3 4-15,-14 5 16,-7 8 0,-12 4-16,-5 8 15,1 0 1,-1 4-16,0 7 15,-2 14 1,4 8-16,3 3 16,4-5-1,6 5-15,-2-4 16,7-7 0,-3-7-16,-2-11 15,-2-2 1</inkml:trace>
  <inkml:trace contextRef="#ctx0" brushRef="#br0" timeOffset="53984.6468">16612 8625 0,'2'2'0,"-2"4"15,6 20-15,1 28 16,-5 26-1,-2 27-15,-4 0 16,2-9 0,4-7-16,6-10 15,-1-9 1,1-17-16,-3-10 16,-1-13-1,-2-20-15,-2-3 16,2-5-1</inkml:trace>
  <inkml:trace contextRef="#ctx0" brushRef="#br0" timeOffset="54251.3743">16610 8701 0,'2'-4'0,"0"-15"15,4 0-15,7-5 16,7 7-1,8 9-15,12 13 16,0 15 0,-1 20-16,-9 15 15,-11 12 1,-10 6-16,-15-1 16,-4-11-1,-2-10-15,-3-8 16,6-15-1,7-22-15,0 2 16,2-6 0</inkml:trace>
  <inkml:trace contextRef="#ctx0" brushRef="#br0" timeOffset="54510.5125">17231 8701 0,'0'2'0,"0"18"16,-4 26-16,-7 34 16,-1 17-1,-2 0-15,0-1 16,10-6 0,0-4-16,0-22 15,6-4 1,2-13-16,2-14 15,-2-12 1,-4-17-16,4 0 16</inkml:trace>
  <inkml:trace contextRef="#ctx0" brushRef="#br0" timeOffset="54835.0579">17180 8783 0,'0'0'0,"6"-15"15,3-11 1,4-9-16,10 0 16,3 12-1,8 7-15,-2 12 16,0 16 0,-4 12-16,-5 12 15,-10 13 1,-8 6-16,-12 9 15,-6 5 1,-4-7-16,6-10 16,5-7-1,4-9-15,8-11 16,13-10 0,24-13-16,25-23 15,-18 4 1</inkml:trace>
  <inkml:trace contextRef="#ctx0" brushRef="#br0" timeOffset="55418.3961">17663 8954 0,'2'0'0,"-2"0"15,0 2 1,0-2-16,-4 5 16,-1 11-1,0 1-15,3 2 16,9-2-1,10-4-15,13-4 16,23-11 0,7-16-16,4-10 15,-9-5 1,-16 1-16,-13 7 16,-18 11-1,-18 2-15,-31 10 16,-23 16-1,-9 14-15,7 0 16,11 3 0,19-4-16,18 5 15,14 1 1,21 3-16,18-2 16,24-1-1,14-4-15,-5-16 16,2-4-1,-5-10-15,-11-9 16,-12-12 0,-10 4-16,2-23 15,-11 5 1</inkml:trace>
  <inkml:trace contextRef="#ctx0" brushRef="#br0" timeOffset="55822.3146">18320 8849 0,'2'1'0,"-2"-1"15,0 12 1,0 20-16,-2 13 16,-4 9-1,4 5-15,-1-6 16,6 0 0,-1-11-16,4-4 15,-2-13 1,3-7-16,2-9 15,7-9 1,8-16-16,6-25 16,4-11-1,-2-8-15,0 1 16,1 11 0,-11 17-16,-4 8 15,-4 12 1,-1 10-16,0 14 15,-4 19 1,-3 13-16,-4 8 16,3 7-1,1-3-15,5-4 16,3-10 0,2-11-16,-2-4 15</inkml:trace>
  <inkml:trace contextRef="#ctx0" brushRef="#br0" timeOffset="57051.4358">18786 9078 0,'2'0'15,"-2"1"-15,0-1 16,4 0 0,7 4-16,13 1 15,16-10 1,17-4-16,7-13 16,-4-4-1,-11-1-15,-15 9 16,-12 0-1,-14 12-15,-8-3 16,-23 3 0,-20 10-16,-18 10 15,3 9 1,9 2-16,12 7 16,10-1-1,15 5-15,16 8 16,16 7-1,30 4-15,25-8 16,25-7 0,0-12-16,2-16 15,-3-14 1,-12-12-16,-8-15 16,-20-4-1,-19-5-15,-15 2 16,-19-2-1,-21 7-15,-10 3 16,-20 10-16,-11 16 16,3 14-1,11 10-15,12 14 16,14 1 0,19 4-16,18 0 15,15-5 1,24-6-16,13-21 15,8-22 1,-5-20-16,-7-21 16,-9-13-1,-20-10-15,-8-12 16,-18-3 0,-6-6-16,-12-1 15,-7 5 1,-4 9-16,2 14 15,0 15 1,5 13-16,4 14 16,0 15-1,4 10-15,-5 2 16,0 33 0,-5 51-16,-5 32 15,6 18 1,5 2-16,-2 1 15,12-17 1,-2-17-16,7-13 16,2-14-1,0-19-15,6-14 16,-4-13 0</inkml:trace>
  <inkml:trace contextRef="#ctx0" brushRef="#br0" timeOffset="58119.964">20932 9161 0,'4'0'16,"-4"0"-16,2 0 15,5-8 1,1 0-16,0-2 15,-4-8 1,-4-4-16,-14 2 16,-16 1-1,-15 5-15,-11 10 16,1 9 0,6 8-16,12 2 15,10 3 1,10 3-16,8 4 15,20 7 1,11-3-16,18-1 16,11-9-1,-2-1-15,-6-11 16,-3 2 0,-1-5-16,-7 0 15,-10-2 1,-6-2-16,-4-4 15,-2 0 1,-4-2-16,-2 0 16,2 0-1,-6 4-15,3 0 16,-1 0 0,7 10-16,10 10 15,2 14 1,12 5-16,-1-3 15,12 3 1,-8-9-16</inkml:trace>
  <inkml:trace contextRef="#ctx0" brushRef="#br0" timeOffset="58818.2458">21800 8343 0,'5'4'0,"4"14"15,16 21-15,1 29 16,2 24-1,-8 9-15,-2 3 16,-8-1 0,-1-8-16,-4-12 15,-1-14 1,2-13-16,-2-14 16,0-16-1,3-6-15,0-10 16,16-16-1,7-25-15,12-29 16,10-13 0,-5 6-16,-7 16 15,-8 15 1,-4 15-16,-6 9 16,-5 14-1,-3 22-15,-7 22 16,2 18-1,-3 9-15,-2-6 16,6 0 0,4-11-16,4-7 15,4-13 1,2-15-16,6-15 16,-5-8-1</inkml:trace>
  <inkml:trace contextRef="#ctx0" brushRef="#br0" timeOffset="59267.8284">22721 8954 0,'0'6'16,"-5"17"-16,-1 20 15,4 16 1,6 1-16,10-3 15,2-14 1,10-7-16,11-9 16,11-14-1,6-19-15,10-22 16,0-14 0,-17-3-16,-11-1 15,-11 7 1,-9 3-16,-8 7 15,-8 7 1,-2 12-16,-4 2 16,-2 12-1,-2 16-15,4 15 16,10 13 0,6 10-16,4-5 15,6-2 1,0-5-16,0-9 15,-1-7 1,-6-12-16,2-11 16</inkml:trace>
  <inkml:trace contextRef="#ctx0" brushRef="#br0" timeOffset="59717.912">23485 9038 0,'0'5'15,"0"21"-15,-4 26 16,-2 15 0,0-2-16,4-5 15,2-11 1,4-11-16,2-11 15,0-11-15,7-8 16,6-16 0,11-24-16,3-25 15,7-12 1,-4 3 0,-2 15-16,1 8 15,-12 13-15,0 13 16,-7 10-1,2 10-15,0 17 16,-3 15 0,-3 17-16,-1 6 15,6-3 1,3 0-16,0-12 16,-2-4-1,-6-12-15,-3-9 16</inkml:trace>
  <inkml:trace contextRef="#ctx0" brushRef="#br0" timeOffset="60784.6097">24385 9493 0,'2'0'0,"8"-15"16,8-14-16,2-10 16,-9-7-1,-17 7-15,-19 1 16,-12 12 0,-8 10-16,-8 16 15,7 14 1,12 1-16,9 5 15,14 7 1,13 1-16,14-5 16,20-3-1,17-12-15,15-26 16,16-22 0,-11-15-16,-1-15 15,-6-14 1,-19-3-16,-13-5 15,-12-6 1,-5-4-16,-11 0 16,-8 13-1,0 1-15,0 21 16,2 16 0,-2 15-16,-3 13 15,5 15-15,-8 6 16,-7 27-1,-10 43 1,-1 39-16,8 19 16,4 0-1,3 0-15,7-11 16,4-13 0,4-10-16,0-14 15,1-10 1,1-17-16,-2-12 15,0-13 1,-2-12-16,0-8 16,8-2-16,-2-7 15</inkml:trace>
  <inkml:trace contextRef="#ctx0" brushRef="#br0" timeOffset="61501.9386">24991 9040 0,'0'3'0,"-4"19"16,-5 23-16,0 21 16,1 7-1,-3 3-15,7-16 16,4-9-1,2-13-15,3-6 16,1-19 0,-2-4-16,6-13 15,8-27 1,3-25-16,-6-13 16,-2-12-1,-4 6-15,-9 2 16,-2 15-1,-5 13-15,0 12 16,-1 13 0,2 10-16,4 8 15,0-4 1,0 12-16,14 11 16,24 13-1,27 6-15,21-2 16,15-5-1,6-11-15,-9-8 16,-9-6 0,-31-4-16,-18-2 15,-21 0-15,-9-2 16,-18-6 0,-37-4-16,-17-3 15,-9 5 1,9 5-16,13 9 15,11 4 1,16 5-16,12 11 16,18 17-1,19 17-15,20 4 16,14 5 0,8 0-16,-5-11 15,-4-1 1,-3-11-16,-11-13 15,-8-7 1,-11-10-16</inkml:trace>
  <inkml:trace contextRef="#ctx0" brushRef="#br0" timeOffset="62171.2615">26313 9458 0,'2'0'15,"-2"0"-15,4-5 16,-4-5 0,-6-6-16,-22-1 15,-15 3 1,-19 8-16,-6 17 15,10 7 1,7 6-16,17 5 16,12 5-16,12 2 15,20 0 1,12-4 0,18-2-16,21-14 15,6-16 1,11-17-16,5-21 15,-13-12-15,-2-15 16,-10-8 0,-11-9-16,-7-16 15,-12 6 1,-9-11-16,-5-3 16,-8 9-1,-4 8-15,-2 11 16,0 20-1,-6 12-15,-1 14 16,-2 17 0,-5 9-16,-10 24 15,-10 31 1,-3 32-16,3 28 16,3 7-1,13-1-15,10 5 16,8-13-1,8-10-15,7-13 16,-2-13 0,4-11-16,-6-19 15,0-11 1,-3-13-16</inkml:trace>
  <inkml:trace contextRef="#ctx0" brushRef="#br0" timeOffset="62684.6498">27519 8726 0,'2'3'0,"0"3"15,0 9-15,-2 26 16,-12 26 0,-6 26-16,-5 10 15,0 1 1,9-15-16,6-5 15,2-8 1,4-9-16,8-11 16,2-11-1,-2-16-15,2-12 16,-4-3 0</inkml:trace>
  <inkml:trace contextRef="#ctx0" brushRef="#br0" timeOffset="62901.7949">27117 9153 0,'0'1'0,"0"-1"16,4 13 0,14 5-16,18 11 15,35 12 1,9-9-16,11-6 15,-4-14 1,-10-8-16,-6-7 16,-25 0-1</inkml:trace>
  <inkml:trace contextRef="#ctx0" brushRef="#br0" timeOffset="63101.2748">27880 9268 0,'2'5'0,"-2"7"16,4 20-16,2 13 16,-4 10-1,0-4-15,-6-1 16,-2-3 0,2-8-16,-2-4 15,-1-16 1,3-5-16</inkml:trace>
  <inkml:trace contextRef="#ctx0" brushRef="#br0" timeOffset="63255.2835">27811 8886 0,'2'2'0,"-2"-2"15,7 4 1,6 12-16,2 7 16</inkml:trace>
  <inkml:trace contextRef="#ctx0" brushRef="#br0" timeOffset="64151.6469">28111 9349 0,'2'0'15,"-2"0"-15,0 0 16,0 1 0,4 9-16,-2 14 15,0 17 1,0 4 0,0 3-16,3-1 15,-3-5-15,0-5 16,2-9-1,1-7-15,3-11 16,5-4 0,8-13-16,12-23 15,9-17 1,9-13-16,-3-1 16,-6 8-1,3 6-15,-11 11 16,-6 12-1,-4 13-15,-4 11 16,-2 7 0,-4 17-16,-9 16 15,-5 9 1,-9 4-16,1-1 16,-1-6-1,-4-4-15,5-8 16,6-11-1,2-8-15,2-10 16,8 1 0,12-26-16,16-22 15,15-18 1,3-13-16,-5 2 16,-5 9-1,-6 11-15,-6 9 16,-8 13-1,-7 9-15,-9 8 16,-3 8 0,4 14-16,-7 14 15,-4 20 1,-8 9-16,-4 6 16,2 4-1,-1-5-15,9-5 16,4-4-1,7-8-15,1-3 16,8-12 0,10-9-16,-3-12 15</inkml:trace>
  <inkml:trace contextRef="#ctx0" brushRef="#br0" timeOffset="64605.418">29069 9449 0,'7'2'0,"12"2"15,24 2 1,27-4-16,15-7 16,3-8-1,-3-7-15,-25 2 16,-17-4-1,-19 7-15,-12-1 16,-24-5 0,-27-2-16,-27 7 15,-11 11-15,7 9 16,14 11 0,11 6-16,15 8 15,13 5 1,13 11-16,17 10 15,18 1 1,17 0-16,14-4 16,8-5-1,7-3-15,-6-12 16,-9-11 0,-12-9-16,-5-8 15,7-6 1,-18-9-1,-13-3-15</inkml:trace>
  <inkml:trace contextRef="#ctx0" brushRef="#br0" timeOffset="64955.8113">30090 9417 0,'0'0'0,"0"0"15,0 0 1,-12-4-16,-10 4 15,-14 4 1,-1 8-16,1 6 16,10 3-1,6 4-15,14 6 16,12 9 0,10 3-16,8 6 15,1-3 1,-6-5-16,-8-6 15,-9-4 1,-8-5-16,-9-1 16,-11-4-1,-2-5-15,0-6 16,-4-6 0,7-4-16,8-8 15,6-3 1</inkml:trace>
  <inkml:trace contextRef="#ctx0" brushRef="#br0" timeOffset="65150.6462">30370 9757 0,'2'2'0,"-2"-2"0,0 6 15,0-4-15</inkml:trace>
  <inkml:trace contextRef="#ctx0" brushRef="#br0" timeOffset="97169.2797">14702 10646 0,'2'0'0,"-2"1"16,0-2-1,0 1-15,0 0 16,4 0 0,0-2-16,2 0 15,4-4 1,2-8-16,2-6 15,1-13 1,0-9-16,0 0 16,-7-1-16,-5 3 15,-5 9 1,-5 7-16,-10 7 16,-11 8-1,-6 12-15,-2 9 16,-2 14-1,8 7-15,2 4 16,11 3 0,13-1-16,10 5 15,13-3 1,5-5-16,10-8 16,6-5-1,3-11-15,2-10 16,-2-8-1,-1-6-15,-8-3 16,-8-2 0,-7 4-16,-6-1 15,-4 4 1,-5 2-16,-4 6 16,2 1-1,-2-2-15,0 1 16,0 7-1,2 11-15,6 9 16,4 1 0,2 1-16,10 2 15,4-9 1</inkml:trace>
  <inkml:trace contextRef="#ctx0" brushRef="#br0" timeOffset="98169.0403">15773 10417 0,'2'4'16,"0"14"-16,4 11 15,-2 16 1,-2 9-16,1-4 16,0-7-1,-1-8-15,2-8 16,-2-13 0,0-10-16,4 0 15,7-13 1,13-21-16,2-18 15,4-7 1,2 2-16,-6 8 16,-3 13-1,1 11-15,-10 9 16,-4 5 0,2 17-16,-5 12 15,-2 15 1,-3 6-16,-2 7 15,2-8 1,2-2-16,5-11 16,0-6-16,1-7 15,4-10 1,5-12-16,7-17 16,6-12-1,-2-5-15,0 1 16,-7 3-1,-5 7-15,-6 2 16,-2 9 0,-6 8-16,4 2 15,-2 7 1,-2 10-16,2 13 16,0 10-1,-4 12-15,0 3 16,4-3-1,0-8-15,4-4 16,4-4 0,3-10-16,-2-10 15,0-6 1</inkml:trace>
  <inkml:trace contextRef="#ctx0" brushRef="#br0" timeOffset="98369.0256">16723 10581 0,'2'4'0,"0"13"15,2 17 1,5 11-16,-4 2 16,-1-2-1,4-9-15,3-8 16,-5-14-1,-2-1-15</inkml:trace>
  <inkml:trace contextRef="#ctx0" brushRef="#br0" timeOffset="98555.4641">16565 10212 0,'0'1'16,"2"-1"-16,-1 4 16,7 7-1,4 2-15,6 0 16,-1-6 0</inkml:trace>
  <inkml:trace contextRef="#ctx0" brushRef="#br0" timeOffset="98833.2523">16956 10063 0,'2'6'16,"9"14"-16,3 19 15,2 32 1,2 14-16,-8 13 15,0-6 1,2-2-16,-1-7 16,-4-9-1,3-12-15,-3-16 16,-1-11 0,-1-19-16,-3-11 15,-2-1 1</inkml:trace>
  <inkml:trace contextRef="#ctx0" brushRef="#br0" timeOffset="99119.3427">17271 10041 0,'3'0'15,"-3"2"1,7 8-16,3 20 15,0 22 1,-5 25-16,6 10 16,-5 4-1,4-3-15,-1-2 16,0-6-16,6-12 16,-2-11-1,1-14-15,-1-13 16,-2-15-1,-2-5-15</inkml:trace>
  <inkml:trace contextRef="#ctx0" brushRef="#br0" timeOffset="99319.0806">17639 10579 0,'2'2'0,"-2"16"15,2 19-15,2 22 16,5 6 0,-2-6-16,1-6 15,0-7 1,3-17-16,-6-10 16,1-10-1</inkml:trace>
  <inkml:trace contextRef="#ctx0" brushRef="#br0" timeOffset="99479.4237">17617 10233 0,'0'0'16,"0"2"-1,2-2-15,4 12 16,10 3-1,-1 1-15</inkml:trace>
  <inkml:trace contextRef="#ctx0" brushRef="#br0" timeOffset="100009.3359">17794 10758 0,'3'2'0,"-3"2"15,5 10-15,9 4 16,10 5 0,10-2-16,11-6 15,8-5 1,5-11-16,-14-9 15,-7-2 1,-14-4-16,-10 0 16,-13-4-1,-19-3-15,-19-2 16,-14 4 0,-7 3-16,9 6 15,10 4 1,14 3-16,20 5 15,2 0 1,-3 0-16,7 1 16</inkml:trace>
  <inkml:trace contextRef="#ctx0" brushRef="#br0" timeOffset="100602.4508">18286 10600 0,'2'2'0,"0"13"16,-1 18-16,5 12 16,0 4-1,3-7-15,-1-7 16,-2-11-1,-3-12-15,3-2 16,5-10 0,6-20-16,6-18 15,5-13 1,0 3-16,-2 4 16,-1 8-1,-5 8-15,2 13 16,-2 12-1,4 8-15,3 18 16,1 12 0,-2 11-16,-2 5 15,5 1 1,-6-5-16,3-5 16,-4-9-1,5-5-15,-9-7 16,-8-6-1</inkml:trace>
  <inkml:trace contextRef="#ctx0" brushRef="#br0" timeOffset="101402.744">19290 10377 0,'2'5'16,"6"15"-16,-2 25 15,6 27 1,0 17-16,1 4 16,-4 4-1,5-6-15,-1-13 16,0-6-1,2-11-15,-4-20 16,-5-11 0,3-9-16,-3-8 15</inkml:trace>
  <inkml:trace contextRef="#ctx0" brushRef="#br0" timeOffset="101703.1046">19209 10550 0,'0'-6'0,"2"-23"16,8-20 0,12-5-16,12 6 15,21 8 1,7 16-16,9 14 16,-11 16-1,-11 8-15,-9 6 16,-10 14-1,-11 4-15,-14 11 16,-10 1 0,-10 6-16,-7-5 15,-2-8 1,-4-5-16,8-15 16,8-7-1,3-8-15</inkml:trace>
  <inkml:trace contextRef="#ctx0" brushRef="#br0" timeOffset="102535.9458">19697 10693 0,'2'2'16,"-1"2"-16,7 9 16,11 10-1,9 0-15,14-3 16,4-12 0,13-9-16,1-11 15,-11-9 1,-13 4-16,-14-4 15,-10 6 1,-12-1-16,-16-1 16,-16 2-1,-9 10-15,-3 5 16,7 5 0,9 8-16,3 4 15,12 7 1,13 7-16,17 8 15,25 10 1,18-1-16,30 0 16,0-11-1,-7-12-15,5-13 16,-8-14 0,-7-11-16,-11-10 15,-12-15 1,-16 0-16,-13 1 15,-9 4 1,-11 6-16,-10-1 16,-14 13-1,-9 10-15,-8 12 16,4 13 0,5 8-16,12 6 15,12-3 1,11 3-16,18-3 15,23-5 1,8-11-16,7-16 16,4-19-1,-15-4-15,-17-1 16,-17 3-16,-13 0 16,-10 7-1,-16-1-15,-14 4 16,6 6-1,0 6-15,14 2 16,12-2 0,4 0-1,0 0-15,12-6 16</inkml:trace>
  <inkml:trace contextRef="#ctx0" brushRef="#br0" timeOffset="102804.5153">21083 10496 0,'2'1'0,"-2"2"15,3 12 1,-1 19-16,2 21 16,2 22-1,-2 0-15,-1 10 16,1 0-1,7-4-15,-1-8 16,-1-8 0,2-7-16,-3-10 15,-2-13 1,-4-19-16,-2-3 16</inkml:trace>
  <inkml:trace contextRef="#ctx0" brushRef="#br0" timeOffset="103135.8526">21043 10541 0,'2'-6'15,"2"-18"1,7-13-16,2 0 16,6 5-1,0 9-15,6 10 16,1 15-1,-4 10-15,5 17 16,-12 13-16,-6 7 16,-13 10-1,-3 6-15,-3-3 16,1-7 0,-2-5-16,3-11 15,4-5 1,4-12-16,2-12 15,2-1 1,0-5-16</inkml:trace>
  <inkml:trace contextRef="#ctx0" brushRef="#br0" timeOffset="103424.5787">21568 10108 0,'2'3'0,"-2"-2"15,0 15-15,-2 24 16,0 17 0,-1 18-16,-1 7 15,2 2 1,4 5-16,2-12 15,-3-8 1,3-8-16,3-5 16,3-17-1,3-7-15,8-10 16,-5-11 0</inkml:trace>
  <inkml:trace contextRef="#ctx0" brushRef="#br0" timeOffset="103785.8742">21758 10772 0,'2'0'0,"6"-3"15,16-8 1,23-5-16,15-15 16,6-1-1,-1-5-15,-23 3 16,-12 10-1,-19 1-15,-15 4 16,-29 4 0,-25 10-16,-13 8 15,-1 13 1,19 1-16,12 10 16,16 0-1,17 12-15,31 15 16,39 8-1,32 0-15,17-6 16,7-9 0,-22-7-16,-44-18 15</inkml:trace>
  <inkml:trace contextRef="#ctx0" brushRef="#br0" timeOffset="104252.4827">22881 10160 0,'2'0'16,"-2"0"-16,0 0 15,0 8 1,2 16-16,-2 25 16,2 25-1,0 18-15,5-6 16,8 2 0,8-9-16,-1-8 15,4-8 1,4-14-16,-1-16 15,-3-12 1,-3-7-16</inkml:trace>
  <inkml:trace contextRef="#ctx0" brushRef="#br0" timeOffset="104419.3159">23308 10687 0,'0'2'16,"-2"2"-16,-4 14 15,0 15 1,1 13-16,3 1 16,2 1-1,5-13-15,-1-11 16</inkml:trace>
  <inkml:trace contextRef="#ctx0" brushRef="#br0" timeOffset="104589.3053">23141 10270 0,'0'0'16,"2"0"-16,-2 2 15,8 2 1,2 2-16</inkml:trace>
  <inkml:trace contextRef="#ctx0" brushRef="#br0" timeOffset="105436.3132">23509 10557 0,'0'1'0,"0"3"16,-2 21-1,0 15-15,2 11 16,4 2-1,6 2-15,8-8 16,7-1 0,-1-9-16,0-7 15,6-10 1,-1-11-16,3-12 16,0-12-1,-2-10-15,0-16 16,-6-13-1,-12-5-15,-3-8 16,-3 3 0,-6 4-16,-6 3 15,-1 13 1,-1 11-16,0 8 16,3 15-1,3 4-15,-5 6 16,7 13-1,11 15-15,10 15 16,20 3 0,21 3-16,11-8 15,12-11 1,5-6-16,-1-9 16,-19-6-16,-20-7 15,-16 0 1,-17-4-1,-10-3-15,-14-13 16,-27-14 0,-15-3-16,-4 4 15,-1 2 1,12 9-16,5 8 16,9 7-16,11 10 15,4 12 1,11 9-16,15 18 15,21 17 1,14 3-16,22 10 16,15-5-1,9-7-15,-3-10 16,-4-14 0,-31-15-16</inkml:trace>
  <inkml:trace contextRef="#ctx0" brushRef="#br0" timeOffset="106869.296">14259 11060 0,'0'2'0,"0"-2"15,0 0-15,2 0 16,2-5 0,12-23-16,20-32 15,11-34 1,5-29-16,0-2 15,1-1 1,-5 15-16,-2 6 16,-1 21-1,-1 11-15,-8 16 16,-2 11 0,-5 18-16,-7 12 15,-4 11 1,0 13-16,0 26 15,-8 29 1,2 30-16,-5 12 16,-1 11-1,-3 8-15,3-7 16,-2-6 0,-2-15-16,3-10 15,-3-18 1,2-14-16,0-23 15,-2-12-15</inkml:trace>
  <inkml:trace contextRef="#ctx0" brushRef="#br0" timeOffset="107069.2333">14475 10662 0,'2'0'0,"19"-9"15,50-12 1,60-15-16,20 1 16,-79 21-1</inkml:trace>
  <inkml:trace contextRef="#ctx0" brushRef="#br0" timeOffset="109036.0119">25297 10344 0,'2'0'0,"-2"0"16,0 0-16,4 2 16,4 5-1,4 14-15,-2 17 16,-2 14 0,-4 8-16,0 0 15,3-8 1,2-5-16,3-5 15,3-13 1,0-5-16,4-9 16,-3-12-1,0-3-15</inkml:trace>
  <inkml:trace contextRef="#ctx0" brushRef="#br0" timeOffset="109452.9756">25574 10454 0,'0'0'15,"0"2"-15,2-2 16,5 12 0,1 13-16,6 19 15,0 8 1,0 1-16,-2-4 16,-6-4-1,0-6-15,0-10 16,1-5-1,-1-10-15,-1-5 16,5-6 0,13-15-16,13-24 15,4-12 1,-6 7-16,0 5 16,-7 6-1,-5 13-15,-6 5 16,-2 8-1,0 6-15,2 14 16,-2 3 0,1 12-16,-2-3 15,2 5 1,1-2-16,-4-7 16,-2-5-1,-6-7-15</inkml:trace>
  <inkml:trace contextRef="#ctx0" brushRef="#br0" timeOffset="109656.6569">25257 10018 0,'0'0'16,"0"0"0,0 2-16,3-2 15,14 4-15</inkml:trace>
  <inkml:trace contextRef="#ctx0" brushRef="#br0" timeOffset="110625.8307">26650 10458 0,'0'3'0,"2"-3"16,4 15-1,1 18-15,10 19 16,0 9 0,2 18-16,1 0 15,5-4 1,1-4-16,4-5 16,-2-11-1,-3-8-15,-6-7 16,-2-13-1,-10-13-15,-5-11 16,0 1 0</inkml:trace>
  <inkml:trace contextRef="#ctx0" brushRef="#br0" timeOffset="110986.9766">26573 10466 0,'2'0'15,"2"-12"-15,9-12 16,9-7 0,12 0-16,12 5 15,0 14 1,5 14-16,-5 15 15,-9 8 1,-7 3-16,-6 7 16,-10-2-1,-10 4-15,-8-2 16,-4 2 0,-3-8-16,-2 0 15,0-4 1,1-4-16,4-5 15,5-5 1</inkml:trace>
  <inkml:trace contextRef="#ctx0" brushRef="#br0" timeOffset="111469.7402">27226 10579 0,'2'2'15,"-1"4"-15,1 14 16,4 15 0,1 10-16,1 3 15,2 0 1,0-3-16,2-4 15,-2-2 1,2-10-16,-2-3 16,-2-7-1,-3-12-15,-5-2 16,2-2 0,-2-13-16,-5-20 15,-1-19 1,-2-19-16,0 0 15,2-1 1,0 6-16,6 8 16,4 7-16,0 14 15,4 7 1,2 9 0,3 8-16,-2 4 15,8 11-15,-4 1 16</inkml:trace>
  <inkml:trace contextRef="#ctx0" brushRef="#br0" timeOffset="111907.6505">27632 10653 0,'0'2'0,"-4"5"16,-12 10 0,0 9-16,3 4 15,10 2 1,11 5-16,19 1 16,22-4-1,20-6-15,-3-6 16,7-16-1,-13-8-15,-14-2 16,-16-2 0,-15 2-16,-7-4 15,-20-9 1,-29-5-16,-19-5 16,-12-3-1,1 4-15,9 4 16,7 2-1,5 4-15,14 0 16,8 9 0,14 3-16,5 4 15,5-2 1</inkml:trace>
  <inkml:trace contextRef="#ctx0" brushRef="#br0" timeOffset="112769.3785">28140 10600 0,'0'2'16,"2"-2"-16,-1 8 15,3 16 1,4 4-16,5 11 16,2 4-1,2 3-15,5 1 16,3-4 0,3-1-16,-5-4 15,1-9 1,-1-4-16,-3-10 15,-2-3 1,0-9-16,1-4 16,0-17-1,3-13-15,-5-23 16,-3-14 0,-4-8-16,-10 2 15,-5 2 1,-6 6-16,-4 7 15,0 13 1,-4 18-16,6 3 16,5 16-1,5 7-15,1-2 16,16 18 0,30 17-16,23 13 15,22 3 1,1-5-16,3-9 15,8-5 1,-21-14-16,-23-2 16,-17-7-1,-22-3-15,-14 1 16,0-6 0,-30-4-16,-27-9 15,-11 3-15,4 6 16,9 3-1,15 5-15,8 4 16,8 8 0,10 15-16,16 14 15,18 19 1,18 10-16,18 7 16,7-3-1,-1-6-15,-2-11 16,-7-13-1,-7-10-15,-10-12 16,-1-15 0,-13-4-16</inkml:trace>
  <inkml:trace contextRef="#ctx0" brushRef="#br0" timeOffset="113269.4844">29325 10707 0,'0'0'16,"0"0"-16,0 0 15,2 0 1,-2 4-16,11 10 16,0 11-1,6 14-15,0 12 16,2 4-1,-3 1-15,0-3 16,-6-10 0,0-6-16,-4-11 15,-2-10 1,-2-14-16,-2 4 16,0-12-1,-6-21-15,-4-17 16,-4-18-1,0 4-15,7 8 16,5 6 0,4 11-16,9 8 15,5 2-15,2 13 16,8 5 0,10 8-16,0 5 15,-1 6 1,-5-3-16,-5-1 15,-14-5 1,6-3-16,-7-2 16</inkml:trace>
  <inkml:trace contextRef="#ctx0" brushRef="#br0" timeOffset="113539.5157">29778 10285 0,'4'3'0,"-2"3"15,7 8-15,4 20 16,2 14 0,-2 23-16,2 7 15,-1 9 1,2 1-16,2 4 15,2-6 1,4-1-16,1-9 16,-6-17-1,-4-11-15,-6-20 16</inkml:trace>
  <inkml:trace contextRef="#ctx0" brushRef="#br0" timeOffset="113802.8226">29482 10564 0,'2'0'15,"-2"0"1,14 3-16,18 1 15,19 4-15,27 2 16,13 1 0,-5 6-1,-9-4-15,-22-3 16,-19 0 0</inkml:trace>
  <inkml:trace contextRef="#ctx0" brushRef="#br0" timeOffset="114602.8354">30038 10426 0,'0'2'0,"0"9"16,2 11-16,6 10 16,16 14-1,17 0-15,23-5 16,7-10-1,3-5-15,-10-14 16,-12-6 0,-13-6-16,-9-4 15,-12-2 1,-7 1-16,-8-3 16,-3-3-1,-2 6-15,-2 0 16,-2 8-1,2 18-15,8 26 16,10 31 0,13 20-16,5 13 15,-2 5 1,-6-1-16,-10-13 16,-2-17-1,-12-17-15,-8-13 16,-4-15-1,-5-12-15,-2-16 16,-11-18 0,-9-26-16,3-24 15,-4-19 1,14-3-16,9 0 16,11 11-1,10 4-15,11 16 16,10 10-16,14 8 15,5 14 1,8 5-16,3 10 16,-1 8-1,1-1-15,-12 2 16,-2-2 0,-9-1-16,-5-2 15,-5-6 1,-8 0-16</inkml:trace>
  <inkml:trace contextRef="#ctx0" brushRef="#br0" timeOffset="114727.9138">31204 10994 0,'1'1'0,"-1"1"15,4 9 1,2-1-16,-2-1 15</inkml:trace>
  <inkml:trace contextRef="#ctx0" brushRef="#br0" timeOffset="142248.8458">5323 14254 0,'10'0'16,"5"0"-16</inkml:trace>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409.58749" units="1/cm"/>
          <inkml:channelProperty channel="Y" name="resolution" value="730.2652" units="1/cm"/>
          <inkml:channelProperty channel="T" name="resolution" value="1" units="1/dev"/>
        </inkml:channelProperties>
      </inkml:inkSource>
      <inkml:timestamp xml:id="ts0" timeString="2024-10-31T06:58:14.065"/>
    </inkml:context>
    <inkml:brush xml:id="br0">
      <inkml:brushProperty name="width" value="0.05292" units="cm"/>
      <inkml:brushProperty name="height" value="0.05292" units="cm"/>
      <inkml:brushProperty name="color" value="#FF0000"/>
    </inkml:brush>
  </inkml:definitions>
  <inkml:trace contextRef="#ctx0" brushRef="#br0">21882 5707 0,'0'0'0,"0"0"16,0 0-16,0 0 16,0 0-1,0 0-15,2 0 16,0-5 0,5 5-16,5 0 15,4 0 1,6 0-16,2 5 15,10-5 1,7 0-16,1 0 16,6 2-1,9 0-15,5-2 16,4 0 0,3 0-16,1 1 15,-1 1 1,7 2-16,-1-2 15,-2 0 1,-1 0-16,-1 0 16,-1 0-1,3-1-15,-3 4 16,0-2 0,-5-3-16,5 0 15,-6 0 1,-6-3-16,6 3 15,-6-2 1,-2 2-16,-1 0 16,-4 0-1,0 0-15,-3 0 16,3 0 0,-3 2-16,-2-2 15,0 0 1,1 3-16,-3-3 15,0 0 1,-1 0-16,-5 0 16,2-3-1,-3 3-15,-1 0 16,0-2 0,-4 2-16,5 0 15,-3 2 1,0-2-16,0 3 15,-2 0 1,-2-1-16,-6-1 16,1 2-1,-3 0-15,0-3 16,-8 0-16,1 0 16,-6 0-1,-1 5-15,-4-10 16,1 5-1,-3 0-15</inkml:trace>
  <inkml:trace contextRef="#ctx0" brushRef="#br0" timeOffset="1559.1058">22437 4189 0,'2'4'0,"-2"-4"15,0 0-15,0 0 16,4 3-1,1 5-15,5 8 16,-1 9 0,-3 5-16,-2 8 15,-1-3 1,1 0-16,-2-3 16,3-4-1,-1-7-15,0-1 16,0-9-1,-2-1-15,-2-9 16,0 1 0,6-1-16,2-10 15,6-22 1,6-14-16,-2 4 16,4-1-1,3 4-15,1 8 16,2 10-1,0 4-15,-2 10 16,1 8 0,-3 9-16,-5 5 15,2 4 1,-8 10-16,0 4 16,-5-1-1,0 1-15,0 0 16,-4-7-1,4 1-15,2-6 16,1-3 0,0-5-16,2-3 15,0-8 1,2 2-16</inkml:trace>
  <inkml:trace contextRef="#ctx0" brushRef="#br0" timeOffset="1962.0972">23118 4344 0,'0'2'0,"-2"2"16,0 10-16,-1 11 15,4 4 1,8 8-16,7-8 15,12-1 1,6-5-16,11-7 16,0-10-1,-2-9-15,-3-12 16,-10-4 0,-9 1-16,-12-2 15,-14-2 1,-20 3-16,-17-1 15,-18 6 1,8 6-16,3 7 16,7 1-1,12 0-15,10 3 16,12-1 0,4-2-16,2 0 15</inkml:trace>
  <inkml:trace contextRef="#ctx0" brushRef="#br0" timeOffset="2708.0246">23432 4250 0,'3'0'15,"-3"0"-15,8 0 16,2 3-16,2-3 16,2 2-1,1 0-15,0 4 16,0 1-1,-4 3-15,-1 3 16,-1-1 0,-3 3-16,-4 9 15,0 2 1,-2 5-16,4 0 16,6-1-1,4-3-15,6-2 16,10-4-1,1-9-15,5-5 16,-1-14 0,2-9-16,1-6 15,-13 2 1,-6-2-16,-6 1 16,-7-2-1,-8 3-15,-2 3 16,-6 1-1,1 4-15,3 4 16,5 6 0,-1-2-16,0 2 15,2 6 1,7 10-16,8 11 16,4 3-1,2 4-15,-3-5 16,0 1-1,0-6-15,3-3 16,-8-5 0,-5-8-16,-1-1 15,1-4-15,1-8 16,0-12 0,-1 0-1</inkml:trace>
  <inkml:trace contextRef="#ctx0" brushRef="#br0" timeOffset="3107.993">24192 4320 0,'0'2'0,"0"-2"15,0 7-15,0 12 16,-6 6 0,-3 11-16,1-2 15,5-5 1,-1-3-16,2-9 15,2-4 1,0-7-16,2-1 16,2-5-1,10-9-15,6-15 16,2-4 0,0-1-16,-8 1 15,-1 6 1,-8 6-16,1 6 15,0 4 1,5 3-16,4 10 16,8 8-1,-3 8-15,4 5 16,-2-1 0,2 2-16,-3 0 15,-3 0 1,-6-1-16</inkml:trace>
  <inkml:trace contextRef="#ctx0" brushRef="#br0" timeOffset="4141.5491">24705 5477 0,'2'0'16,"-2"0"-16,0 0 15,2 0 1,2 2-16,0-2 16,5 5-1,0 0-15,-1 5 16,-2 4-1,-3 4-15,-10-3 16,-5 6-16,-6-6 16,-4-3-1,-4 0-15,0-2 16,0-4 0,-2-4-16,-1-4 15,-1-6 1,-2-8-16,6-5 15,2-11 1,1-6-16,1-6 16,4-6-1,4-7-15,4-1 16,8 3 0,2 1-1,4 7-15,8 1 16,8 7-16,8 3 15,10 9 1,11 7-16,3 10 16,3 12-1,-11 9-15,2 9 16,-8 10 0,-2 8-16,-8 9 15,-9 7 1,-11 1-16,-20 12 15,-26-2 1,3-21-16</inkml:trace>
  <inkml:trace contextRef="#ctx0" brushRef="#br0" timeOffset="10829.6939">1888 7236 0,'2'2'0,"1"-2"16,4 0-1,14 1-15,1 2 16,6-3 0,6 1-16,6 1 15,12 0 1,-3 4-16,14-2 16,1-1-1,5 0-15,7-2 16,9-1-1,7 0-15,6 6 16,0-3 0,8-3-16,0 0 15,-3 2 1,-2 0-16,12 3 16,-5-2-1,-3 1-15,-4 2 16,8-6-1,-2 0-15,-8 0 16,2 1 0,4 1-16,-8 2 15,-3-4 1,-5 2-16,0 0 16,-7 0-1,-5 0-15,-6 0 16,-3 2-1,2-4-15,-4 0 16,-5-4 0,-5 8-16,-4-2 15,-7 1 1,-1-3-16,-9 3 16,-6 0-1,-1-2-15,-7 2 16,-4 0-1,-6-1-15,-1 0 16,-3-2 0,-2 2-16,-3-2 15,0 0 1,0 0-16,3 0 16,-5 0-16</inkml:trace>
  <inkml:trace contextRef="#ctx0" brushRef="#br0" timeOffset="11856.9621">2194 5946 0,'0'1'0,"0"-1"16,2 2-16,2 11 15,1 9 1,4 7-16,4 8 16,-5 2-1,0-1-15,1-5 16,-6-2 0,1-13-16,1-8 15,-3-7 1,-2 2-16,5-5 15,9-17 1,6-11-16,6-12 16,5 2-1,-1 2-15,2 12 16,0 2 0,-6 11-16,-1 9 15,4 10 1,-4 3-16,-3 10 15,-1 0-15,-3 6 16,-6-2 0,-5 1-16,2-6 15,-1 1 1,2-6-16,-1-2 16,0-6-1,1-2-15,-2-2 31</inkml:trace>
  <inkml:trace contextRef="#ctx0" brushRef="#br0" timeOffset="12265.1696">2858 6110 0,'2'1'0,"1"7"16,5 8-1,7 8-15,6 1 16,5 1 0,1-2-16,2-13 15,-1-6 1,-2-8-16,-3-8 15,-4-8 1,-5-2-16,-11-4 16,-8 5-1,-7 2-15,-13-2 16,-3 11 0,0 1-16,4 6 15,5 2 1,9 0-16,6 0 15,1 2 1,1-2-16</inkml:trace>
  <inkml:trace contextRef="#ctx0" brushRef="#br0" timeOffset="12891.3116">3221 6007 0,'0'2'0,"0"0"16,0 9-16,0 13 16,2 6-1,4 5-15,3 2 16,7-8 0,1-3-16,6-7 15,3-7 1,7-10-16,-1-9 15,3-10 1,2-6-16,-5-6 16,-6 5-1,-10 3-15,-3 5 16,-7 3 0,-4 3-16,-1 6 15,-1 0 1,0 2-16,-3 2 15,1 8 1,2 9-16,0 2 16,4 4-1,1 1-15,7 0 16,-1-3 0,1-4-16,2-4 15,0-7 1,3-4-16,0-13 15,1-8 1,-3 2-16</inkml:trace>
  <inkml:trace contextRef="#ctx0" brushRef="#br0" timeOffset="13274.2886">3791 6044 0,'2'2'0,"1"8"15,2 13 1,2 8-16,-2 4 16,-3 2-1,2-5-15,-1-8 16,2-9 0,-5-9-16,3 0 15,6-7 1,10-13-16,7-16 15,-1-3 1,5-8-16,2 10 16,-7 7-1,1 5-15,-1 8 16,1 9 0,-4 4-16,-1 13 15,-5 6 1,1 9-16,-3 5 15,4 9 1,-4 2-16,5-5 16</inkml:trace>
  <inkml:trace contextRef="#ctx0" brushRef="#br0" timeOffset="14324.3813">5315 7008 0,'2'2'15,"-2"-2"-15,3 0 16,2 0-1,9 3-15,0-2 16,0 3 0,-2 0-16,1 6 15,-10-4 1,-3 7-16,-14 6 16,-8 4-1,-8 1-15,-7-1 16,-1-5-1,-2-6-15,3-3 16,-3-6 0,0-10-16,5-9 15,-4-5 1,7-11-16,1-7 16,5-10-1,13-3-15,3-3 16,7-4-1,6-3-15,7 7 16,1 2 0,13 2-16,2 5 15,4 1 1,3 8-16,4 9 16,6 6-1,-6 14-15,9 15 16,0 16-1,3 18-15,-6 20 16,-6 18 0,-4 14-16,-19 0 15,-19 6 1,-25 4-16,-32-2 16</inkml:trace>
  <inkml:trace contextRef="#ctx0" brushRef="#br0" timeOffset="21087.0409">14265 8693 0,'0'0'0,"0"0"16,-2 0-16,-4 0 15,0 0 1,-2-2-16,-2 2 16,2 0-1,4 0-15,-3 0 16,5 0-1,0 0-15,1 0 16,-1 0 0,7 4-16,12-2 15,7 2 1,8-1-16,15 1 16,5 1-1,13-1-15,11 2 16,6-5-1,9-1-15,16 2 16,3-2 0,7 4-16,-4-4 15,4 0-15,9 0 16,-4 6 0,10-6-16,3 4 15,2-4 1,-3 2-16,1 2 15,-11-2 1,2 2-16,-1 0 16,-11 2-1,-1 1-15,-12-1 16,8 1 0,-20-6-16,-11 1 15,-5 1 1,-9-2-16,-10 1 15,-1-2 1,-15 2-16,-4-2 16,-6 0-1,-10 0-15,-6 2 16,-9-2 0,3 0-16,-4 0 15</inkml:trace>
  <inkml:trace contextRef="#ctx0" brushRef="#br0" timeOffset="22057.2775">15074 7727 0,'0'0'0,"3"-2"16,-1-11 0,2-11-16,2-4 15,-1-3 1,-1 6-16,-2 2 16,-6 11-1,-5 4-15,-18 12 16,-7 12-1,-2 13-15,-3 7 16,7-4 0,12 2-16,10-9 15,8-4 1,10-5-16,9-2 16,13-12-1,8-14-15,2-8 16,2-7-1,-4 3-15,-8 0 16,-5 5 0,-11 5-16,-6 2 15,-2 6 1,-4 3-16,0 2 16,0-1-1,1 0-15,-1 10 16,-1 14-16,5 4 15,2 3 1,7-1-16,0-1 16,8-9-1,-1-4-15,2-8 16</inkml:trace>
  <inkml:trace contextRef="#ctx0" brushRef="#br0" timeOffset="22557.9566">15608 7604 0,'0'0'16,"0"0"-16,-2 0 16,-6 2-1,-10 6-15,-7 7 16,4 12 0,2 0-16,3 3 15,6 0 1,8-6-16,6-3 15,4-5 1,5-6-16,6-9 16,7-8-1,6-13-15,-4-11 16,-1-7 0,-3-3-16,-11-3 15,-6-4 1,-3 3-16,-6 4 15,0 5 1,1 10-16,-1 6 16,2 6-1,0 13-15,0-3 16,0 4 0,-2 16-16,-7 18 15,1 12 1,0 12-16,6-5 15,0 5-15,4-7 16,4-8 0,2-13-16,3-10 15,-2-8 1</inkml:trace>
  <inkml:trace contextRef="#ctx0" brushRef="#br0" timeOffset="22808.2799">15903 7527 0,'3'0'0,"3"2"16,10 0-16,10 8 15,-2 10 1,1 2-16,-3 13 16,-10 11-1,-9-3-15,-4 4 16,-5 5-1,0-4-15,2-7 16,4-5 0,4-13-16,0-12 15,0-5 1</inkml:trace>
  <inkml:trace contextRef="#ctx0" brushRef="#br0" timeOffset="22967.3028">16063 7316 0,'0'0'0,"0"2"16,0-2-1,0 0-15</inkml:trace>
  <inkml:trace contextRef="#ctx0" brushRef="#br0" timeOffset="24617.931">17998 8646 0,'2'3'0,"-2"-3"16,0 0-16,0 0 16,0 0-1,0 0-15,0 2 16,2-1-1,4 2-15,3-1 16,8 0 0,5 2-16,10-2 15,2 0 1,13-1-16,4-1 16,15 3-1,6-6-15,2 6 16,7-2-1,-1 2-15,6-3 16,-1 1 0,2 1-16,1-2 15,-5-2 1,3 2-16,4-1 16,-2-3-1,1 4-15,5 0 16,-5 0-1,-1 0-15,-1 0 16,1 1 0,-7 2-16,1-2 15,-3 4-15,2-5 16,2 6 0,-6-4-1,4 0-15,-2 0 16,-5 0-16,-3 0 15,-9 0 1,2 0-16,-4 0 16,1-2-1,-3 0-15,-6 0 16,3 0 0,-10 0-16,-4 0 15,2-2 1,-3 0-16,-6-2 15,-2 2 1,-4 0-16,-1 0 16,-5-5-1,-2 6-15,-6-2 16,-3 3 0,-2-2-16,-5 2 15,-2 0 1,0-1-16,0 1 15</inkml:trace>
  <inkml:trace contextRef="#ctx0" brushRef="#br0" timeOffset="25541.6579">21480 8570 0,'0'0'0,"0"0"15,2 2-15,-2-2 16,0 0 0,0 0-16,-4 6 15,-6 5 1,-8 0-16,-7-1 16,-7-2-1,-6-6-15,-2-7 16,2 0-1,4-5-15,2-8 16,1 0 0,5-8-16,4 1 15,6-10 1,0-1-16,6-7 16,8-1-1,10-10-15,7 3 16,8 3-1,9 2-15,7 10 16,6 2 0,6 8-16,3 5 15,1 11 1,-8 10-16,6 10 16,-10 8-1,-9 10-15,-8 11 16,-12 5-16,-9 9 15,-16 6 1,-19 2-16,-27 4 16,19-29-1</inkml:trace>
  <inkml:trace contextRef="#ctx0" brushRef="#br0" timeOffset="33358.2739">30048 11701 0,'0'0'0,"0"0"16,-5 0-16,-8 0 15,-13-3 1,-14-1-16,-11 0 15,-1-1 1,1 0-16,3 0 16,2 0-1,3 2-15,1 3 16,4 2 0,8-1-16,8 4 15,5 0 1</inkml:trace>
  <inkml:trace contextRef="#ctx0" brushRef="#br0" timeOffset="39799.3181">23507 13306 0,'2'2'16,"-2"-2"-16,0 0 16,2 0-1,4 2-15,11 2 16,7-4 0,4 0-16,8 0 15,7-1 1,2-4-16,0 5 15,5-2 1,2 4-16,3 0 16,3 1-1,6-3-15,7 0 16,4 1 0,-9-1-16,6-1 15,5 2 1,17-5-16,-7 0 15,-4 2 1,5-2-16,-3 0 16,-11 2-1,9-2-15,13 2 16,-9 0 0,-2 0-16,-5 0 15,5 0 1,-6 4-16,5 0 15,1-4-15,-1 0 16,-2-2 0,1-2-1,-3 2-15,-5 2 16,-3-3 0,-3 4-16,-3-3 15,4 3-15,-6-1 16,0-1-1,-6-2-15,-1 3 16,1-2 0,-2 4-16,3-3 15,-9 3 1,3-1-16,-6 1 16,0 0-1,-7-2-15,3 4 16,0-2-1,2 0-15,-5 0 16,5 1 0,-9-1-16,-4 3 15,-2-1 1,-4 0-16,2 0 16,-7-2-1,-6 1-15,-2-2 16,-1 1-1,-5 0-15,2 0 16,-7 0 0,0-2-16,0 2 15,2 0 1</inkml:trace>
</inkml:ink>
</file>

<file path=ppt/ink/ink3.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409.58749" units="1/cm"/>
          <inkml:channelProperty channel="Y" name="resolution" value="730.2652" units="1/cm"/>
          <inkml:channelProperty channel="T" name="resolution" value="1" units="1/dev"/>
        </inkml:channelProperties>
      </inkml:inkSource>
      <inkml:timestamp xml:id="ts0" timeString="2024-10-31T06:59:38.060"/>
    </inkml:context>
    <inkml:brush xml:id="br0">
      <inkml:brushProperty name="width" value="0.05292" units="cm"/>
      <inkml:brushProperty name="height" value="0.05292" units="cm"/>
      <inkml:brushProperty name="color" value="#FF0000"/>
    </inkml:brush>
  </inkml:definitions>
  <inkml:trace contextRef="#ctx0" brushRef="#br0">14291 6402 0,'0'0'0,"0"0"16,0 0-1,0 0-15,0-2 16,-2 0 0,2 0-16,-4-4 15,2 1 1,-1 0-16,1 1 16,2 2-1,-2-1-15,2 3 16,0-5-1,5 5-15,7 0 16,7 4 0,7-3-16,4-1 15,4 3 1,11-1-16,2 0 16,8-2-1,5 2-15,2-4 16,4 0-1,0 0-15,2-1 16,-1 2 0,1-3-16,0 4 15,-3-2-15,-3-1 16,2 6 0,1-3-16,-4 0 15,-6 0 1,0 2-16,-7 2 15,3 0 1,-9-2-16,-1 0 16,-7 0-1,-2 0-15,-2 1 16,-4-3 0,-3 1-16,-1-1 15,-5 0 1,-4 0-16,-1 0 15,-3 2 1,0-2-16,-3 0 16,0 2-1,-2-2-15,3 0 16,0 2 0,-3-2-16,-2 0 15,0 0 1,0 0-16,0 0 15</inkml:trace>
  <inkml:trace contextRef="#ctx0" brushRef="#br0" timeOffset="9542.4627">13663 7395 0,'0'0'15,"2"0"1,-2 0-16,0 0 16,0 0-1,2 0-15,2 0 16,5 0 0,0 0-16,8 2 15,-4-2-15,4 2 16,2-2-1,6 0 1,3 0-16,-4 1 16,6 2-16,2-2 15,1 2 1,4 0-16,2 0 16,-1-1-1,7-1-15,-5 1 16,3 1-1,-2-2-15,8 2 16,-7-1 0,5-1-16,-3-1 15,2 3 1,1-1-16,-2 0 16,2 1-1,-2-3-15,-1 0 16,2 0-1,-2 0-15,-1 3 16,-1-3 0,-2 2-16,-2 0 15,0 0 1,-1-2-16,-1 2 16,2-2-1,-6 0-15,3 0 16,-5 0-1,-1 2-15,3-2 16,-8 0 0,1 0-16,0 2 15,1-2 1,-6 4-16,1-4 16,-6 0-1,2 1-15,-4 2 16,2-1-1,-3-2-15,-5 1 16,4 2 0,-9-2-16,0-1 15</inkml:trace>
  <inkml:trace contextRef="#ctx0" brushRef="#br0" timeOffset="17315.8156">12290 8538 0,'0'2'16,"0"-2"-16,0 0 16,0 0-1,0-2-15,0 2 16,0 0 0,0 0-16,2 0 15,4 0-15,5 0 16,6-1-1,5 1-15,7 1 16,-1-1 0,8 0-16,9 2 15,7 2 1,2 1-16,7-1 16,-1-4-1,13 1-15,-1-2 16,3-3-1,5 1-15,0 3 16,5 0 0,-4-6-16,-3 3 15,3 1 1,-5-1-16,6 2 16,1-1-1,-2-1-15,-2 3 16,-5 0-1,0 3-15,0-6 16,-1 3 0,-5 3-16,-1-3 15,-2 2 1,-5-2-16,-6 0 16,-3-2-1,3 2-15,-6 0 16,1 0-1,-12 0-15,2 2 16,-7-1 0,-9 2-16,-6-1 15,-15-2 1</inkml:trace>
  <inkml:trace contextRef="#ctx0" brushRef="#br0" timeOffset="51983.7138">11618 10657 0,'0'0'0,"0"0"16,0 3-16,2-3 16,-2 0-1,2 0-15,4 0 16,2 2 0,8-2-16,3 2 15,2-2 1,5 2-16,3-2 15,3 0 1,3 1-16,6-1 16,1 6-1,5-3-15,-2-3 16,4 2 0,-2-1-16,2 1 15,0-2 1,0 0-16,-3 0 15,2 2 1,3-2-16,-3 0 16,1-2-16,-5 0 15,8 2 1,-3 0-16,0 0 16,-4 2-1,2-2-15,-7 2 16,-3 1-1,2-6-15,1 1 16,3 0 0,-5 2-16,-2 2 15,0-2 1,1 0-16,-5-2 16,4 2-1,-4 0-15,0-1 16,3-1-1,-5 2-15,-2-3 16,1 0 0,-8 0-16,1 2 15,9-1 1,-7 0-16,-4 0 16,2-1-1,2 1-15,-2 0 16,-3 0-1,-2 1-15,2-2 16,-1 2 0,-2-3-16,-4 2 15,4 2 1,-1-3-16,-2 3 16,0 0-1,-1 0-15,-3-1 16,4 1-1,-5 0-15,1 0 16,0-2 0,-3 2-16,-2 0 15,0 0 1,-2 0-16,2 0 16,2 0-1,0-2-15,0 0 16</inkml:trace>
  <inkml:trace contextRef="#ctx0" brushRef="#br0" timeOffset="52766.8687">14195 10593 0,'0'0'16,"2"0"-16,-2 0 15,0 0 1,0 0-16,2 0 16,0 1-1,2-1-15,-2 0 16,-2 0 0,2 0-16,-4 6 15,-8 1 1,-7-2-16,-5 1 15,-8-2 1,2 0-16,-4-4 16,-4-6-1,-6 1-15,3-3 16,5-6 0,0-8-16,0-2 15,6-4 1,3-2-16,7-6 15,4-9 1,10-1-16,6-4 16,6 2-1,8 3-15,8 2 16,2 2 0,4 5-16,0 6 15,5 4-15,3 7 16,2 3-1,9 8-15,-2 8 16,0 8 0,-2 12-1,2 12-15,-4 14 16,-3 12-16,-12 7 16,-5 2-1,-11 1-15,-17-2 16,-16-3-1,-24-9-15</inkml:trace>
  <inkml:trace contextRef="#ctx0" brushRef="#br0" timeOffset="65859.3833">18267 11858 0,'0'0'0,"0"0"16,0 0 0,2 0-16,0 3 15,11-6 1,4 2-16,11-6 15,11 4 1,5 1-16,11-2 16,9 2-1,3-2-15,7 4 16,1 1 0,-2 2-16,10 1 15,-10-2 1,-1 2-16,1 2 15,-1 1 1,-3 2-16,-1-4 16,-6-1-1,-3 1-15,-3-2 16,-7-3 0,-1 0-16,-8-2 15,-2 1 1,1-2-16,-7 1 15,-2 1 1,-6 1-16,-3-3 16,-2 1-1,2 0-15,-8 1 16,-2-1-16,-3 2 16,0-3-1,-2 1-15,-2 2 16,0-2-1,-2 2-15,-2 0 16,2-1 0,0 1-16,0 0 15,0 0 1,-2 0-16,0 0 16,2 0-1,-4-3-15,0 3 16</inkml:trace>
  <inkml:trace contextRef="#ctx0" brushRef="#br0" timeOffset="66750.6069">20200 11669 0,'2'1'0,"-2"-1"16,0 0-16,2 0 15,4 2 1,6 3-16,-4 1 15,0-2 1,-2 7-16,-4 0 16,-2 2-1,-6-3-15,-4 0 16,-10 2 0,-2-2-16,-3-7 15,1-1 1,-4-4-16,3-3 15,2-6 1,-1 0-16,1-7 16,3 0-1,3-6-15,0-3 16,0-2 0,6-8-16,3 0 15,4 2 1,2-3-16,4-1 15,4-3 1,6 0-16,6 3 16,3 2-1,5 5-15,2 3 16,4 6 0,2 1-16,2 7 15,3 3 1,1 6-16,2 8 15,-5 12 1,-3 9-16,-8 12 16,-9 9-1,-6 3-15,-11 10 16,-6 3-16,-10-4 16,-11-1-1,-10-1-15,-12-10 16,11-19-1</inkml:trace>
  <inkml:trace contextRef="#ctx0" brushRef="#br0" timeOffset="67882.5828">17855 11714 0,'2'3'0,"-2"-3"16,-2 0-1,-5 4-15,-12 3 16,-22 5 0,-19-1-16,-19 2 15,-21-2 1,-11-3-16,-8-4 15,-5-4 1,4-2-16,16 0 16,14 2-1,-4 0-15,-4 0 16,13 2 0,11-2-16,13 2 15,5 0 1,3-2-16,17 0 15,10 0 1,7 0-16,10 0 16,3 0-1,2 0-15,2 0 16,0 0 0,0 0-16,0 1 15,2-2 1,4 1-16,2-2 15,0-2-15</inkml:trace>
  <inkml:trace contextRef="#ctx0" brushRef="#br0" timeOffset="70504.4905">16463 10497 0,'2'0'0,"-2"0"15,0 0 1,-2-1-16,2-3 16,-9 1-1,-8 7-15,-13 7 16,-8 9-16,-1 6 15,3 8 1,4-8 0,10 1-16,8 0 15,7-4-15,7-7 16,7-2 0,9-5-16,8-7 15,8-9 1,-2-7-16,0-4 15,3-5 1,-9 1-16,-6 0 16,-4 4-1,-3 5-15,-4 3 16,-1 2 0,-6 4-16,2 2 15,0-1 1,0 8-16,-2 13 15,0 7 1,0 10-16,5 1 16,5-5-1,1-1-15,8-7 16,1-5 0,8-10-16,6-11 15,2-12 1,7-8-16,-5-4 15,0-7 1,-12 7-16,-7 7 16,-11 8-1,-5 2-15,-6 5 16,-13 8 0,-19 13-16,-7 5 15,8 9 1,8-6-16,5 0 15,10-5 1,7-1-16,4-4 16,8-2-1,5-6-15,12-10 16,1-11 0,2-16-16,0-2 15,-1-10 1,-3-5-16,-5-1 15,0-2 1,-5 8-16,-2-2 16,0 5-16,0 9 15,-4 7 1,-2 9-16,-4 11 16,1 1-1,-6-1-15,-5 16 16,-2 12-1,-6 16-15,2 4 16,2 1 0,2-1-16,2-1 15,1-6 1,5-5-16,2-12 16,0-6-1,0-9-15,11-3 16,5-12-1,4-13-15,2-1 16,9-6 0,-1 5-16,2 4 15,2 8 1,-8 6-16,-7 7 16,-4 5-1,-4 9-15,-11 12 16,-11 14-1,-4 7-15,-4 5 16,5 7 0,6 0-16,2-2 15,6-4 1,2-8-16,2-7 16,4-12-1,2-12-15,7-9 16,0-17-1,-2-5-15</inkml:trace>
  <inkml:trace contextRef="#ctx0" brushRef="#br0" timeOffset="70656.3799">17188 10249 0,'2'2'0,"-2"-2"16,-2 0-16,0 0 16</inkml:trace>
  <inkml:trace contextRef="#ctx0" brushRef="#br0" timeOffset="139295.6135">16499 15993 0,'2'3'16,"-2"-3"-16,0 0 16,2 2-1,3 0-15,-3-1 16,-9 3-1,-21 2-15,-38 3 16,-11-4 0,24-1-16</inkml:trace>
  <inkml:trace contextRef="#ctx0" brushRef="#br0" timeOffset="158205.0541">13434 17146 0,'0'1'16,"-2"-1"-16,-14 5 16,-8-4-1,-11 2-15,-11 3 16,3-3 0,3-1-16,6 0 15,8-2 1,2 1-16,10 1 15,9 0 1,1-2-16,1 3 16,1 0-1,9 3-15,12 6 16,11-2 0,10-1-16,12 2 15,-1 1 1,-11 2-16,-14-5 15,-9 0 1,-12 1-16,-10 7 16,-22 1-16,-21-1 15,-7 0 1,-3-6 0,18-4-16</inkml:trace>
</inkml:ink>
</file>

<file path=ppt/ink/ink4.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409.58749" units="1/cm"/>
          <inkml:channelProperty channel="Y" name="resolution" value="730.2652" units="1/cm"/>
          <inkml:channelProperty channel="T" name="resolution" value="1" units="1/dev"/>
        </inkml:channelProperties>
      </inkml:inkSource>
      <inkml:timestamp xml:id="ts0" timeString="2024-10-31T07:03:59.133"/>
    </inkml:context>
    <inkml:brush xml:id="br0">
      <inkml:brushProperty name="width" value="0.05292" units="cm"/>
      <inkml:brushProperty name="height" value="0.05292" units="cm"/>
      <inkml:brushProperty name="color" value="#FF0000"/>
    </inkml:brush>
  </inkml:definitions>
  <inkml:trace contextRef="#ctx0" brushRef="#br0">12064 7026 0,'2'0'0,"-2"0"16,2 0 0,7 0-16,11 0 15,8-2 1,11 0-16,8-2 15,4 3 1,13-2-16,-5 2 16,-7 1-1,-3 1-15,-15 3 16,-8-2 0</inkml:trace>
  <inkml:trace contextRef="#ctx0" brushRef="#br0" timeOffset="20234.8096">30497 7131 0,'2'0'0,"-2"0"16,1 0 0,8-3-16,5 2 15,4-4 1,7 2-16,5 1 15,0-2 1,6 2-16,4 0 16,5-1-1,7 3-15,6-3 16,7-1 0,9 4-16,4-2 15,3 2 1,2-1-16,3-2 15,3 1 1,1 2-16,-5-4 16,-1 2-1,-3 2-15,-2-2 16,5 2 0,-3 0-16,-3 2 15,-7-2 1,-3 0-16,-8 2 15,-5-2-15,3 0 16,-11 0 0,5 0-1,-10 0-15,-1 0 16,-7-2 0,-2 2-16,-2-2 15,-6 0 1,1 0-16,-6-4 15,-2 6 1,-4-2-16,-2 1 16,-3 1-1,-6 0-15,0 0 16</inkml:trace>
  <inkml:trace contextRef="#ctx0" brushRef="#br0" timeOffset="46034.5703">16567 10020 0,'1'0'0,"-1"2"15,10-2-15,18 2 16,10-2-1,17 0-15,7-2 16,7 2 0,-9 2-16,3-1 15,-15 3 1,-6 1-16,-14 0 16,-13-1-1,-6 0-15</inkml:trace>
  <inkml:trace contextRef="#ctx0" brushRef="#br0" timeOffset="46267.5526">16657 10164 0,'2'1'0,"-2"-1"16,4 0 0,16 0-16,20-1 15,31-5 1,18 5-16,15 1 16,-42 1-1</inkml:trace>
  <inkml:trace contextRef="#ctx0" brushRef="#br0" timeOffset="120710.141">1285 9165 0,'0'2'0,"2"-2"15,-2 1 1,0 6-16,5 6 15,-1 7 1,1 5-16,-1 7 16,2 6-1,-2 3-15,1 11 16,0 3 0,-1 4-16,-1 2 15,-3 4 1,0-4-16,0 1 15,-1-7 1,-3 0-16,-1-6 16,-4-2-1,-1-8-15,-3 0 16,-7-3 0,5-7-16,0-5 15,2-9 1,0 0-16,6-7 15,-2-4 1,2-2-16,2-1 16,1-1-16,1 0 15,1 0 1,0 0 0,-1 0-16,3 0 15,-2 0 1,-2 5-16,6 5 15,2 10-15,6 5 16,2 8 0,2 11-16,-3 6 15,-1 3 1,6 8-16,-2 2 16,14 13-1,-12-2 1,-6-1-16,-10 3 15,0 9-15,-4 0 16,0-5 0,6 11-16,0-8 15,2 1 1,1 0-16,-1-5 16,-1-3-1,3-3-15,-3 1 16,2 1-1,2-10-15,-2 2 16,6 0 0,-1-3-16,-5 7 15,-3-10 1,2-2-16,-2-3 16,-2-4-1,0 2-15,-2-3 16,2-1-1,0-1-15,2-6 16,3-1 0,0-4-16,-4-4 15,3-1 1,-1-2-16,3-1 16,3-1-1,-3 0-15,-2-2 16,-2-4-1,3 1-15,-2-4 16,3-2-16,-3-2 16,2 0-1,-1 3 1,5-3-16,-6-3 16,1 5-16,-1-5 15,4 1 1,0-1-16,-2-3 15,-1-3 1,-2-4-16,-2-1 16</inkml:trace>
</inkml:ink>
</file>

<file path=ppt/ink/ink5.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409.58749" units="1/cm"/>
          <inkml:channelProperty channel="Y" name="resolution" value="730.2652" units="1/cm"/>
          <inkml:channelProperty channel="T" name="resolution" value="1" units="1/dev"/>
        </inkml:channelProperties>
      </inkml:inkSource>
      <inkml:timestamp xml:id="ts0" timeString="2024-10-31T07:06:29.824"/>
    </inkml:context>
    <inkml:brush xml:id="br0">
      <inkml:brushProperty name="width" value="0.05292" units="cm"/>
      <inkml:brushProperty name="height" value="0.05292" units="cm"/>
      <inkml:brushProperty name="color" value="#FF0000"/>
    </inkml:brush>
  </inkml:definitions>
  <inkml:trace contextRef="#ctx0" brushRef="#br0">14491 6349 0,'0'0'16,"0"0"-1,0 0-15,0 0 16,0 0 0,0 0-16,1-3 15,3 3 1,13 0-16,3 3 15,9 2-15,6 0 16,0-3 0,6 3-16,4-1 15,-2-3 1,4-1-16,0-1 16,1-3-1,0 4-15,-7 0 16,1 0-1,-8-2-15,-4 2 16,-4-3 0,-1 3-16,-5 0 15,-4 0 1,-4 0-16,-4 3 16,-4-3-1,0 0-15,-2 0 16,5 0-1,-5 0-15,0 6 16</inkml:trace>
  <inkml:trace contextRef="#ctx0" brushRef="#br0" timeOffset="16429.7995">9309 5620 0,'4'-10'16,"0"-11"-1,8-12-15,-3 1 16,-4 1-1,-5 5-15,-4 8 16,-8 3 0,-12 8-16,-8 8 15,-5 9-15,-3 12 16,6 4 0,2 9-16,10 0 15,7 9 1,11 2-16,6-9 15,9-3 1,6-5-16,6-1 16,1-10-1,-2-2-15,3-15 16,1-4 0,-1-13-16,1-12 15,-1-10 1,0-3-16,-9 1 15,-5 7 1,-1 9-16,-5 8 16,-2 9-1,-2 3-15,1-1 16,2 10 0,-2 13-16,1 9 15,-1 5 1,0-1-16,4 4 15,3 3 1,-3 1-16,1-1 16,4-10-1,-1-2-15,0-9 32</inkml:trace>
  <inkml:trace contextRef="#ctx0" brushRef="#br0" timeOffset="17279.9067">9811 5597 0,'1'0'16,"4"0"-16,6-6 15,8-4 1,9-10-16,0-7 16,1-8-1,-2-6-15,-2-3 16,-7 3-1,-10 1-15,-2 3 16,-8 1-16,-7 4 16,-1 7-1,1 4-15,-4 8 16,3 4 0,-4 6-16,-2 10 15,1 12 1,4 15-16,-1 16 15,4 12 1,3 11-16,2 0 16,3 4-1,2-5-15,-1-5 16,4 1 0,-2-12-16,2-5 15,-3-7 1,-2-8-16,-2-11 15,2-3 1,-3-14-16,1-7 16,2 4-1</inkml:trace>
  <inkml:trace contextRef="#ctx0" brushRef="#br0" timeOffset="17513.0706">9707 5696 0,'2'0'15,"7"2"-15,11 2 16,14 5 0,12-2-16,11 3 15,-3 2 1,-4-3-16,-7-9 15,-4 11 1,-10-5 0</inkml:trace>
  <inkml:trace contextRef="#ctx0" brushRef="#br0" timeOffset="18080.1669">10185 5661 0,'0'2'0,"0"-2"16,3 2-1,-2 10-15,5 3 16,1 2-16,12-6 16,5-2-1,4-6 1,11-6-16,-2-8 16,-7-5-1,-3 2-15,-11 3 16,-10 3-16,-6-4 15,-14 4 1,-17 6-16,-11 7 16,-6 4-1,13 2-15,6 5 16,8 3 0,10 0-16,9 9 15,11 2 1,19 3-16,9 2 15,7-5 1,1-2-16,1-6 16,-5-7-1,-4-6-15,-4-8 16,-1-7 0,-4 1-1</inkml:trace>
  <inkml:trace contextRef="#ctx0" brushRef="#br0" timeOffset="18646.8503">10759 5691 0,'0'0'0,"0"0"15,0 0 1,0 0-16,0 1 16,-2 14-1,2 6-15,2 11 16,2 0-1,5 3-15,4-2 16,-1-14 0,2 2-16,2-8 15,4-6 1,2-10-16,4-6 16,5-11-1,-3-4-15,-5-1 16,-2 1-1,-5 4-15,-2 6 16,-8 7 0,-2 3-16,-1 2 15,2 2 1,1 8-16,4 9 16,3 12-16,2 1 15,8-3 1,1 0-16,4-6 15,4-2 1,-2-9-16,2-3 16,-2-7-1,-5-4-15,-3-6 16,-1-12 0,-6-9-16,4-13 15,-8-11 1,0 0-16,-3 1 15,-4-1 1,-6 4-16,-6 1 16</inkml:trace>
  <inkml:trace contextRef="#ctx0" brushRef="#br0" timeOffset="22399.5622">21070 6407 0,'0'3'0,"0"-6"15,0 3-15,0 0 16,0 0 0,0 0-16,0 0 15,1 0 1,1-1-16,10 2 15,7-1 1,11 3-16,8-1 16,12-2-1,10 2-15,10 2 16,10-1 0,0-3-16,8 3 15,2 1 1,0 2-16,-7-2 15,-3 0 1,-2 1-16,-8 0 16,-10-3-1,-4 1-15,-12-1 16,-3-2-16,-11 0 16,-7-2-1,-2 2-15,-7 0 16,-4-3-1,-2 3-15,-6 0 16,0 0 0,1 0-16</inkml:trace>
  <inkml:trace contextRef="#ctx0" brushRef="#br0" timeOffset="33947.644">18327 5829 0,'2'2'0,"-2"-2"0,2 0 16,2 3-1,3-3-15,5-3 16,-1-3 0,4-8-16,-5-11 15,2-7 1,-4-4-16,-4 3 16,-8 5-1,-9 7-15,-8 5 16,-7 12-1,-8 12-15,1 7 16,1 13 0,10 1-16,8 4 15,7 2 1,14-6-16,7 0 16,8-10-1,10 0-15,6-15 16,2-4-1,1-7-15,-5-5 16,-6 1 0,-7-1-16,-6 1 15,-7 6 1,-3-4-16,-1 5 16,-2 1-1,-2 1-15,0 0 16,2 2-1,-2-2-15,0 6 16,6 14 0,3 5-16,8 9 15,-1-1 1,2 4-16,4 6 16,-5-13-1</inkml:trace>
  <inkml:trace contextRef="#ctx0" brushRef="#br0" timeOffset="34547.3067">19076 5320 0,'2'1'15,"-2"2"1,0 15-16,0 17 16,-4 17-1,-4 14-15,-1 6 16,2-1 0,3-7-16,2-4 15,2-11 1,4-8-16,0-5 15,7-8 1,-2-8-16,4-9 16,4-9-1,0-5-15</inkml:trace>
  <inkml:trace contextRef="#ctx0" brushRef="#br0" timeOffset="34730.9887">19296 5649 0,'2'3'0,"-2"-3"15,-2 0-15,2 11 16,-2 12 0,2 17-16,2 8 15,-2 3 1,0-7-16,0-9 16,0-9-1,0-10-15,0-13 16,0 1-1</inkml:trace>
  <inkml:trace contextRef="#ctx0" brushRef="#br0" timeOffset="34906.5276">19221 5440 0,'0'2'0,"0"-2"16,0 0-1,0 0-15,4 4 16,7-1 0,11 0-16,-1-2 15</inkml:trace>
  <inkml:trace contextRef="#ctx0" brushRef="#br0" timeOffset="35163.6315">19670 5202 0,'2'1'0,"-2"-1"16,0 16-16,2 24 15,-6 25 1,-2 27-16,-6 10 16,0-11-1,1-9-15,2-11 16,1-14-1,2-7-15,6-9 16,0-14 0,0-13-16,2-9 15,-2-2-15</inkml:trace>
  <inkml:trace contextRef="#ctx0" brushRef="#br0" timeOffset="35380.6793">19452 5646 0,'0'1'0,"2"-1"16,-2 0-1,5 5-15,11 8 16,16 1 0,19-1-16,3-7 15,8-8 1,2-8-16,-9-4 15,-18-1 1</inkml:trace>
  <inkml:trace contextRef="#ctx0" brushRef="#br0" timeOffset="35639.0539">20043 5267 0,'0'0'16,"0"0"-16,0 0 15,2 7 1,-2 17-16,0 23 16,-8 21-1,-3 11-15,0-1 16,-3-9 0,-1-1-16,6-13 15,3-8 1,-1-5-16,3-15 15,0-9 1,4-14-16,-2 0 16</inkml:trace>
  <inkml:trace contextRef="#ctx0" brushRef="#br0" timeOffset="35847.299">19815 5540 0,'0'3'0,"0"-6"15,0 3-15,0 0 16,2 3 0,11 3-16,17 6 15,14 4 1,10-2 0,1-5-16,3-3 15,-9-8-15,-8-10 16</inkml:trace>
  <inkml:trace contextRef="#ctx0" brushRef="#br0" timeOffset="36148.9627">20268 5246 0,'2'0'0,"-2"3"16,0-2-1,4 13-15,2 18 16,-6 17 0,-10 13-16,-1 10 15,-4 0 1,-3 1-16,2-6 16,3-2-1,4-10-15,5-5 16,2-9-1,2-9-15,4-13 16,1-9 0,14-3-16</inkml:trace>
  <inkml:trace contextRef="#ctx0" brushRef="#br0" timeOffset="36547.3765">20240 5738 0,'2'2'15,"-2"-2"-15,10 9 16,10 1 0,12-5-1,15-1-15,7-8 16,3-11-16,-3-5 15,-8 0 1,-14 2-16,-13 4 16,-14 8-1,-9-4-15,-24 3 16,-20 14 0,-9 7-16,10 6 15,8 3 1,12 1-16,12 8 15,11 5 1,20 4-16,26 11 16,19 6-1,-18-19-15</inkml:trace>
  <inkml:trace contextRef="#ctx0" brushRef="#br0" timeOffset="44195.6198">31815 6370 0,'0'1'0,"0"-1"16,2 0-1,-2 0-15,9 0 16,12 3 0,18-1-16,12 0 15,7 0 1,4-2-16,6 0 16,3-2-1,-5 2-15,-5 0 16,-7 0-1,-5 2-15,-2 3 16,-13-4 0,-2 1-16,-9 0 15,-7 0-15,-12-2 16,0 0 0,-4-2-1</inkml:trace>
  <inkml:trace contextRef="#ctx0" brushRef="#br0" timeOffset="56814.9822">26936 5709 0,'2'2'16,"-2"-2"-16,0 0 15,2 1 1,2 1-16,1 1 15,4-2 1,-1-2-16,4-5 16,0-10-16,0-4 15,1-8 1,-6-5 0,-1 0-16,-4 4 15,-6 8-15,-2 5 16,-10 8-1,-5 11-15,-4 14 16,-1 10 0,-2 10-16,9-2 15,10-4 1,7 0-16,5-5 16,7-3-1,11-6-15,3-9 16,6-6-1,-2-6-15,0-7 16,-8 4 0,-4-1-16,-6 2 15,-1 2 1,-7 2-16,2 0 16,-4 0-1,2 2-15,0-1 16,0 1-1,1 0-15,1 7 16,0 7 0,7 7-16,-3-4 15,3-3 1,6-1-16,-2-5 16</inkml:trace>
  <inkml:trace contextRef="#ctx0" brushRef="#br0" timeOffset="57531.2575">27300 5591 0,'2'1'0,"-2"-1"15,0 0 1,6 2-16,6 1 16,8-3-1,10-5-15,6-6 16,3-9 0,3-7-16,-2-4 15,1-11 1,-9 8-16,-8-7 15,-3 8 1,-14 3-16,-7 6 16,-5 7-1,-10-1-15,-2 10 16,-6 2 0,-1 6-16,-4 9 15,3 2 1,5 9-16,2 5 15,6 10 1,2 12-16,8 2 16,2 6-1,2 3-15,6 3 16,-2-4 0,-1-2-16,-4-1 15,-1-4 1,-1-8-16,-4-4 15,-1-8 1,-2-11-16,2-9 16,4-6-1</inkml:trace>
  <inkml:trace contextRef="#ctx0" brushRef="#br0" timeOffset="57747.8309">27340 5724 0,'2'0'0,"-2"0"16,2 0-16,13 2 15,13-2 1,4 0-16,10 0 16,3 2-1,-2-1-15,-4 2 16,-12-3-1</inkml:trace>
  <inkml:trace contextRef="#ctx0" brushRef="#br0" timeOffset="58283.0041">27741 5632 0,'0'0'0,"2"1"16,-2-1-1,0 6-15,2 8 16,2 10 0,0 1-16,4 2 15,4-2 1,5-8-16,0-4 15,11-5 1,2-10-16,-30 2 16,34-14-16,3-8 15,-6-8-15,-9 1 16,-9 3 0,-11 0-16,-15 5 15,-15 1 1,-13 10-16,-5 9 15,-3 7 1,5 6-16,10 5 16,5 4-16,16 4 15,7 5 1,10 6 0,8 3-16,14 6 15,2-6-15,4-3 16,-2-7-1,-2-4-15,-3-8 16,-3-10 0,1-4-16,-4-3 15</inkml:trace>
  <inkml:trace contextRef="#ctx0" brushRef="#br0" timeOffset="58831.3074">28157 5627 0,'0'3'0,"0"-3"16,0 0-16,0 0 0,0 0 15,0 9 1,-4 13 0,0 5-16,0 13 15,2 2 1,2 3-16,2-8 15,4-7-15,0-4 16,5-11 0,0-2-16,6-10 15,-17-3-15,20-5 16,11-18-16,-1-10 16,2-6-1,-8 2-15,-4 1 16,-8 8-1,-4 8-15,-4 11 16,-2 2 0,0 3-16,2 7 15,1 13 1,0 13-16,-5-29 0,4 31 16,0 6-1,4-9-15,3-1 16,2-6-1,8-5-15,-3-11 16,3-8 0,6-13-16,1-13 15,-8-15 1,-4-7-16,-7-5 16,-9 5-1,-11 6-15</inkml:trace>
  <inkml:trace contextRef="#ctx0" brushRef="#br0" timeOffset="83365.3569">13155 7810 0,'3'0'15,"-3"0"-15,2-8 16,2-14 0,0-8-16,-2-8 15,-6-6 1,-7 4-16,0 11 15,-8 1 1,-2 13-16,-7 11 16,-7 7-16,3 13 15,1 12 1,7 5-16,9 7 16,7-3-1,10 0-15,4-3 16,5-3-1,10-5-15,3-7 16,4-10 0,4-7-16,6-6 15,-4-5 1,3-6-16,-7-3 16,-5 5-1,-10 1-15,0 0 16,-7 6-1,-6 3-15,-1 3 16,3-1 0,0 2-16,1 8 15,-1 11 1,-2 5-16,6 6 16,0 1-1,4 7-15,2-8 16,4-4-1,0-5-15</inkml:trace>
  <inkml:trace contextRef="#ctx0" brushRef="#br0" timeOffset="84128.0787">13667 7199 0,'0'3'0,"0"1"15,0 18-15,-4 23 16,2 22 0,-2 14-16,-2-2 15,4 0 1,0-8-16,4-14 15,2-7 1,4-11-16,5-11 16,0-9-1,10-12-15,3-16 16,8-18 0,4-12-16,-6 1 15,-2 4 1,-6 3-16,-7 11 15,-9 8 1,-6 7-16,4 4 16,-2 7-1,0 20-15,0 10 16,2-1 0,0 3-16,5-3 15,-2-8 1,1-7-16,-1-8 15,-3-8 1,-1-2 0</inkml:trace>
  <inkml:trace contextRef="#ctx0" brushRef="#br0" timeOffset="84314.6986">13868 7365 0,'0'2'0,"0"-2"16,0 0 0,0 4-16,0 0 15,0 0 1,4-2-16,3 0 16</inkml:trace>
  <inkml:trace contextRef="#ctx0" brushRef="#br0" timeOffset="84582.125">14154 7115 0,'2'16'0,"0"35"15,3 36 1,1 21-16,-4-1 15,2-8 1,-3-14-16,1-4 16,2-12-1,-2-14-15,5-13 16,-3-13 0,-2-17-16,-2-4 15</inkml:trace>
  <inkml:trace contextRef="#ctx0" brushRef="#br0" timeOffset="84781.7797">14048 7531 0,'2'2'15,"8"3"-15,12 4 16,10 5-1,15-2-15,2 0 16,6-8 0,-6-7-16,-13-2 15</inkml:trace>
  <inkml:trace contextRef="#ctx0" brushRef="#br0" timeOffset="85082.1367">14509 7111 0,'2'4'0,"0"13"16,0 30-1,0 31-15,-6 21 16,2 3-1,-2-8-15,4-8 16,4-6 0,2-10-16,0-8 15,1-11 1,-2-14-16,1-17 16,-2-10-1</inkml:trace>
  <inkml:trace contextRef="#ctx0" brushRef="#br0" timeOffset="85315.8238">14327 7399 0,'2'1'0,"1"-1"15,11 4-15,18 7 16,12-4 0,9 2-16,5-2 15,-10-7 1,1-5-16,-15 0 16</inkml:trace>
  <inkml:trace contextRef="#ctx0" brushRef="#br0" timeOffset="85602.0733">14835 7081 0,'2'4'16,"0"10"-16,3 22 15,0 22 1,-1 18-16,-6 11 15,0 2 1,0-5-16,-1-3 16,6-11-1,1-10-15,2-8 16,4-15 0,1-5-16,-4-18 15,7-6 1,-1-8-16</inkml:trace>
  <inkml:trace contextRef="#ctx0" brushRef="#br0" timeOffset="85982.1051">14957 7725 0,'2'2'0,"3"0"15,14 6 1,17-2-16,17-9 16,22-14-1,4-7-15,-9-7 16,-10 1 0,-17 10-16,-17 3 15,-16 5 1,-14 2-16,-24 2 15,-29 12 1,-11 11-16,-3 9 16,15 2-1,12 6-15,16 5 16,17 0 0,24 13-16,27 4 15,38 7 1,21-8-16,6-12 15</inkml:trace>
  <inkml:trace contextRef="#ctx0" brushRef="#br0" timeOffset="102599.1779">4989 11382 0,'0'0'15,"2"0"-15,1 0 16,16 0 0,17-6-16,24 5 15,34-8 1,13-1-16,4 2 16,-4-1-1,-11-5-15,-15 4 16</inkml:trace>
  <inkml:trace contextRef="#ctx0" brushRef="#br0" timeOffset="127350.0448">31023 9702 0,'2'0'0,"-2"0"16,2 1-16,5-1 15,10 3 1,4-2-16,5-2 15,7-3 1,0-6-16,3-10 16,2-6-1,-8-10-15,-4-6 16,-6 0 0,-6 0-16,-12 7 15,-6-1 1,-6 5-16,-4 5 15,-4 3 1,-2 11-16,-3 1 16,-1 11-1,1 7-15,0 11 16,3 17 0,6 10-16,4 16 15,6 11 1,4 5-16,0 5 15,2 1 1,0-4-16,0-11 16,-4 1-16,0-8 15,0-11 1,-4-9-16,-2-12 16,1-10-1,3-9 1</inkml:trace>
  <inkml:trace contextRef="#ctx0" brushRef="#br0" timeOffset="127566.6299">30956 9889 0,'3'3'0,"12"4"15,15 5-15,14 9 16,1-1 0,-4-1-16,-4-12 15,-4-4 1,1-10-16,-10-2 16</inkml:trace>
  <inkml:trace contextRef="#ctx0" brushRef="#br0" timeOffset="128100.5298">31307 9834 0,'2'1'16,"5"8"-16,14 5 15,13 3 1,13-5-16,4-3 16,7-9-1,-7-7-15,-4-7 16,-10-1-1,-14 1-15,-13 3 16,-10-6 0,-19-1-16,-17 5 15,-10 1 1,0 4-16,3 6 16,11 6-1,10 6-15,6 5 16,6 9-16,10 8 15,12 5 1,10 7-16,8-4 16,2-7-1,-1-1-15,1-11 16,0-9 0,-8-6-16,12-12 15,-8-6 1</inkml:trace>
  <inkml:trace contextRef="#ctx0" brushRef="#br0" timeOffset="128584.8225">31847 9664 0,'2'3'16,"-2"-3"0,3 3-16,3 13 15,2 10 1,1 13-16,6 9 15,5-5 1,4 2-16,4-4 16,0-11-1,2-6-15,-5-9 16,-3-14 0,-2-7-16,7-14 15,-12-15 1,-4-3-16,-7-4 15,-2-1 1,-2 12-16,-2 4 16,0 13-1,2 10-15,0 1 16,2-1 0,9 16-16,10 14 15,9 9-15,2 5 16,4-4-1,3-9-15,-5-7 16,-4-10 0,-4-7-16,-3-12 15,-4-21 1,-10-14-16,-16-19 16,-19-13-1,5 26-15</inkml:trace>
  <inkml:trace contextRef="#ctx0" brushRef="#br0" timeOffset="136483.5844">6547 11790 0,'5'0'0,"-5"-7"16,5-9 0,-1-4-16,1-1 15,-8 4 1,-5 4-16,-10 7 15,-11 9 1,-3 13-16,-4 11 16,5 6-1,10 7-15,7 0 16,7 0 0,9 1-16,10-5 15,1-12 1,9 0-16,2-15 15,6-6 1,-2-11-16,1-6 16,-3-6-1,-8 2-15,-4-8 16,-3 4 0,-6-2-16,0 4 15,-3 4 1,1 1-16,-3 5 15,2 6 1,0 0-16,3 4 16,0 10-1,2 13-15,3 7 16,-4 1 0,1 3-16,3-6 15,1-6 1,4-9-16,-4-3 15</inkml:trace>
  <inkml:trace contextRef="#ctx0" brushRef="#br0" timeOffset="137183.9037">7071 11317 0,'2'2'0,"-2"-2"16,0 9-1,0 17-15,-2 20 16,-4 9-1,-1 16-15,3 4 16,4 9 0,2-10-16,7-14 15,2-5 1,5-10-16,-4-11 16,5-12-1,-1-13-15,4-9 16,8-15-1,4-24-15,-6-11 16,6-4 0,-3-3-16,-4 10 15,-6 15 1,-9 12-16,-4 10 16,0 5-16,1 5 15,-3 20 1,-4 19-16,-7 12 15,1 3 1,2-7-16,4-5 16,0-13-1,2-9-15,0-11 16</inkml:trace>
  <inkml:trace contextRef="#ctx0" brushRef="#br0" timeOffset="137359.4114">7243 11414 0,'2'2'16,"-2"-2"-16,2 0 15,6 0 1,7 0-16,-4-2 15</inkml:trace>
  <inkml:trace contextRef="#ctx0" brushRef="#br0" timeOffset="137634.0298">7644 11197 0,'2'6'16,"0"21"-16,-6 25 16,-6 28-1,-4 10-15,0-3 16,2-4-16,5-7 16,5-7-1,-1-13-15,3-8 16,3-11-1,-1-19-15,-1-9 16</inkml:trace>
  <inkml:trace contextRef="#ctx0" brushRef="#br0" timeOffset="137850.7138">7419 11501 0,'1'2'16,"1"2"-16,11 6 15,10 5 1,14 0-16,5-2 16,3-9-1,-3-4-15,-11 0 16</inkml:trace>
  <inkml:trace contextRef="#ctx0" brushRef="#br0" timeOffset="138133.6835">7857 11128 0,'2'1'0,"-2"-1"16,0 5-1,0 12-15,-2 17 16,-3 21 0,-7 14-16,-2 18 15,3 6 1,5-4-16,3-4 16,0-10-1,6-4-15,-1-8 16,-1-14-1,5-13-15,0-14 16</inkml:trace>
  <inkml:trace contextRef="#ctx0" brushRef="#br0" timeOffset="138384.0446">7702 11447 0,'0'0'0,"0"0"15,4 3-15,11-1 16,8 0 0,10 4-16,7 3 15,2 1 1,-1-5-16,-9-4 15,-8 1 1</inkml:trace>
  <inkml:trace contextRef="#ctx0" brushRef="#br0" timeOffset="138717.0489">8125 11100 0,'2'0'16,"-2"0"-1,0 1-15,0 4 16,0 17 0,-5 22-16,-9 24 15,-9 7 1,-2 12-16,3 8 15,4-5 1,8-2-16,0-12 16,4-8-1,6-11-15,0-12 16,2-11 0,2-17-16,-2-10 15,3-3 1</inkml:trace>
  <inkml:trace contextRef="#ctx0" brushRef="#br0" timeOffset="139183.7292">8079 11630 0,'3'2'0,"-2"-1"16,8 7-16,7 4 15,1 2 1,8-4-16,4-7 16,0-6-1,-1-13-15,4-4 16,-6-6-1,-10 2-15,-7-2 16,-5 8 0,-8 3-16,-7 2 15,-9 7 1,-2 6-16,-6 16 16,6 2-1,3 19-15,8 4 16,5 4-1,10 11-15,9-1 16,14-3 0,13 1-16,12-5 15,15-9 1,5-12-16</inkml:trace>
  <inkml:trace contextRef="#ctx0" brushRef="#br0" timeOffset="144484.2457">11562 11910 0,'2'2'0,"-2"-2"15,2-2-15,3 0 16,5-9 0,7-4-16,-1-6 15,-2-7 1,-1-4-16,-4 3 15,-7 4 1,-6 6-16,-8 1 16,-6 9-1,-4 9-15,-3 6 16,3 9 0,5 1-16,2 8 15,7-1 1,6 1-16,4 0 15,4-2 1,4-5-16,2-4 16,9-4-16,-6-6 15,6-3 1,-1-1-16,-4-3 16,0-2-1,-4 0-15,-2-2 16,-1 2-1,-2 1-15,-5 2 16,2 2 0,2-1-16,3 9 15,2 5 1,8 6-16,-6 2 16,8 3-1,-3-3-15,0-3 16,0-6-1</inkml:trace>
  <inkml:trace contextRef="#ctx0" brushRef="#br0" timeOffset="145317.8578">17338 12536 0,'0'0'0,"-9"0"15,-15-3-15,-26 2 16,-15-1 0,-20 0-16,7-2 15,9 0 1,9-2-16,6 2 15,6 2 1,9 2-16,13 2 16,10 0-1,12-2-15,1 6 16,14 8 0,12 0-16</inkml:trace>
  <inkml:trace contextRef="#ctx0" brushRef="#br0" timeOffset="145550.8386">17372 12767 0,'0'2'16,"-15"0"-16,-13 1 16,-18 2-1,-19 0-15,-5 0 16,-1-4-1,13 1-15,6 0 16,4 0 0,-3 5-16,2-2 15,17-4 1</inkml:trace>
  <inkml:trace contextRef="#ctx0" brushRef="#br0" timeOffset="147118.0339">12002 11696 0,'2'0'0,"4"0"16,22-2 0,17-5-16,13-8 15,-1-6 1,-7-6-16,-4-11 16,-7-1-1,-9 1-15,-11 6 16,-8-3-1,-7 5-15,-8 7 16,-4 3 0,-4 4-16,-2 3 15,-2 10 1,4 3-16,-3 6 16,4 12-16,0 11 15,1 14 1,4 9-16,3 9 15,-6 8 1,9 3-16,-2 3 16,2-4-1,2-10-15,3 4 16,-3-10 0,0-11-16,-2-11 15,1-7 1,1-11-16,0-1 15</inkml:trace>
  <inkml:trace contextRef="#ctx0" brushRef="#br0" timeOffset="147350.6256">12063 11855 0,'0'0'0,"1"2"15,1-2 1,7 5-16,17 5 16,8 0-1,14 4-15,3-2 16,3-5 0,-7-3-16,-5-8 15,-14 1 1</inkml:trace>
  <inkml:trace contextRef="#ctx0" brushRef="#br0" timeOffset="147817.3176">12457 11790 0,'2'3'16,"0"-3"-16,11 5 16,6 4-1,9-4-15,11-5 16,-1-3 0,2-9-16,-3-2 15,-7-4 1,-8 3-16,-8 1 15,-8 6 1,-8-2-16,-4 1 16,-10 4-1,-6 8-15,-2 7 16,6 2-16,4 10 16,3 8-1,11 6-15,6 2 16,11 1-1,5 1-15,6-1 16,6-6 0,-2-10-16,4-8 15,-1-11 1,-6-6 0</inkml:trace>
  <inkml:trace contextRef="#ctx0" brushRef="#br0" timeOffset="148318.7599">13059 11703 0,'2'1'0,"-2"-1"15,4 10 1,7 12-16,-2 9 16,3 5-1,-1 2-15,-1-3 16,6 1-1,2-8-15,4-2 16,-6-11 0,2-7-16,-1-7 15,0-8 1,3-17-16,-1-14 16,-5-1-1,-4 2-15,-2 4 16,-4 6-1,-2 9-15,-2 7 16,2 6 0,0 1-16,5 1 15,2 10 1,12 14-16,4 5 16,6 8-16,3-4 15,2-4 1,4-4-16,-5-9 15,-5-6 1,-4-7-16,-2-12 16,-6-12-1,-6-23-15,-16-21 16,-20-17 0,6 30-16</inkml:trace>
  <inkml:trace contextRef="#ctx0" brushRef="#br0" timeOffset="161334.7218">9357 14476 0,'2'1'15,"-2"-1"1,0 0-16,2 2 16,1-2-1,4 4-15,5 0 16,-2 0 0,2-2-16,7-1 15,1-2 1,-2 1-16,2-2 15,6 2-15,2 2 16,2-1 0,7 2-16,-1 2 15,10 0 1,-5-4-16,1 2 16,2-2-1,2-1-15,1 0 16,3 2-1,-2-2-15,1 2 16,3 0 0,3-2-16,1-2 15,-2 0 1,7 0-16,-3 1 16,2 1-1,-3 0-15,1-4 16,4-1-1,1 0-15,-5 1 16,0 0 0,3 0-16,0 2 15,5-4 1,0 0-16,-6 2 16,1 0-1,8 0-15,-7 0 16,4 0-1,-8 3-15,8-2 16,-6 1 0,0 0-16,0-1 15,-3 0 1,-3 2-16,1-4 16,3 4-1,-4-2-15,-4 0 16,-5 1-1,-1-2-15,-2 0 16,2-2 0,-3-2-16,-5 2 15,-2 3 1,-2-2-16,-6 4 16,-5-4-16,-9 0 15</inkml:trace>
  <inkml:trace contextRef="#ctx0" brushRef="#br0" timeOffset="176751.5617">6822 13168 0,'0'0'15,"0"2"-15,0-2 16,-1 10 0,-7 13-16,-5 27 15,2 19 1,-1 6-16,-2 10 16,5 2-16,4-2 15,3-10 1,6-14-16,3-8 15,3-16 1,4-9-16,-2-11 16,7-14-1,9-10 1,6-18-16,0-7 16,-8-1-16,-5 6 15,-8 1 1,-2 8-16,-7 12 15,-2 4 1,0-2-16,-4 4 16,-4 14-1,-3 12-15,0 1 16,3 3 0,2-5-16,2-3 15,4-6 1,-2-12-16,4 2 15,2-6 1</inkml:trace>
  <inkml:trace contextRef="#ctx0" brushRef="#br0" timeOffset="176899.4612">7006 13382 0,'2'0'0,"-2"0"16,0 0-16,0 0 15,0 0 1,0 0-16,0 0 16,4 0-1</inkml:trace>
  <inkml:trace contextRef="#ctx0" brushRef="#br0" timeOffset="177218.9099">7315 13376 0,'0'6'0,"-2"20"15,-3 32-15,-9 13 16,-5 16 0,2-6-16,2-11 15,8-12 1,4-7-16,3-5 16,1-14-1,1-21-15,0-1 16</inkml:trace>
  <inkml:trace contextRef="#ctx0" brushRef="#br0" timeOffset="177435.9015">7074 13557 0,'2'2'16,"4"8"-1,18 7-15,13 15 16,9-5 0,5 3-16,1-9 15,-8-6 1,-1-11-16,-13-2 16</inkml:trace>
  <inkml:trace contextRef="#ctx0" brushRef="#br0" timeOffset="177717.5704">7678 13313 0,'2'1'0,"-2"-1"16,0 0-16,3 11 15,-3 14 1,-5 22-16,-1 22 15,1 9 1,-5 8-16,-1 1 16,7 0-1,4-15-15,2-5 16,2-13 0,3-12-16,-5-21 15,-2-13 1</inkml:trace>
  <inkml:trace contextRef="#ctx0" brushRef="#br0" timeOffset="177967.6884">7483 13547 0,'0'0'15,"0"0"1,0 0-16,0 0 15,5 3 1,5 0-16,16 9 16,11-1-1,1 2-15,7 2 16,-3-5 0,1-2-16,-7-3 15,-10-2 1</inkml:trace>
  <inkml:trace contextRef="#ctx0" brushRef="#br0" timeOffset="178272.3324">7996 13215 0,'2'2'0,"-2"-2"16,2 6-1,2 18-15,-1 19 16,-3 18 0,-9 18-16,7 10 15,-1-2 1,-4 0-16,7-4 16,4 2-1,2-16-15,2-12 16,1-11-1,0-15-15,4-12 16,-3-8 0,-1-10-1</inkml:trace>
  <inkml:trace contextRef="#ctx0" brushRef="#br0" timeOffset="178684.8866">8175 13831 0,'4'2'16,"-3"0"-16,16 10 15,15-1 1,19 1-16,11-6 16,3-6-1,3-10-15,-13-4 16,-17-3-1,-12 3-15,-11 2 16,-11-1 0,-25-5-16,-24 8 15,-17 6 1,-10 12-16,12 6 16,7 9-16,19 1 15,12 12 1,18 7-16,22 14 15,21 7 1,25-2-16,28 10 16,11-7-1,-2-6-15,-14-17 16</inkml:trace>
  <inkml:trace contextRef="#ctx0" brushRef="#br0" timeOffset="197307.1176">13792 15559 0,'0'0'0,"2"2"16,0-2-16,8 4 15,10 0 1,12 3-16,17-2 16,-1-2-1,10 3-15,11 1 16,5-2-1,-3 1-15,10-1 16,1 3-16,0 0 16,8-3-1,8 0-15,-6-2 16,-3-5 0,4 2-16,-1-7 15,-5-1 1,-3 2-16,3-2 15,-6-1 1,-5 2-16,-4-4 16,-2 2-1,-7-1-15,-7 0 16,-1 0 0,-9 0-16,-2 2 15,-3 0 1,-3 2-16,1 3 15,-5-3 1,-6 4-16,-7-2 16,-6 2-1,-9-1-15,-2 3 16,-1-3 0</inkml:trace>
  <inkml:trace contextRef="#ctx0" brushRef="#br0" timeOffset="202802.05">11171 15186 0,'0'2'16,"0"-2"-16,2 0 16,2 0-1,3 0-15,6-4 16,8-10-1,3-8-15,1-7 16,3-7-16,-7-3 16,-5 7-1,-6 6-15,-4 2 16,-7 11 0,-2 3-16,-7 4 15,-6 8 1,-4 12-16,0 8 15,-1 9 1,8 7-16,4 1 16,6-5-1,3 1-15,3-5 16,6-8 0,6-2-16,6-11 15,7-9 1,0-6-16,-2-7 15,1-1 1,-12-2-16,-2-3 16,-5 4-1,-4 1-15,-3 7 16,1 2 0,-2 4-16,-2-3 15,1 12 1,-5 11-16,4 13 15,2 2 1,4 3-16,3-1 16,8-5-1,4-9-15,0-6 16</inkml:trace>
  <inkml:trace contextRef="#ctx0" brushRef="#br0" timeOffset="203595.7054">11848 14909 0,'2'2'0,"5"6"16,8 8-1,6 0-15,9-2 16,1 0 0,-3-7-16,0-4 15,-4-6 1,-3-4-16,-3-11 16,-6-6-1,-4-8-15,-10-4 16,-8-3-1,-3 4-15,2-1 16,-6 4 0,5 9-16,-1 3 15,0 11 1,2 3-16,-2 7 16,-1 11-1,2 18-15,0 13 16,-3 15-1,6 7-15,1 12 16,4-2 0,2 6-16,2-9 15,2-12 1,-2-9-16,-2-9 16,0-13-16,-1-15 15,3-6 16</inkml:trace>
  <inkml:trace contextRef="#ctx0" brushRef="#br0" timeOffset="203804.6469">11769 15045 0,'0'3'15,"2"-1"1,6 11-16,10 9 15,10 4 1,12 3-16,3-1 16,6-6-1,-4-6-15,-13-6 16</inkml:trace>
  <inkml:trace contextRef="#ctx0" brushRef="#br0" timeOffset="204435.5779">12181 15024 0,'0'3'0,"0"-3"15,7 7-15,3 9 16,12 6 0,14-2-16,6-5 15,3-2 1,3-8-16,-6-5 16,-6-6-1,-14-4-15,-7-2 16,-9-2-1,-10-3-15,-11-4 16,-9 4 0,-4 1-16,1 11 15,0 2 1,5 8-16,0 13 16,3 7-1,9 16-15,10 8 16,10 13-1,11 2-15,13-7 16,1-3 0,1-8-16,1-13 15,-3-12 1,3-16-16,-11-5 16</inkml:trace>
  <inkml:trace contextRef="#ctx0" brushRef="#br0" timeOffset="205018.997">12709 14992 0,'0'0'0,"2"2"16,-2-2 0,0 7-1,0 8-15,6 14 16,-2 7-16,10 9 15,4 1 1,2-1-16,3-7 16,5-2-1,-2-13-15,2-9 16,6-10 0,-5-13-16,-3-13 15,-4-8 1,-6-12-16,-8-1 15,-4-1 1,-6 7-16,-2 7 16,2 7-1,0 9-15,0 12 16,2-2 0,2 2-16,12 15 15,11 16 1,11 10-16,5 7 15,4-3 1,-1-6-16,1-6 16,-13-14-1,-6-8-15,-2-9 16,-1-15 0,-12-27-16,-11-23 15,-13-30 1,-22-13-16,-7-1 15,-20-8 1,-15-9-16,41 65 16</inkml:trace>
  <inkml:trace contextRef="#ctx0" brushRef="#br0" timeOffset="209491.2904">23451 15655 0,'2'1'16,"2"-1"-16,12 6 15,22 2 1,15-1-16,15 3 15,29-10 1,12-1-16,-9-5 16,13 2-1,0-4-15,-3 2 16,-9-1 0,-8 0-16,-5 1 15,3-6-15,-8 3 16,-1-1-1,-8-2 1,-5 0-16,-7 1 16,-9 2-16,-13-1 15,-8 2 1,-10-2-16,-5 6 16,-8 1-1,-1 0-15,-6 1 16,0 1-1,0-2-15</inkml:trace>
  <inkml:trace contextRef="#ctx0" brushRef="#br0" timeOffset="214118.5775">21196 14637 0,'2'-2'16,"5"-6"-16,-3-8 16,-1 3-1,1 1-15,-4 8 16,2 0 0,-6 17-16,-5 29 15,-8 23-15,7 9 16,9 4-1,6-2-15,11-5 16,10-10 0,4-8-16,11-16 15,1-13 1,1-16-16,-3-10 16,-10-6-1,-2-10-15,-8 0 16,-10-1-1,-6 7-15,-2 2 16,-2 6 0,3 2-16,-3 0 15,0 4 1,4 14-16,5 13 16,3 5-1,1 0-15,-2-2 16,-2-11-1,-7-3-15</inkml:trace>
  <inkml:trace contextRef="#ctx0" brushRef="#br0" timeOffset="214321.4585">21500 14641 0,'0'0'16,"0"3"0,0-3-16,0 5 15,0 7 1,4 2-16,4 3 16,1-5-1</inkml:trace>
  <inkml:trace contextRef="#ctx0" brushRef="#br0" timeOffset="214569.4155">21805 14584 0,'2'10'0,"-2"19"15,2 36 1,-2 11-16,-4 14 15,-1-3 1,3-8-16,2-6 16,0-9-1,2-15-15,-2-14 16,0-8 0,0-12-16</inkml:trace>
  <inkml:trace contextRef="#ctx0" brushRef="#br0" timeOffset="214769.2841">21589 14807 0,'0'0'0,"0"2"16,0-2 0,8 10-16,10 12 15,18 11 1,15 2-16,5-1 15,-4-12 1,-12-8-16</inkml:trace>
  <inkml:trace contextRef="#ctx0" brushRef="#br0" timeOffset="215001.9212">22140 14608 0,'2'2'0,"-2"2"16,5 15-1,-1 20-15,-4 16 16,-4 19 0,-1 0-16,3 8 15,2-5 1,2-12-16,0-7 15,1-15 1,-3-17-16</inkml:trace>
  <inkml:trace contextRef="#ctx0" brushRef="#br0" timeOffset="215222.0073">21978 14807 0,'2'2'0,"4"4"16,14 14-16,16 7 15,14 5 1,7-3-16,-6-5 16,4-6-1,-8-10-15,-15-1 16</inkml:trace>
  <inkml:trace contextRef="#ctx0" brushRef="#br0" timeOffset="215485.9682">22541 14656 0,'0'3'0,"4"3"16,-10 15-1,-2 23-15,-2 19 16,0 4 0,0 10-16,6-2 15,4-8 1,8-6-16,3-7 16,6-12-1,5-13-15,-1-15 16,-2-6-1</inkml:trace>
  <inkml:trace contextRef="#ctx0" brushRef="#br0" timeOffset="215752.6461">22749 15093 0,'2'0'0,"2"-4"16,22-10 0,20-11-16,6-1 15,3-4 1,-16 5-16,-10 7 15,-15 2 1,-14 0-16,-20 4 16,-24 10-1,-12 10-15,5 16 16,13 6 0,24 15-16,28 24 15,46 18 1,46 6-16,24-16 15,-70-42 1</inkml:trace>
</inkml:ink>
</file>

<file path=ppt/ink/ink6.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409.58749" units="1/cm"/>
          <inkml:channelProperty channel="Y" name="resolution" value="730.2652" units="1/cm"/>
          <inkml:channelProperty channel="T" name="resolution" value="1" units="1/dev"/>
        </inkml:channelProperties>
      </inkml:inkSource>
      <inkml:timestamp xml:id="ts0" timeString="2024-10-31T07:11:02.228"/>
    </inkml:context>
    <inkml:brush xml:id="br0">
      <inkml:brushProperty name="width" value="0.05292" units="cm"/>
      <inkml:brushProperty name="height" value="0.05292" units="cm"/>
      <inkml:brushProperty name="color" value="#FF0000"/>
    </inkml:brush>
  </inkml:definitions>
  <inkml:trace contextRef="#ctx0" brushRef="#br0">9848 6724 0,'0'0'15,"0"0"-15,0 0 16,2 0-1,-2 0-15,0 0 16,2 0 0,8 0-16,7-5 15,5 3 1,10-1-16,10-2 16,11 2-1,3-1-15,15-2 16,6 2-1,4 2-15,2 2 16,7-4 0,6 2-16,-4 0 15,2 1 1,3 1-16,4 1 16,-3 1-1,9 0-15,-6 2 16,-1-2-1,1 0-15,7-4 16,-5 2 0,2 4-16,1 2 15,-5-5 1,2 4-16,0-1 16,-2-2-1,-7 1-15,4 2 16,1-3-1,-4-2-15,2-2 16,-3 8 0,-1-2-16,-1-2 15,-2 2-15,-5-3 16,2 1 0,-5 5-16,-1-6 15,-8 2 1,-1-3-16,-3 2 15,-3-2 1,0-2-16,-8 2 16,-3-3-1,-1 3-15,-9-1 16,-1-4 0,-1 3-16,-3 0 15,-6 2 1,-4 0-16,-6 0 15,-4-1 1,-10 1-16,-4 0 16</inkml:trace>
  <inkml:trace contextRef="#ctx0" brushRef="#br0" timeOffset="36173.5876">13637 8596 0,'0'0'16,"0"0"-16,0 0 15,0 0 1,0 0-16,0 0 15,0 0 1,2 0-16,-2 0 16,0-1-1,0 1-15,2-6 16,6 1 0,10-1-16,6 0 15,10 2 1,1 2-16,13 2 15,12 0 1,9 2-16,9 0 16,12 0-1,0-2-15,0-4 16,1 2 0,3-1-16,3-4 15,-2 4 1,4-4-16,5 1 15,7 4 1,2-1-16,9 0 16,-3 2-1,2 1-15,4 0 16,-7 0 0,1 0-16,8-2 15,-12-2 1,4 4-16,-3 1 15,-5 4 1,-2-4-16,-3 2 16,-1-1-1,-7 1-15,5 3 16,2 1 0,-2-4-16,-19 1 15,-11 0 1,-13 0-16,-1-2 15,-9-2-15,-8 0 16,-4-2 0,-1 2-16,-9-2 15,-7 2 1,-4-2 0,-13 2-16,0 0 15</inkml:trace>
  <inkml:trace contextRef="#ctx0" brushRef="#br0" timeOffset="59114.6362">18078 10444 0,'2'3'16,"-2"-3"0,0 0-16,2 0 15,2 0 1,4 1-16,9-1 15,2 0-15,5 0 16,10-1 0,3-2-16,5 1 15,5 2 1,4 0-16,4 2 16,-1 2-1,9 2-15,2-2 16,5 2-1,7 2-15,-4-1 16,8 6 0,8-5-16,-7-1 15,9 5 1,-9-1-16,7-2 16,1 1-1,-2-1-15,0-3 16,-1 3-1,9-3-15,0 2 16,0-4 0,0-6-16,0 2 15,-4 2 1,-4 3-16,1-1 16,-7 0-1,12 0-15,-9-2 16,-13 3-1,-3-3-15,3-2 16,-7 1 0,-1 1-16,-9 0 15,3-2 1,-3 0-16,-8-2 16,-2 2-16,-7-2 15,-6-1 1,3 0-1,-5-1-15,-4 3 16,1-2-16,-4 1 16,-1 2-1,-5 0-15,2-2 16,-6 1 0,-3-2-16,-3 3 15,-2-2 1,-1 2-16,-2 0 15,0 0 1,0-1-16,-2 1 16</inkml:trace>
  <inkml:trace contextRef="#ctx0" brushRef="#br0" timeOffset="83919.1414">14660 12364 0,'0'1'15,"2"-1"1,-2 0-16,2 3 16,10 6-1,6 0-15,6 2 16,4-1-1,6 2-15,9 0 16,3-3 0,4-1-16,11 1 15,12-4 1,-7 6-16,9-2 16,2-3-16,12 0 15,10 4 1,10-4-16,4 4 15,-2-2 1,11-4-16,-9 0 16,9 2-1,10-4-15,-10 0 16,5 1 0,6 4-16,-2-2 15,-8 3 1,42-8-16,-29 4 15,12 1 1,-14 4-16,5 0 16,-2-3-1,8-1-15,-10 3 16,-1-5 0,9 0-16,7-6 15,-25 1 1,3-1-16,20-1 15,-5 2 1,-15 0-16,-13 2 16,-8 0-1,-3 0-15,-20 0 16,-5-3 0,-26 2-16</inkml:trace>
  <inkml:trace contextRef="#ctx0" brushRef="#br0" timeOffset="105649.0036">19165 14183 0,'0'2'0,"0"-2"16,-4 2-16,0 0 16,-2 2-1,0 0-15,2-3 16,1 1 0,1 0-16,1 1 15,2-2 1,22-2-16,11-6 15,16 0 1,11-3-16,16-2 16,7 9-1,10-2-15,11 5 16,-2 2 0,4 4-16,15 2 15,-2-4 1,12 2-16,5 0 15,-9 1 1,2-1-16,-8-1 16,-3-2-16,4 3 15,4 0 1,-14-2 0,1 0-16,-9-4 15,-1 2-15,-19-2 16,8-2-1,-19 0-15,1 0 16,6 0 0,-21 0-16,4-2 15,-11 2 1,9-4-16,-2 6 16,-9 0-1,1 0-15,-14 0 16,0-2-1,-6 2-15,-1 0 16,-1 0 0,-10 0-16,-9 0 15,-9 0 1,1 0-16</inkml:trace>
  <inkml:trace contextRef="#ctx0" brushRef="#br0" timeOffset="124662.1715">10603 16029 0,'2'2'16,"-2"-2"-16,0 3 16,4 2-1,3 1-15,2 1 16,8 0 0,11 1-16,8-5 15,13 0 1,4-1-16,12 0 15,5 4 1,15 4-16,1 0 16,14 2-1,2-1-15,5-3 16,2 3 0,0 4-16,0-4 15,13-1 1,-9 3-16,-1 0 15,13 1-15,-2 3 16,-17-1 0,13-3-1,6 3-15,-20-4 16,26 7 0,-14-8-16,11 4 15,-25-4-15,12-3 16,-9-5-1,1 1-15,-12-4 16,-3-5 0,-7-1-16,5-2 15,3-1 1,-13 1-16,-3-3 16,-7 4-1,-4-3-15,-5 0 16,-9 1-1,1 2-15,-7 0 16,-4 0 0,-8 5-16,-4 2 15,-7 0 1,-15 0-16,-4 0 16</inkml:trace>
</inkml:ink>
</file>

<file path=ppt/ink/ink7.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409.58749" units="1/cm"/>
          <inkml:channelProperty channel="Y" name="resolution" value="730.2652" units="1/cm"/>
          <inkml:channelProperty channel="T" name="resolution" value="1" units="1/dev"/>
        </inkml:channelProperties>
      </inkml:inkSource>
      <inkml:timestamp xml:id="ts0" timeString="2024-10-31T07:13:51.129"/>
    </inkml:context>
    <inkml:brush xml:id="br0">
      <inkml:brushProperty name="width" value="0.05292" units="cm"/>
      <inkml:brushProperty name="height" value="0.05292" units="cm"/>
      <inkml:brushProperty name="color" value="#FF0000"/>
    </inkml:brush>
  </inkml:definitions>
  <inkml:trace contextRef="#ctx0" brushRef="#br0">7336 7818 0,'0'2'0,"0"-2"16,0 0-1,0 0-15,0 0 16,-2 0-1,2 0-15,-2 0 16,2 0 0,-2 0-16,2 0 15,-1 0 1,1 0-16,0 0 16,3 0-1,3 0-15,5 0 16,8 0-1,-4 1-15,4-1 16,1 0 0,5-1-16,0 1 15,-4 0 1,3 0-16,2-2 16,2 2-1,-2 2-15,8-2 16,0 1-1,3-1-15,-4 0 16,2 3 0,3-3-16,-3 2 15,3 0 1,5-2-16,-5 0 16,2-2-1,3 2-15,1 0 16,1 0-1,-4 2-15,2-2 16,-3 0-16,1 4 16,-2-1-1,-3-1-15,1-2 16,3 0 0,1 2-16,1-2 15,-4 2 1,5 0-16,-6 0 15,-1 0 1,4 1-16,-5-1 16,3 0-1,-3-2-15,-1 0 16,2 0 0,-2 2-16,2-4 15,0 0 1,-3 2-16,-1-2 15,-1-1 1,1 3-16,2-2 16,-4 0-1,3 2-15,-8-2 16,3 2 0,-1 0-16,3-2 15,-6 0 1,-2 0-16,3-1 15,-1 0 1,-3 2-16,0 1 16,2-2-1,-3 4-15,-1-1 16,1-1 0,-3 3-16,4 0 15,-3-3 1,-5 0-16,1 0 15,-2 0 1,1 0-16,-2 0 16,-3 2-1,-1-2-15,-1 2 16,-5-2-16</inkml:trace>
  <inkml:trace contextRef="#ctx0" brushRef="#br0" timeOffset="13404.7624">5951 8370 0,'0'1'15,"0"-1"-15,0 1 16,-4 6 0,-4 4-16,-4 9 15,-7 8 1,-4 7-16,-2 7 16,-11 7-1,-2 2-15,-3 2 16,-11 14-1,-2-9-15,2 1 16,-7 1 0,7 3-16,-5 0 15,2-1 1,3-4-16,6 1 16,-2-8-1,2 4-15,6-8 16,5-2-1,2-5-15,2-3 16,5-7 0,5-4-16,2-6 15,3-3 1,4-9-16,7-4 16,-3-1-1,3-3-15</inkml:trace>
  <inkml:trace contextRef="#ctx0" brushRef="#br0" timeOffset="14103.7976">5017 8388 0,'2'2'16,"-2"1"-16,7 10 15,8 8 1,2 9-16,2 6 15,3 2 1,9 7-16,3 3 16,-1 3-1,3 3-15,0 2 16,3 2 0,4 3-16,-1-4 15,5 6 1,2 1-16,-5-1 15,-1 3 1,-2 2-16,-5 0 16,-1-8-1,1 1-15,1 3 16,-7-9 0,-4 1-16,3-3 15,-3-6 1,-5-6-16,-1-3 15,2-2 1,1-3-16,-4-3 16,4-6-1,-4-7-15</inkml:trace>
  <inkml:trace contextRef="#ctx0" brushRef="#br0" timeOffset="17421.5189">8805 8408 0,'0'2'0,"-6"8"16,-7 10-16,-12 15 15,-5 15 1,-11 7-16,2 7 16,-1 3-1,-7 5-15,5-3 16,-5 3 0,9-4-16,-7 0 15,2-1 1,0 0-16,3-4 15,6-7 1,6-11-16,-1-4 16,4-5-1,4-3-15,9-7 16,4-10 0,2-6-16,4-6 15,-2 2 1,0-4-16</inkml:trace>
  <inkml:trace contextRef="#ctx0" brushRef="#br0" timeOffset="17921.2199">7885 8370 0,'2'0'16,"-2"0"-16,0 0 15,8 0 1,-1 1-16,6 4 16,11 9-1,2 11-15,5 11 16,-1 11-16,2 5 16,5 8-1,5 11 1,7 10-16,-3-4 15,10 15-15,-2-10 16,3 6 0,1-1-1,2 6-15,-3 0 16,-2-4-16,-3-2 16,-5-8-1,0-2-15,-17-32 31</inkml:trace>
  <inkml:trace contextRef="#ctx0" brushRef="#br0" timeOffset="25771.4828">3454 8833 0,'2'2'0,"-2"-2"16,0 0 0,0 0-16,0 0 15,0 0 1,0 0-16,1 0 15,-1 0 1,0-2-16,0 2 16,-1 0-1,-11 2-15,-4 0 16,-9 4 0,0 0-16,2-1 15,-3 3 1,2 0-16,7 2 15,2-2 1,6-2-16,4-3 16,0 2-1,2-3-15,1 0 16,0 4 0,6 0-16,11 2 15,2-1 1,3 2-16,4-3 15,2 0 1,-5 1-16,3 3 16,-4-2-1,1 0-15,-6 2 16,-1 0 0,-5 3-16,-1-3 15,-4 3 1,-2 2-16,-4 2 15,-2-3 1,-6 4-16,-4 0 16,-5-4-16,-14 1 15,-10 6 1,-9-8-16,11-3 16</inkml:trace>
  <inkml:trace contextRef="#ctx0" brushRef="#br0" timeOffset="28638.5941">14203 8835 0,'2'0'0,"-2"0"15,0 0-15,4 0 16,-1-2 0,-1 2-16,0 0 15,1-2 1,-6 2-16,-12 4 15,-15 4 1,-8 1-16,-1 3 16,7 1-1,7 0-15,14-3 16,5 2 0,12 9-16,22 9 15,21 6 1,0-1-16,-6-1 15,-13-2 1,-12 1-16,-17-1 16,-16-3-1,-21 1-15,-18-11 16,9-5 0</inkml:trace>
  <inkml:trace contextRef="#ctx0" brushRef="#br0" timeOffset="44920.4514">22519 7837 0,'0'0'16,"2"0"-16,-2 0 16,0 0-1,2 0-15,6 0 16,9 0-1,4 0-15,5 2 16,10-2 0,3 0-16,5 2 15,10 0 1,5 2-16,1 1 16,9-3-1,1 1-15,9 3 16,-2 0-1,7 0-15,3-4 16,3 0 0,1 2-16,-5-1 15,8 2 1,-5-4-16,-10-1 16,5 0-1,1 0-15,-3-1 16,-5 2-16,-1 2 15,-5-1 1,-1 0-16,-10-2 16,-3 2-1,-5 0-15,-5-2 16,-5-2 0,-1 0-16,-7 2 15,-2 2 1,-6-2-16,-4 0 15,-4 0 1,0-2-16,-8 0 16,1 2-1,-7-2-15,3-1 16,-3 3 0,-2 0-16,0-1 15,0 1 1,0 0-16</inkml:trace>
  <inkml:trace contextRef="#ctx0" brushRef="#br0" timeOffset="61522.1413">19569 8902 0,'3'0'16,"-3"0"-16,-3 2 16,3-2-1,0 0-15,-4 2 16,-2 2-1,-5 4-15,-4 2 16,5 0-16,-2 0 16,2-1-1,4 1-15,0 2 16,6 0 0,8 4-16,9 5 15,0-3 1,8 5-16,-3-3 15,-7-2 1,-4 0-16,-7-2 16,-12 4-1,-14 1-15,-14 5 16,-17 2 0,15-7-1</inkml:trace>
  <inkml:trace contextRef="#ctx0" brushRef="#br0" timeOffset="82823.159">28232 8869 0,'2'0'0,"-2"0"16,2 0-1,0-3-15,0 1 16,0 0 0,1 0-16,-1 0 15,-2-4 1,-9 0-16,-7-1 16,-4 1-1,-8-2-15,-6 6 16,3 4-1,-1 2-15,8 0 16,4-2 0,2 2-16,9-3 15,4 3-15,1 1 16,0 4 0,13 3-16,6 6 15,6 0 1,2 2-1,1-4-15,-3 2 16,-4 1-16,-4-1 16,-4 3-1,-1-3-15,-1-2 16,-3 1 0,-2-3-16,-2-2 15,-6 0 1,-16 2-16,-23-2 15,5-6 1</inkml:trace>
  <inkml:trace contextRef="#ctx0" brushRef="#br0" timeOffset="104440.4763">4778 11754 0,'2'2'0,"-2"-2"16,0 0-1,2 0-15,1 3 16,5 2 0,5-4-16,5 3 15,1-1 1,5 3-16,-1-3 15,8-1 1,4 2-16,3 2 16,11-1-1,5 6-15,3-3 16,10 1 0,-1 0-16,13 1 15,-1 0 1,6-3-16,1 5 15,-4-4 1,-1-1-16,-4 0 16,4-1-1,-6-3-15,-2 2 16,-1-3 0,-1-2-16,-1 0 15,-9 0 1,0 0-16,-3 0 15,-6 0-15,4-2 16,-11 0 0,-4 2-1,0-3-15,-3 3 16,-1 3 0,-4-3-16,-2 2 15,-8-2 1,-9 0-16,-9 0 15,0-2-15</inkml:trace>
  <inkml:trace contextRef="#ctx0" brushRef="#br0" timeOffset="134262.9329">15416 12413 0,'0'3'15,"-4"4"1,-5 9-16,-8 9 16,-2 15-1,-8 12-15,-3 10 16,-5 4-16,-1 3 15,-9 2 1,-2 1-16,-2-6 16,-5 1-1,-5 1 1,8-3-16,0 0 16,-5 6-16,11-15 15,5 2 1,8-2-16,8-10 15,4-9 1,8-5-16,1-7 16,7-13-1,2-8-15,0-1 16,0-4 0,2-9-16</inkml:trace>
  <inkml:trace contextRef="#ctx0" brushRef="#br0" timeOffset="134757.4527">14581 12080 0,'2'2'16,"0"7"-16,9 14 15,4 15 1,13 20-16,4 8 16,9 13-16,-1 10 15,13 9 1,-1 2-16,5 7 16,5 8-1,4-2-15,-18-18 16,5 19-1,-11-14 1,3 1-16,-11-12 16,-2-6-16,-2-12 15,-8-8 1,-1-9-16,-8-19 16</inkml:trace>
  <inkml:trace contextRef="#ctx0" brushRef="#br0" timeOffset="146915.4674">21805 11748 0,'0'0'16,"2"0"-16,-2 0 15,0 2 1,0-2-16,0 0 16,2-2-1,-2 2-15,3 0 16,3 0 0,6 0-16,4 0 15,3-1 1,0 1-16,8-3 15,3 3 1,5 3-16,1-2 16,2 2-16,0 5 15,2-2 1,2 1 0,3-1-16,-1-3 15,2 3-15,1-4 16,-3-1-1,4 2-15,-1-3 16,-5 2 0,5-4-16,-8 2 15,-1 2 1,3-2-16,-1-2 16,-4-1-1,-3 0-15,3-3 16,-4 0-1,0 3-15,-5 0 16,-7 1 0,-1 0-16,4 1 15,-7-1 1,0 2-16,-2 0 16,-2 0-1,1 0-15,-4 2 16,1-2-1,-3 0-15,-1 0 16,0 0 0,-2 0-16,-2 0 15,-1 0 1,1 1-16,0-1 16,0 0-1,1 0-15,-1 0 16</inkml:trace>
  <inkml:trace contextRef="#ctx0" brushRef="#br0" timeOffset="150941.7666">18694 12384 0,'2'0'0,"-2"0"16,0 0-1,0 2-15,0-2 16,0 0 0,0 0-16,0 0 15,0 0 1,0 0-16,-4 0 15,-2 4 1,-6 2-16,-2 5 16,-4 7-1,-3 1-15,-5 10 16,-2 1 0,-1 6-16,-7 4 15,4 3 1,-2 6-16,-2-1 15,-1 4 1,1 1-16,6-1 16,-2-2-1,-4 4-15,1-2 16,-3-4 0,0 8-16,4-9 15,-3-1 1,7-1-16,-2-3 15,4-1 1,-2-3-16,4-3 16,-1-1-1,3-5-15,3 1 16,2-6 0,1-2-16,6-7 15,4-3 1,4-4-16,1-6 15,1 0 1</inkml:trace>
  <inkml:trace contextRef="#ctx0" brushRef="#br0" timeOffset="151579.8952">17825 12335 0,'2'0'0,"-2"0"16,0 0-16,0 0 16,0 0-1,0 0-15,0 1 16,2 2-1,3 10-15,3 3 16,7 7 0,0 3-16,6 7 15,3 4 1,4 4-16,-1 2 16,5 4-1,0 10-15,0 1 16,4 5-1,3 8-15,-5-6 16,0 11 0,4 3-16,3 6 15,-5-3 1,1 4-16,-2-1 16,-2-8-1,4 5-15,-4-2 16,3-5-1,-1-2-15,-7-15 16,-9-16-16</inkml:trace>
  <inkml:trace contextRef="#ctx0" brushRef="#br0" timeOffset="156359.3116">22386 12736 0,'2'1'0,"-2"-1"16,0 0-16,0 0 16,0 0-1,0 0-15,0 0 16,0 2 0,-4 0-16,-4 4 15,-2 5 1,-6-2-16,2-2 15,2 3 1,1-2-16,1 3 16,7-2-1,1-1-15,4 4 16,7 6 0,8-1-16,0 6 15,0 2 1,-4-2-16,-2 3 15,-5-4 1,-4 0-16,-8-2 16,-7-1-1,-10-5-15</inkml:trace>
  <inkml:trace contextRef="#ctx0" brushRef="#br0" timeOffset="159675.7648">24365 12278 0,'0'4'0,"0"-4"16,-2 3 0,-4 5-16,-7 10 15,-4 7 1,-3 4-16,-3 11 15,-1 3 1,-8 7-16,-8 13 16,-3 2-1,-3 5-15,-6 3 16,-6 1 0,-3 4-16,3-3 15,5-5 1,3 2-16,8-5 15,1-8 1,9-4-16,6-5 16,-2-8-1,8-5-15,2-8 16,1-9 0,6-5-16,1-9 15,-5-9 1,6-3-16</inkml:trace>
  <inkml:trace contextRef="#ctx0" brushRef="#br0" timeOffset="160175.4412">23511 12130 0,'2'2'0,"-2"-2"15,2 3-15,7 5 16,10 6 0,6 9-16,9 12 15,14 15 1,5 14-16,13 12 16,1 10-1,3 3-15,-2 13 16,-3 6-1,7 13-15,-8-3 16,-5 9 0,-3-5-16,-2 1 15,-3-2 1,-6-11-16,-2-3 16,4-3-1,-11-19-15,-2-15 16</inkml:trace>
  <inkml:trace contextRef="#ctx0" brushRef="#br0" timeOffset="166077.4515">28190 12803 0,'0'1'0,"-2"3"16,-16 10-16,-9 12 16,-17 7-1,-10 9-15,-9 3 16,1 2 0,7-5-16,10-2 15,-2-3 1,11-5-16,4-2 15,8-9 1,9-4-16</inkml:trace>
  <inkml:trace contextRef="#ctx0" brushRef="#br0" timeOffset="166709.2457">28347 12790 0,'0'2'0,"2"0"16,-2 16-16,0 8 15,0 16 1,-2 4-16,0 5 16,0-5-1,4 0-15,0-6 16,0-7-1,3-11-15,0-6 16,-3-10 0</inkml:trace>
  <inkml:trace contextRef="#ctx0" brushRef="#br0" timeOffset="166937.1687">28305 12539 0,'2'1'16,"-2"-1"-1,0 0-15,4 6 16,4 2-1,-1-3-15</inkml:trace>
  <inkml:trace contextRef="#ctx0" brushRef="#br0" timeOffset="167680.4867">28574 12992 0,'2'0'0,"-2"0"16,0 0-16,4-6 15,-2 3 1,2-6-16,1 1 16,-3-4-1,-2 3-15,0-4 16,-2 4 0,0 1-16,-3 2 15,3 2 1,-6 3-16,0 2 15,3 3 1,-2 4-16,3 4 16,8 4-1,10 0-15,13-3 16,7-4 0,7-2-16,4-14 15,-5 2 1,-5-1-16,-7-2 15,-14 2 1,-6 2-16,-6-3 16,-10-6-1,-15 2-15,-11 1 16,-3 6 0,-4 2-16,9 6 15,7 0 1,10 7-16,2 10 15,16 4 1,18 15-16,13 5 16,13 3-1,0-7-15,-2 0 16,2-5 0,-5-5-16,-3-3 15,-9-12-15,-2-4 16,-7-6-1</inkml:trace>
  <inkml:trace contextRef="#ctx0" brushRef="#br0" timeOffset="168175.9518">29277 12978 0,'2'2'0,"-2"-2"15,0 0-15,0 0 16,-4 3 0,-10 0-16,-9 7 15,-5 0 1,-2-1-16,0 4 16,8-2-1,8-3-15,6 2 16,12 5-1,12 13-15,21 1 16,8 10 0,2 2-16,-13-2 15,-8-3 1,-9-4-16,-10 0 16,-10-4-1,-20-2-15,-15-3 16,-1-12-1</inkml:trace>
  <inkml:trace contextRef="#ctx0" brushRef="#br0" timeOffset="178609.587">6394 15619 0,'0'2'0,"0"-2"16,0 0-1,0 0-15,-4 1 16,-5-1 0,-8 3-16,-1-1 15,-4-2 1,-3 2-16,-5-1 16,3 2-16,-8-2 15,-3 5 1,-6 0-1,-5 0-15,-1 0 16,-7 1-16,-4-2 16,-1 2-1,-6 2 1,-5-5-16,0-3 16,0 1-16,-4 2 15,2 1 1,1-3-16,7 1 15,-1 0 1,7-2-16,4 3 16,0 0-1,9-2-15,1-1 16,11 2 0,2-1-16,4 4 15,3-4 1,4 1-16,2 0 15,3-1 1,5-2-16,-1 1 16,9-1-1,0 0-15,3 3 16,-1-3 0,-1 0-16,2 0 15,2 0 1,-2 0-16,0 0 15,1 0 1,1 0-16,-3-3 16,1 0-1,4-5-15</inkml:trace>
  <inkml:trace contextRef="#ctx0" brushRef="#br0" timeOffset="185650.9901">3305 16195 0,'0'2'16,"0"-2"-16,0 4 16,0 4-1,-4 4-15,-10 4 16,-11 3 0,-16 2-16,-3 2 15,-3-4 1,-3 3-16,1-1 15,7 0 1,4-2-16,10-3 16,9 0-1,6-2-15,2-4 16,7-2 0,1-2-16,1-1 15</inkml:trace>
  <inkml:trace contextRef="#ctx0" brushRef="#br0" timeOffset="186083.9574">3346 16361 0,'2'0'15,"-2"0"-15,0 0 16,0 0-1,0 0-15,2 1 16,-2 8 0,-4 8-16,-10 13 15,2 3 1,-3 0 0,4 5-16,2-4 15,1-2-15,2-10 16,5-11-1,1-7-15,-2 2 16,2-3 0</inkml:trace>
  <inkml:trace contextRef="#ctx0" brushRef="#br0" timeOffset="186326.4477">3378 15960 0,'0'2'0,"0"-2"15,0 4 1,3 7-16,1 4 16,1 2-1,5 3 1,-3-2-16,2-4 15,3-2 1</inkml:trace>
  <inkml:trace contextRef="#ctx0" brushRef="#br0" timeOffset="186992.8969">3475 16357 0,'0'0'15,"0"2"1,0-2-16,-2 2 16,1 3-1,1 6-15,1 2 16,5 7 0,4-6-16,1 1 15,8 0 1,3-7-16,-4-4 15,1-7-15,0-2 16,-1-1 0,-7-4-16,-5 2 15,-4 1 1,-2 2-16,-11 1 16,-4 4-1,-10 8-15,-1 8 16,2 3-1,8-1-15,0 8 16,8 2 0,4 4-16,6-1 15,5-3 1,4 4-16,7-2 16,-1-7-1,2 1-15,3-7 16,1-5-1,-1 0-15,-4-8 16,-3-2 0,0-2-16,0-6 15,-6-2 1</inkml:trace>
  <inkml:trace contextRef="#ctx0" brushRef="#br0" timeOffset="187476.8587">3881 16513 0,'3'1'0,"-3"-1"16,4 0-1,3 0-15,-2 0 16,-3 0 0,0 0-16,0 0 15,-4 0 1,-7 3-16,-13 2 16,1-2-1,3 5-15,6 3 16,3 4-1,11 14-15,15 4 16,7 11 0,4-3-16,-5 1 15,-4-6 1,-8-7-16,-9-5 16,-4-6-1,-11 0-15,-16-4 16,-13-6-1,-2-8-15,-4-5 16,2-6 0,9 1-16</inkml:trace>
  <inkml:trace contextRef="#ctx0" brushRef="#br0" timeOffset="190292.9723">6625 16195 0,'2'0'0,"-2"0"16,0 0-1,-2 0-15,-1-1 16,-8-2-1,-4-1-15,-5 4 16,-3 0 0,1 3-16,3-2 15,8 2 1,3-2-16,1 4 16,5 6-1,9 7-15,7 9 16,7 9-1,-3 0-15,-1 1 16,-10-6 0,-6-5-16,-4-1 15,-6-9 1,-6-1-16,0-1 16,-7-11-1,1-4 1</inkml:trace>
  <inkml:trace contextRef="#ctx0" brushRef="#br0" timeOffset="196987.3421">9399 15775 0,'2'0'0,"-2"0"16,0 0-1,-2 0-15,2 0 16,-4 1-1,-5 5-15,-10 4 16,-5 10 0,-7 14-16,-2 10 15,-3 4 1,-3 7-16,-1 4 16,-5 4-1,-1-6-15,-8 4 16,5-5-1,-1-4-15,0 3 16,6-6 0,7-9-16,-2 0 15,7-2 1,0-11-16,11-4 16,4-1-1,1-8-15,6-1 16,4-8-1,3 1-15,-1-3 16,-2 0 0,1-9-16,3-5 15,0-2 1</inkml:trace>
  <inkml:trace contextRef="#ctx0" brushRef="#br0" timeOffset="197476.0751">8559 15794 0,'0'0'0,"0"-4"16,0-2-1,-3-3-15,3 5 16,0 1 0,0 2-16,6 1 15,11 19 1,13 13-16,6 17 16,9 16-1,11 10-15,3 16 16,-3 2-1,-1-4-15,-3 5 16,5 9 0,-5-12-16,-7-3 15,-1-3 1,-8-11-16,1-2 16,-14-17-1,-1-2-15,-5-11 16,-6-10-1,0-3-15,-3-5 16,-1-12 0,-6-10-16,1-1 15</inkml:trace>
  <inkml:trace contextRef="#ctx0" brushRef="#br0" timeOffset="199826.6108">13522 15788 0,'0'2'0,"-12"3"16,-4 10 0,-12 11-16,-12 9 15,-1 16 1,-1 7-16,2 5 16,1 12-1,1-2-15,6 0 16,-4-2-1,1-2-15,-1-5 16,2-3 0,4-4-16,4-6 15,0-1 1,1-4-16,-1-3 16,2-12-1,4-3-15,8-8 16,4-5-1,6-12-15,0 0 16</inkml:trace>
  <inkml:trace contextRef="#ctx0" brushRef="#br0" timeOffset="200259.8203">12751 15590 0,'0'-3'15,"-2"-5"-15,-2-4 16,0 2-1,2 7-15,0 0 16,4 0 0,10 16-16,14 27 15,17 21 1,10 25-16,7 20 16,8 2-1,13 13-15,-8-7 16,10 19-1,-12-5-15,8 10 16,-5-4-16,-12-1 16,0-7-1,-2-20-15,-23-22 16,-10-37 0</inkml:trace>
  <inkml:trace contextRef="#ctx0" brushRef="#br0" timeOffset="210314.4467">23014 15762 0,'0'0'0,"0"0"16,0 0-1,0 2-15,0-2 16,0 0 0,-6 7-16,-6-3 15,-16 1 1,-6-5-16,-19 0 15,-5-5 1,-10-2-16,-13 0 16,2-3-1,-9-3-15,-1 4 16,-5-1 0,-1 1-16,-2 1 15,5-1 1,2 2-16,3-2 15,6 6 1,8-1-16,11 2 16,12-1-1,6 0-15,14 1 16,7 2 0,7-2-16,2 2 15,8 0 1,2 0-16,1 0 15,2 0 1</inkml:trace>
  <inkml:trace contextRef="#ctx0" brushRef="#br0" timeOffset="218345.2033">18771 16160 0,'2'2'16,"-2"-2"-16,0 0 16,0-2-1,0 2-15,0 0 16,-2-3 0,-5 3-16,-3-3 15,-6 1 1,0 2-16,0 2 15,4 1 1,4 0-16,1-1 16,4 1-1,-3 1-15,4-1 16,0 8 0,4 0-16,4 4 15,-1-1 1,10 4-16,5 5 15,7 1 1,1 4-16,4-1 16,-6 1-1,-8 1-15,-4-2 16,-8 0 0,-4-4-16,-10-1 15,-2-4 1,-4-2-16,-8-2 15,-5-5 1,-5-5-16,-8-5 16,-4-5-1</inkml:trace>
  <inkml:trace contextRef="#ctx0" brushRef="#br0" timeOffset="220741.003">21085 15748 0,'0'3'0,"0"-3"15,-4 6-15,-6 10 16,-10 11 0,-10 11-16,-6 5 15,0 6 1,-5 8-16,-1 5 15,-2 5 1,2 2-16,1 5 16,3-3-1,2-2-15,-1-6 16,5-3 0,0-10-16,2-1 15,4-5 1,1-4-16,10-7 15,2-3 1,3-5-16,4-9 16,5-3-1,-1-11-15,2 1 16</inkml:trace>
  <inkml:trace contextRef="#ctx0" brushRef="#br0" timeOffset="221210.8855">20462 15800 0,'2'1'0,"-2"-1"15,2 3-15,9 7 16,10 12-1,13 9-15,7 14 16,10 13 0,6 9-16,10 14 15,5 12 1,3 8-16,-5 3 16,-1 7-1,-11-7-15,2 9 16,-7-10-1,-13-6-15,-10-20 16,-10-29-16</inkml:trace>
  <inkml:trace contextRef="#ctx0" brushRef="#br0" timeOffset="230030.5911">25533 15867 0,'0'2'16,"0"-2"-16,0 0 15,0 0 1,0 0-16,-6 0 16,-3 8-1,-6 2-15,-10 8 16,-3 12-1,-10 8-15,-9 9 16,-3 6 0,-5-2-16,-1 6 15,2 0 1,-3 7-16,-7 0 16,8 0-1,-3 0-15,1-2 16,3-3-1,10-2-15,2-10 16,3-2 0,4-5-16,10-7 15,0-5 1,7-4-16,7-11 16,8-9-1,2 1-15</inkml:trace>
  <inkml:trace contextRef="#ctx0" brushRef="#br0" timeOffset="230461.1767">24566 15687 0,'0'0'15,"0"-1"-15,0-5 16,2 2 0,-2 0-16,6 0 15,10 10 1,13 17-16,11 23 15,0 11 1,6 20-16,7 6 16,3 16-1,6 13-15,0 1 16,0 12 0,4 7-16,-6-9 15,-3 1 1,-5-10-16,-16-15 15,-8-22 1,-13-29-16</inkml:trace>
  <inkml:trace contextRef="#ctx0" brushRef="#br0" timeOffset="233411.2572">30034 16190 0,'2'0'0,"-2"1"16,0-1-16,0 0 16,0 0-1,-2 0-15,0 0 16,-10 0-1,-10-4-15,-10-2 16,-5 0 0,3 0-16,-2 0 15,9 3 1,9 0-16,8 3 16,4 0-1,6 11-15,14 12 16,14 15-1,6 3-15,-3 5 16,-7-3 0,-4-2-16,-5-4 15,-11-6 1,-10-4-16,-11-8 16,-7-4-1,-14-13-15</inkml:trace>
</inkml:ink>
</file>

<file path=ppt/ink/ink8.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409.58749" units="1/cm"/>
          <inkml:channelProperty channel="Y" name="resolution" value="730.2652" units="1/cm"/>
          <inkml:channelProperty channel="T" name="resolution" value="1" units="1/dev"/>
        </inkml:channelProperties>
      </inkml:inkSource>
      <inkml:timestamp xml:id="ts0" timeString="2024-10-31T07:18:37.169"/>
    </inkml:context>
    <inkml:brush xml:id="br0">
      <inkml:brushProperty name="width" value="0.05292" units="cm"/>
      <inkml:brushProperty name="height" value="0.05292" units="cm"/>
      <inkml:brushProperty name="color" value="#FF0000"/>
    </inkml:brush>
  </inkml:definitions>
  <inkml:trace contextRef="#ctx0" brushRef="#br0">4778 6099 0,'0'0'0,"0"0"16,0 0-16,-2 0 15,2-2 1,-2 2-16,1-1 16,-1-1-1,2 2-15,-4-3 16,4 3 0,0-2-16,6 2 15,4 2 1,9 1-16,5 2 15,8 3 1,5-2-16,5 0 16,8 2-1,4 0-15,6-1 16,8-3 0,3 5-16,6-2 15,1-1 1,-1-2-16,10 1 15,-9-1 1,4 2-16,0-2 16,-1 1-1,2 2-15,-1-1 16,-4-3 0,0 4-16,-4-2 15,-1 0 1,-1 2-16,-5-1 15,-1-4-15,-4 1 16,1-3 0,-3 3-16,-6-3 15,5-3 1,-6 3-16,1 0 16,-8 0-1,-2 0-15,3 0 16,-6-2-1,-8 2-15,3 0 16,-9 2 0,-6-2-16,-1 0 15,-11 3 1,-3-3-16,0 0 16,-2 0-1,0 0-15,-2-3 16</inkml:trace>
  <inkml:trace contextRef="#ctx0" brushRef="#br0" timeOffset="1473.1097">8129 6141 0,'2'0'0,"-2"0"16,0 0-1,3 0-15,6 0 16,8-2 0,2 2-16,3-3 15,5 3 1,3 0-16,2-1 16,3 2-1,5 2-15,-2-1 16,6-1-1,1 2-15,3-3 16,4-4-16,4 2 16,3-1-1,-1 2-15,4 1 16,6 0 0,-5 1-16,0-1 15,1 0 1,0-1-16,3-1 15,0 2 1,4-4-16,0 4 16,-1-4-1,1 0-15,4 4 16,-1-2 0,-3 2-16,-5 0 15,11 0 1,-7 0-16,4 2 15,-3-2 1,10 1-16,-10-1 16,6 3-1,-7-3-15,3 0 16,6 0 0,-6 0-16,-3-3 15,3 3 1,1-1-16,-1 2 15,-3 2 1,-4-3-16,3 0 16,-3-4-1,0 4-15,3-2 16,-6 2 0,-1 0-16,-4 0 15,4 0 1,-9 0-16,-1 0 15,-1 0 1,-9 2-16,3-1 16,-6 2-1,-7 1-15,-5 2 16,-9-2 0,-4-2-16</inkml:trace>
  <inkml:trace contextRef="#ctx0" brushRef="#br0" timeOffset="3039.2205">13862 6189 0,'0'0'15,"2"0"1,-2 0-16,2 0 15,7 0 1,7-5-16,8 3 16,6 1-1,8 1-15,9 0 16,7-4 0,2 2-16,5 2 15,9 2 1,5 3-16,7-3 15,13 1 1,2 1-16,3-2 16,5 1-1,-3-3-15,5 6 16,6-5-16,-6 0 16,10 4-1,-9-2-15,5-3 16,-1 0-1,1 2-15,-10-2 16,4 3 0,-7-1-16,3-2 15,-9 0 1,-7 1-16,-1-1 16,-1 4-1,4-1-15,-9-1 16,1 1-1,-11-3-15,1 0 16,-3 0 0,-12-3-16,-9 3 15,-3-5 1,-5 3-16,-7 2 16,-2-2-1,-10 2-15,-4-1 16,-1-1-1,-10 2-15,-3 0 16,2 0 0</inkml:trace>
  <inkml:trace contextRef="#ctx0" brushRef="#br0" timeOffset="62259.3393">24572 7581 0,'0'0'16,"2"0"0,-2 0-16,0 0 15,0 0 1,0 0-16,0 0 15,0-2 1,2 2-16,7-2 16,2 2-1,12 4-15,3 0 16,6 1-16,8 4 16,5-2-1,7-1-15,5 2 16,1 0-1,8-2-15,2 2 16,1 0 0,-3-4-16,5-2 15,-3 0 1,-6 1-16,3 0 16,-7-3-1,3 2-15,-7-4 16,2 2-1,-1 0-15,-3 2 16,-9 0 0,-1-2-16,-6 2 15,-1-4 1,-7 4-16,-7-2 16,-6 2-1,-3-2-15,-9 2 16,-1-2-1</inkml:trace>
  <inkml:trace contextRef="#ctx0" brushRef="#br0" timeOffset="113877.7969">28685 9129 0,'-8'0'0,"8"-2"15,-2 2 1,-1 0-16</inkml:trace>
  <inkml:trace contextRef="#ctx0" brushRef="#br0" timeOffset="115259.7747">28568 9163 0,'2'2'0,"-2"-2"16,0 0-16,0 0 16,0 0-1,0 0-15,0 0 16,0 0-1,2 0-15,4 0 16,13-2 0,19 4-16,10 1 15,29 4-15,10 3 16,5 1 0,0 4-16,-5-7 15,-10 2 1,-32-1-1</inkml:trace>
</inkml:ink>
</file>

<file path=ppt/ink/ink9.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409.58749" units="1/cm"/>
          <inkml:channelProperty channel="Y" name="resolution" value="730.2652" units="1/cm"/>
          <inkml:channelProperty channel="T" name="resolution" value="1" units="1/dev"/>
        </inkml:channelProperties>
      </inkml:inkSource>
      <inkml:timestamp xml:id="ts0" timeString="2024-10-31T07:21:06.517"/>
    </inkml:context>
    <inkml:brush xml:id="br0">
      <inkml:brushProperty name="width" value="0.05292" units="cm"/>
      <inkml:brushProperty name="height" value="0.05292" units="cm"/>
      <inkml:brushProperty name="color" value="#FF0000"/>
    </inkml:brush>
  </inkml:definitions>
  <inkml:trace contextRef="#ctx0" brushRef="#br0">4822 4968 0,'2'0'0,"-2"0"15,0 0 1,4-2-16,4-5 16,4 2-1,9-5-15,0 0 16,3 4 0,3 0-1,7-2-15,8 4 16,8 2-16,11 0 15,8 1 1,11-5-16,9 6 16,3 0-1,4 0-15,-2 0 16,-11 6 0,1-5-16,-8 3 15,-9-2 1,-10-2-16,-12 2 15,-6 1 1,-8 2-16,-8-2 16,-10 0-1,-2 0-15,-9-2 16,2 3 0,-4-1-16</inkml:trace>
  <inkml:trace contextRef="#ctx0" brushRef="#br0" timeOffset="1329.5986">7279 4882 0,'0'3'0,"0"-3"15,0 0-15,0-3 16,0 3 0,0 0-16,2-2 15,7-4 1,5 2-16,8-3 15,10 3 1,15 2-16,4 4 16,9 4-1,11 0-15,7 0 16,3-1 0,9 2-16,0-5 15,3-2 1,-11 1-16,-10 3 15,-13-1 1,-11-3-16,-18 0 16</inkml:trace>
  <inkml:trace contextRef="#ctx0" brushRef="#br0" timeOffset="2429.4759">9220 4889 0,'0'2'16,"0"-2"-16,0 0 15,0 0 1,0 0-16,3 0 15,-2 0 1,7 0-16,3 1 16,8 2-1,9-3-15,9 0 16,7-3 0,12 2-16,13-3 15,18-1 1,9 0-16,11 5 15,12 3 1,1 4-16,-1 1 16,-2 7-1,-16-2-15,-7 0 16,-7-2 0,-10 1-16,-13-5 15,-10-3 1,-9-4-16,-11-4 15,-6-4 1</inkml:trace>
  <inkml:trace contextRef="#ctx0" brushRef="#br0" timeOffset="168227.6695">22549 5586 0,'0'0'15,"0"0"-15,0 0 16,0 0 0,0 0-16,0 0 15,2 0 1,4 0-16,8-2 16,8 0-1,6 2-15,8 0 16,7 0-1,12 0-15,5 2 16,2-2 0,8 2-16,-1 1 15,-7-1 1,1-1-16,-5 1 16,-9 1-1,-10-2-15,-3-1 16,-15 0-1,-5 0-15,-12 0 16,0 0 0,-2 0-16,2-1 15,-8-4 1,-11-3-16,-10 1 16,1-2-16,-4 0 15,-6-1 1,4 0-16,-1 2 15,-3-5 1,1 2-16,-1 2 16,2-2-1,4 3-15,2 3 16,3-3 0,8 3-16,7 4 15,3 1 1,3-2-16,-2 4 15,12-1 1,15 9-16,9-4 16,5 3-1,12-2-15,2 3 16,3 0 0,-3 1-16,-1-3 15,-10 0 1,-6-2-16,-8 2 15,-7-1 1,-7 0-16,-7 0 16,-3 2-1,-9 7-15,-9 6 16,-6-3 0,-3 3-16,-1-4 15,2-3 1,4 3-16,2-6 15,3 0 1,2-4-16,7 2 16,2-2-1,1-2-15,3-2 16</inkml:trace>
  <inkml:trace contextRef="#ctx0" brushRef="#br0" timeOffset="169334.5342">23904 5182 0,'0'0'0,"2"1"16,-2 3 0,2 12-16,0 16 15,4 7 1,2 11-16,0 7 15,0-6 1,-2-1-16,1-8 16,-2-7-1,-3 0-15,0-7 16,0-9 0,0-7-16,-2-2 15,0-6 1,0 0-16,0-3 15,0 2 1,-4-11-16,0-7 16</inkml:trace>
  <inkml:trace contextRef="#ctx0" brushRef="#br0" timeOffset="169534.5336">23716 5408 0,'0'0'0,"0"0"15,0 0-15,0 0 16,5 3 0,13 0-16,14 7 15,16-2 1,9 0 0,-3-2-16,-1 0 15,-6-6-15,-8 1 16</inkml:trace>
  <inkml:trace contextRef="#ctx0" brushRef="#br0" timeOffset="170469.1492">24346 5307 0,'2'2'15,"-2"-2"-15,0 4 16,5 7-1,-1 18-15,0 7 16,0 4 0,-2-2-16,2 2 15,0-4 1,4-4-16,0-13 16,2 1-1,1-10-15,8-8 16,3-11-16,7-10 15,1-4 1,-2-9 0,-6 7-16,-6 0 15,-2 7-15,-4 3 16,-6 7 0,-1 3-16,-1 4 15,2-3 1,0 9-16,3 9 15,1 17 1,3 1-16,3-2 16,2 2-1,6-1-15,-2-2 16,2-6 0,1-6-16,5-5 15,-8-3 1,-2-9-16,0-11 15,0-6 1,2-13-16,-5-3 16,-6-6-1,-3-4-15,-6 4 16,0 2 0,-4 6-16,-1 3 15,-1 6 1,2 4-16,-1 9 15,1 4 1,2 3-16,0 1 16,0-1-1,0 4-15</inkml:trace>
  <inkml:trace contextRef="#ctx0" brushRef="#br0" timeOffset="170934.8969">25144 5436 0,'0'2'0,"0"0"16,-6 7-16,-8 16 15,4 2 1,6 4-16,6 4 16,10-8-1,12-1-15,6-10 16,9-9-1,2-7-15,-5-7 16,-2-7 0,-8-6-16,-13 2 15,-9-3 1,-12 3-16,-16-3 16,-18 6-1,0 4-15,0 5 16,3 1-1,7 4-15,11-1 16</inkml:trace>
  <inkml:trace contextRef="#ctx0" brushRef="#br0" timeOffset="171484.8699">25919 5187 0,'2'0'0,"-2"0"16,5 0-16,0 4 15,7 4 1,1 12-16,-6 11 16,1 12-1,-2 7-15,1 6 16,-1-2 0,0-3-16,1-4 15,2-4 1,1-4-16,1-7 15,-2-9 1,-1-4-16,0-8 16,1-3-1,4-8-15,-3 0 16</inkml:trace>
  <inkml:trace contextRef="#ctx0" brushRef="#br0" timeOffset="171901.0778">26233 5395 0,'0'2'16,"0"-2"-16,-2 11 16,0 13-1,-2 5 1,4 8-16,6 1 15,8 3 1,11-4-16,9-8 16,2-5-16,6-12 15,2-10 1,-6-12-16,-6-7 16,-9 4-1,-13-4-15,-15-7 16,-12-1-1,-24-7-15,-6 2 16,-10 6 0,7 1-16,1 4 15,9 6 1,6 0-16,10 5 16,9 3-1,11 5-15,2-1 16</inkml:trace>
  <inkml:trace contextRef="#ctx0" brushRef="#br0" timeOffset="172584.8864">26932 5492 0,'2'0'15,"2"-5"-15,2 0 16,1-2-1,0-2-15,-5 3 16,-4-2 0,-20 5-16,-19 7 15,-3 14 1,-4 4-16,8 6 16,8-3-1,11 6-15,12-4 16,9 1-16,5-7 15,9 3 1,10-9-16,4-6 16,8-3-1,5-12-15,-3-7 16,-2-3 0,-8-4-16,-7 0 15,-10-2 1,-2 3-16,-7 0 15,-2 6 1,0 3-16,-2 6 16,0-1-1,-5 5-15,2 11 16,1 8 0,8 5-16,4 6 15,6-2 1,6-1-16,0-4 15,4 1 1,-1-10-16,-1-5 16,-5-2-1</inkml:trace>
  <inkml:trace contextRef="#ctx0" brushRef="#br0" timeOffset="173017.9698">27278 5384 0,'0'0'15,"4"0"-15,-2 2 16,4 7-16,4 10 16,0 13-1,0 6-15,-1 2 16,0 3-1,1-8-15,1 1 16,0-9 0,3-6-16,1-6 15,1-4 1,2-9-16,4-7 16,4-16-1,-3-4-15,-6-8 16,0-6-1,-4 0-15,-6 2 16,-7 6 0,0-1-16,-3 8 15,1 3 1,2 9-16,0 6 16,0 3-1</inkml:trace>
  <inkml:trace contextRef="#ctx0" brushRef="#br0" timeOffset="173418.6001">27638 5486 0,'2'1'16,"5"1"-16,16 8 15,20 4 1,13 0-16,10-7 16,-7-7-1,1-7-15,-12-7 16,-15 0-1,-13 2-15,-12 0 16,-14-3 0,-20-1-16,-18 6 15,-7 8-15,3 8 16,8 3 0,3 4-1,14 4-15,6 1 16,9 5-1,14 4-15,15 3 16,13 1 0,11 4-16,14-1 15,0-2-15,-1-10 16,-4-2 0,-8-3-16,-3-7 15,-9-7 1,-4-1-16,-5-2 15</inkml:trace>
  <inkml:trace contextRef="#ctx0" brushRef="#br0" timeOffset="173934.6476">28580 5429 0,'0'0'0,"-2"0"15,-13 3-15,-14 1 16,-11 0 0,2 2-16,4 1 15,7 1 1,11 2-16,8 3 15,16 4 1,18 11-16,27 4 16,-1 1-16,4 0 15,-16-3 1,-8-2-16,-19-2 16,-13-3-1,-22 7-15,-29-4 16,-35 1-1,-21-19-15</inkml:trace>
  <inkml:trace contextRef="#ctx0" brushRef="#br0" timeOffset="177118.2976">29563 5330 0,'0'3'15,"0"-3"1,-5 2-16,-10 8 15,-13 14-15,-17 9 16,5 5 0,4-3-16,10-1 15,7-7 1,11 0-16,10-4 16,10-5-1,14-5-15,13-8 16,11-18-1,-2-5-15,-10-3 16,-13 0 0,-13 1-16,-10-5 15,-14 3 1,-8-4-16,-8 8 16,0 4-1,7 4-15,10 7 16,8 0-1,-1 2-15,15 1 16,21 0 0,20 0-16,8-6 15,3-3 1,-1 1-16,-8-4 16,-9-4-1,-7-3-15,-6-7 16,-6-1-1,-5-7-15,-12-5 16,-5 0 0,-6-5-16,-1 2 15,-5 9 1,-3 1-16,3 10 16,1 5-1,3 9-15,-3 2 16,-1 8-1,-2 12-15,0 18 16,-2 15 0,2 14-16,1 10 15,8 7 1,6 6-16,0-3 16,1-1-1,0-7-15,-2-7 16,-2-5-16,-2-8 15,2-9 1,-2-7-16,0-11 16,0-7-1,0-14-15,0-1 32</inkml:trace>
  <inkml:trace contextRef="#ctx0" brushRef="#br0" timeOffset="177284.5486">29708 5717 0,'2'0'0,"-2"0"16,0 0 0,0 0-16,12-5 15,14 0 1,23-1-16,17 3 16,10 0-1,2-1-15,-27 1 16</inkml:trace>
  <inkml:trace contextRef="#ctx0" brushRef="#br0" timeOffset="177907.584">30487 4988 0,'2'1'15,"-2"-1"1,2 0-16,6 10 16,2 9-1,0 20-15,-4 20 16,-4 16-1,-6 7-15,4-2 16,2-4 0,2-6-16,0-2 15,0-15 1,0-8-16,0-9 16,-2-8-1,0-8-15,-2-9 16,0-7-1,2 0-15,11-16 16,10-24 0,10-12-16,1 6 15,2 6 1,-2 12-16,4 6 16,1 15-1,-7 8-15,-8 11 16,-14 3-16,-14 6 15,-18-1 1,-16 1-16,-11-9 16,-5-4-1,1-5-15,6-3 16,4-4 0,11-4-16,7-2 15,10 0 1,9 3-16</inkml:trace>
  <inkml:trace contextRef="#ctx0" brushRef="#br0" timeOffset="179534.8314">30920 5320 0,'2'0'0,"1"0"15,3 3 1,11 16-16,-1 8 16,-2 17-1,-2 3-15,-4 0 16,-2 2 0,-2-7-16,-2-4 15,-2-9 1,2-8-16,0-5 15,0-6 1,-2-8-16,5 2 16,2-13-1,9-21-15,-3-8 16,0-6 0,0-2-16,-3-2 15,-3 6 1,-3 10-16,1 8 15,-5 11 1,0 10-16,2-1 16,0 3-1,12 9-15,2 13 16,12 4 0,14-3-16,7-5 15,13-8 1,9-16-16,-3-9 15,-13 2 1,-16 3-16,-12 1 16,-17 3-1,-10-3-15,-24 0 16,-32 1 0,-15 12-16,7 4 15,11 4-15,15 3 16,14-1-1,12 3-15,12 7 16,18 5 0,22 5-16,17-1 15,7-6 1,6-4-16,7-10 16,7-6-1,-3-8-15,-3-12 16,-1-11-1,-13-2-15,-15 2 16,-13 4 0,-14 4-16,-11 9 15,-9 7 1,0-4-16,-19 10 16,-15 15-1,-13 14-15,11 5 16,10-4-1,8-4-15,12-3 16,10-6 0,15-7-16,11-13 15,6-12 1,14-21-16,-14-3 16,-10 1-1,-11-1-15,-9 6 16,-8 6-1,-6 3-15,-2 7 16,-9 6 0,3 9-16,0 8 15,8 12 1,12 15-16,19 6 16,12-4-1,20 2-15,9-9 16,13-13-1,7-9-15,-7-11 16,-19-4 0,-22-3-16,-12 0 15,-13-1 1,-9-4-16,-19 1 16,-19 2-16,-5 14 15,-8 2 1,9 8-16,12 5 15,7 2 1,13-3-16,14 2 16,20-7-1,13-8-15,14-13 16,3-20 0,2-10-16,-12-11 15,-11-10 1,-13-2-16,-10-3 15,-6-10 1,-8 4-16,-6 1 16,2 6-1,-2 7-15,2 11 16,0 9 0,-1 14-16,5 12 15,-2 2 1,0 3-16,-1 18 15,-1 20 1,-4 29-16,1 9 16,3 6-1,11 5-15,3-7 16,-1 2 0,6-11-16,3-7 15,-4-13 1,0-17-16</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عنوان درس">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F85B76B-09ED-4AB0-86A5-B925E6F8FB4D}"/>
              </a:ext>
            </a:extLst>
          </p:cNvPr>
          <p:cNvSpPr>
            <a:spLocks noGrp="1"/>
          </p:cNvSpPr>
          <p:nvPr>
            <p:ph type="ctrTitle" hasCustomPrompt="1"/>
          </p:nvPr>
        </p:nvSpPr>
        <p:spPr>
          <a:xfrm>
            <a:off x="1524000" y="1022004"/>
            <a:ext cx="9144000" cy="2387600"/>
          </a:xfrm>
          <a:prstGeom prst="rect">
            <a:avLst/>
          </a:prstGeom>
        </p:spPr>
        <p:txBody>
          <a:bodyPr anchor="b"/>
          <a:lstStyle>
            <a:lvl1pPr algn="ctr">
              <a:defRPr sz="6000">
                <a:cs typeface="B Titr" panose="00000700000000000000" pitchFamily="2" charset="-78"/>
              </a:defRPr>
            </a:lvl1pPr>
          </a:lstStyle>
          <a:p>
            <a:r>
              <a:rPr lang="fa-IR" dirty="0"/>
              <a:t>درس – ریز مبحث</a:t>
            </a:r>
            <a:endParaRPr lang="en-US" dirty="0"/>
          </a:p>
        </p:txBody>
      </p:sp>
      <p:sp>
        <p:nvSpPr>
          <p:cNvPr id="8" name="Subtitle 2">
            <a:extLst>
              <a:ext uri="{FF2B5EF4-FFF2-40B4-BE49-F238E27FC236}">
                <a16:creationId xmlns:a16="http://schemas.microsoft.com/office/drawing/2014/main" id="{176143A4-CD93-466D-ADBA-CB531DDE7A14}"/>
              </a:ext>
            </a:extLst>
          </p:cNvPr>
          <p:cNvSpPr>
            <a:spLocks noGrp="1"/>
          </p:cNvSpPr>
          <p:nvPr>
            <p:ph type="subTitle" idx="1" hasCustomPrompt="1"/>
          </p:nvPr>
        </p:nvSpPr>
        <p:spPr>
          <a:xfrm>
            <a:off x="1524000" y="3769303"/>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a:t>نام استاد</a:t>
            </a:r>
            <a:endParaRPr lang="en-US" dirty="0"/>
          </a:p>
        </p:txBody>
      </p:sp>
      <p:cxnSp>
        <p:nvCxnSpPr>
          <p:cNvPr id="10" name="Straight Connector 9">
            <a:extLst>
              <a:ext uri="{FF2B5EF4-FFF2-40B4-BE49-F238E27FC236}">
                <a16:creationId xmlns:a16="http://schemas.microsoft.com/office/drawing/2014/main" id="{62370903-0F42-456E-9DB9-BFD17A216DB6}"/>
              </a:ext>
            </a:extLst>
          </p:cNvPr>
          <p:cNvCxnSpPr/>
          <p:nvPr userDrawn="1"/>
        </p:nvCxnSpPr>
        <p:spPr>
          <a:xfrm flipH="1">
            <a:off x="1092820" y="3590693"/>
            <a:ext cx="9846526"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17217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متن جزو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125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سوال و جواب">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558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4886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47708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3597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000">
            <a:alpha val="13000"/>
          </a:srgb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TextBox 13"/>
          <p:cNvSpPr txBox="1"/>
          <p:nvPr userDrawn="1"/>
        </p:nvSpPr>
        <p:spPr>
          <a:xfrm>
            <a:off x="9775230" y="0"/>
            <a:ext cx="698862" cy="43088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sz="2200" b="1" dirty="0" smtClean="0">
                <a:solidFill>
                  <a:srgbClr val="FFC000"/>
                </a:solidFill>
              </a:rPr>
              <a:t>یک</a:t>
            </a:r>
            <a:endParaRPr lang="en-US" sz="2200" b="1" dirty="0">
              <a:solidFill>
                <a:srgbClr val="FFC000"/>
              </a:solidFill>
            </a:endParaRPr>
          </a:p>
        </p:txBody>
      </p:sp>
      <p:sp>
        <p:nvSpPr>
          <p:cNvPr id="4" name="TextBox 13"/>
          <p:cNvSpPr txBox="1"/>
          <p:nvPr userDrawn="1"/>
        </p:nvSpPr>
        <p:spPr>
          <a:xfrm>
            <a:off x="7330813" y="0"/>
            <a:ext cx="1453019" cy="43088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200" b="1" dirty="0" smtClean="0">
                <a:solidFill>
                  <a:srgbClr val="FFC000"/>
                </a:solidFill>
              </a:rPr>
              <a:t>Grammar</a:t>
            </a:r>
            <a:endParaRPr lang="en-US" sz="2200" b="1" dirty="0">
              <a:solidFill>
                <a:srgbClr val="FFC000"/>
              </a:solidFill>
            </a:endParaRPr>
          </a:p>
        </p:txBody>
      </p:sp>
      <p:sp>
        <p:nvSpPr>
          <p:cNvPr id="5" name="TextBox 13"/>
          <p:cNvSpPr txBox="1"/>
          <p:nvPr userDrawn="1"/>
        </p:nvSpPr>
        <p:spPr>
          <a:xfrm rot="16200000">
            <a:off x="-393185" y="2531849"/>
            <a:ext cx="1058230" cy="43088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sz="2200" b="1" dirty="0" smtClean="0">
                <a:solidFill>
                  <a:srgbClr val="FFC000"/>
                </a:solidFill>
              </a:rPr>
              <a:t>یازدهم</a:t>
            </a:r>
            <a:endParaRPr lang="en-US" sz="2200" b="1" dirty="0">
              <a:solidFill>
                <a:srgbClr val="FFC000"/>
              </a:solidFill>
            </a:endParaRPr>
          </a:p>
        </p:txBody>
      </p:sp>
      <p:sp>
        <p:nvSpPr>
          <p:cNvPr id="6" name="TextBox 13"/>
          <p:cNvSpPr txBox="1"/>
          <p:nvPr userDrawn="1"/>
        </p:nvSpPr>
        <p:spPr>
          <a:xfrm rot="16200000">
            <a:off x="-881846" y="5167578"/>
            <a:ext cx="1982543" cy="43088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200" b="1" dirty="0" smtClean="0">
                <a:solidFill>
                  <a:srgbClr val="FFC000"/>
                </a:solidFill>
              </a:rPr>
              <a:t>M. H. </a:t>
            </a:r>
            <a:r>
              <a:rPr lang="en-US" sz="2200" b="1" dirty="0" err="1" smtClean="0">
                <a:solidFill>
                  <a:srgbClr val="FFC000"/>
                </a:solidFill>
              </a:rPr>
              <a:t>Shakouri</a:t>
            </a:r>
            <a:endParaRPr lang="en-US" sz="2200" b="1" dirty="0">
              <a:solidFill>
                <a:srgbClr val="FFC000"/>
              </a:solidFill>
            </a:endParaRPr>
          </a:p>
        </p:txBody>
      </p:sp>
    </p:spTree>
    <p:extLst>
      <p:ext uri="{BB962C8B-B14F-4D97-AF65-F5344CB8AC3E}">
        <p14:creationId xmlns:p14="http://schemas.microsoft.com/office/powerpoint/2010/main" val="157016852"/>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56" r:id="rId4"/>
    <p:sldLayoutId id="2147483663" r:id="rId5"/>
    <p:sldLayoutId id="214748366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r" defTabSz="914400" rtl="1"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B Yekan" panose="00000400000000000000" pitchFamily="2" charset="-78"/>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customXml" Target="../ink/ink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customXml" Target="../ink/ink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customXml" Target="../ink/ink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customXml" Target="../ink/ink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customXml" Target="../ink/ink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customXml" Target="../ink/ink12.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customXml" Target="../ink/ink13.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customXml" Target="../ink/ink1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customXml" Target="../ink/ink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customXml" Target="../ink/ink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customXml" Target="../ink/ink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customXml" Target="../ink/ink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customXml" Target="../ink/ink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customXml" Target="../ink/ink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0083C-ABE6-4C38-A822-017C4C9F20F2}"/>
              </a:ext>
            </a:extLst>
          </p:cNvPr>
          <p:cNvSpPr>
            <a:spLocks noGrp="1"/>
          </p:cNvSpPr>
          <p:nvPr>
            <p:ph type="ctrTitle"/>
          </p:nvPr>
        </p:nvSpPr>
        <p:spPr>
          <a:solidFill>
            <a:schemeClr val="accent2">
              <a:lumMod val="60000"/>
              <a:lumOff val="40000"/>
            </a:schemeClr>
          </a:solidFill>
        </p:spPr>
        <p:txBody>
          <a:bodyPr/>
          <a:lstStyle/>
          <a:p>
            <a:r>
              <a:rPr lang="en-US" b="1" dirty="0"/>
              <a:t>Grammar: part I </a:t>
            </a:r>
            <a:r>
              <a:rPr lang="en-US" b="1" dirty="0" smtClean="0"/>
              <a:t> </a:t>
            </a:r>
            <a:br>
              <a:rPr lang="en-US" b="1" dirty="0" smtClean="0"/>
            </a:br>
            <a:r>
              <a:rPr lang="en-US" b="1" dirty="0"/>
              <a:t>Quantifying </a:t>
            </a:r>
            <a:r>
              <a:rPr lang="en-US" b="1" dirty="0" smtClean="0"/>
              <a:t>determiners</a:t>
            </a:r>
            <a:endParaRPr lang="fa-IR" dirty="0"/>
          </a:p>
        </p:txBody>
      </p:sp>
      <p:sp>
        <p:nvSpPr>
          <p:cNvPr id="3" name="Subtitle 2">
            <a:extLst>
              <a:ext uri="{FF2B5EF4-FFF2-40B4-BE49-F238E27FC236}">
                <a16:creationId xmlns:a16="http://schemas.microsoft.com/office/drawing/2014/main" id="{C0BEA13D-28B2-4182-B086-239EE8803B09}"/>
              </a:ext>
            </a:extLst>
          </p:cNvPr>
          <p:cNvSpPr>
            <a:spLocks noGrp="1"/>
          </p:cNvSpPr>
          <p:nvPr>
            <p:ph type="subTitle" idx="1"/>
          </p:nvPr>
        </p:nvSpPr>
        <p:spPr>
          <a:solidFill>
            <a:schemeClr val="accent2">
              <a:lumMod val="60000"/>
              <a:lumOff val="40000"/>
            </a:schemeClr>
          </a:solidFill>
        </p:spPr>
        <p:txBody>
          <a:bodyPr/>
          <a:lstStyle/>
          <a:p>
            <a:r>
              <a:rPr lang="en-US" sz="3200" b="1" dirty="0" smtClean="0"/>
              <a:t>Mohammad </a:t>
            </a:r>
            <a:r>
              <a:rPr lang="en-US" sz="3200" b="1" dirty="0" err="1" smtClean="0"/>
              <a:t>Hossein</a:t>
            </a:r>
            <a:r>
              <a:rPr lang="en-US" sz="3200" b="1" dirty="0" smtClean="0"/>
              <a:t> </a:t>
            </a:r>
            <a:r>
              <a:rPr lang="en-US" sz="3200" b="1" dirty="0" err="1" smtClean="0"/>
              <a:t>Shakouri</a:t>
            </a:r>
            <a:endParaRPr lang="fa-IR" sz="3200" b="1" dirty="0"/>
          </a:p>
        </p:txBody>
      </p:sp>
      <mc:AlternateContent xmlns:mc="http://schemas.openxmlformats.org/markup-compatibility/2006">
        <mc:Choice xmlns:p14="http://schemas.microsoft.com/office/powerpoint/2010/main" Requires="p14">
          <p:contentPart p14:bwMode="auto" r:id="rId2">
            <p14:nvContentPartPr>
              <p14:cNvPr id="4" name="Ink 3"/>
              <p14:cNvContentPartPr/>
              <p14:nvPr/>
            </p14:nvContentPartPr>
            <p14:xfrm>
              <a:off x="493920" y="6305400"/>
              <a:ext cx="2880" cy="2520"/>
            </p14:xfrm>
          </p:contentPart>
        </mc:Choice>
        <mc:Fallback>
          <p:pic>
            <p:nvPicPr>
              <p:cNvPr id="4" name="Ink 3"/>
              <p:cNvPicPr/>
              <p:nvPr/>
            </p:nvPicPr>
            <p:blipFill>
              <a:blip r:embed="rId3"/>
              <a:stretch>
                <a:fillRect/>
              </a:stretch>
            </p:blipFill>
            <p:spPr>
              <a:xfrm>
                <a:off x="484560" y="6296040"/>
                <a:ext cx="21600" cy="21240"/>
              </a:xfrm>
              <a:prstGeom prst="rect">
                <a:avLst/>
              </a:prstGeom>
            </p:spPr>
          </p:pic>
        </mc:Fallback>
      </mc:AlternateContent>
    </p:spTree>
    <p:extLst>
      <p:ext uri="{BB962C8B-B14F-4D97-AF65-F5344CB8AC3E}">
        <p14:creationId xmlns:p14="http://schemas.microsoft.com/office/powerpoint/2010/main" val="39093952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71" y="1122557"/>
            <a:ext cx="11468029" cy="5632311"/>
          </a:xfrm>
          <a:prstGeom prst="rect">
            <a:avLst/>
          </a:prstGeom>
          <a:solidFill>
            <a:schemeClr val="tx2">
              <a:lumMod val="10000"/>
              <a:lumOff val="90000"/>
            </a:schemeClr>
          </a:solidFill>
        </p:spPr>
        <p:style>
          <a:lnRef idx="1">
            <a:schemeClr val="accent3"/>
          </a:lnRef>
          <a:fillRef idx="2">
            <a:schemeClr val="accent3"/>
          </a:fillRef>
          <a:effectRef idx="1">
            <a:schemeClr val="accent3"/>
          </a:effectRef>
          <a:fontRef idx="minor">
            <a:schemeClr val="dk1"/>
          </a:fontRef>
        </p:style>
        <p:txBody>
          <a:bodyPr wrap="square">
            <a:spAutoFit/>
          </a:bodyPr>
          <a:lstStyle/>
          <a:p>
            <a:pPr>
              <a:lnSpc>
                <a:spcPct val="150000"/>
              </a:lnSpc>
            </a:pPr>
            <a:r>
              <a:rPr lang="en-US" sz="2400" dirty="0"/>
              <a:t>There are many uncountable words for food in English. Native </a:t>
            </a:r>
            <a:r>
              <a:rPr lang="en-US" sz="2400" dirty="0" smtClean="0"/>
              <a:t>speakers often </a:t>
            </a:r>
            <a:r>
              <a:rPr lang="en-US" sz="2400" dirty="0"/>
              <a:t>use words such as ‘a bag of, ‘two slices of’, or ‘a piece of’ </a:t>
            </a:r>
            <a:r>
              <a:rPr lang="en-US" sz="2400" dirty="0" smtClean="0"/>
              <a:t>with uncountable </a:t>
            </a:r>
            <a:r>
              <a:rPr lang="en-US" sz="2400" dirty="0"/>
              <a:t>nouns. This usually happens when they go shopping. </a:t>
            </a:r>
            <a:r>
              <a:rPr lang="en-US" sz="2400" dirty="0" smtClean="0"/>
              <a:t>They may </a:t>
            </a:r>
            <a:r>
              <a:rPr lang="en-US" sz="2400" dirty="0"/>
              <a:t>ask for </a:t>
            </a:r>
            <a:r>
              <a:rPr lang="en-US" sz="2400" b="1" dirty="0">
                <a:solidFill>
                  <a:srgbClr val="FF0000"/>
                </a:solidFill>
              </a:rPr>
              <a:t>two bottles of</a:t>
            </a:r>
            <a:r>
              <a:rPr lang="en-US" sz="2400" b="1" dirty="0"/>
              <a:t> water</a:t>
            </a:r>
            <a:r>
              <a:rPr lang="en-US" sz="2400" dirty="0"/>
              <a:t>, </a:t>
            </a:r>
            <a:r>
              <a:rPr lang="en-US" sz="2400" b="1" dirty="0">
                <a:solidFill>
                  <a:srgbClr val="FF0000"/>
                </a:solidFill>
              </a:rPr>
              <a:t>a bag of</a:t>
            </a:r>
            <a:r>
              <a:rPr lang="en-US" sz="2400" b="1" dirty="0"/>
              <a:t> sugar</a:t>
            </a:r>
            <a:r>
              <a:rPr lang="en-US" sz="2400" dirty="0"/>
              <a:t>, </a:t>
            </a:r>
            <a:r>
              <a:rPr lang="en-US" sz="2400" b="1" dirty="0">
                <a:solidFill>
                  <a:srgbClr val="FF0000"/>
                </a:solidFill>
              </a:rPr>
              <a:t>a loaf of</a:t>
            </a:r>
            <a:r>
              <a:rPr lang="en-US" sz="2400" b="1" dirty="0"/>
              <a:t> bread</a:t>
            </a:r>
            <a:r>
              <a:rPr lang="en-US" sz="2400" dirty="0"/>
              <a:t>, </a:t>
            </a:r>
            <a:r>
              <a:rPr lang="en-US" sz="2400" dirty="0" smtClean="0"/>
              <a:t>or </a:t>
            </a:r>
            <a:r>
              <a:rPr lang="en-US" sz="2400" b="1" dirty="0" smtClean="0">
                <a:solidFill>
                  <a:srgbClr val="FF0000"/>
                </a:solidFill>
              </a:rPr>
              <a:t>two </a:t>
            </a:r>
            <a:r>
              <a:rPr lang="en-US" sz="2400" b="1" dirty="0">
                <a:solidFill>
                  <a:srgbClr val="FF0000"/>
                </a:solidFill>
              </a:rPr>
              <a:t>kilos of</a:t>
            </a:r>
            <a:r>
              <a:rPr lang="en-US" sz="2400" b="1" dirty="0"/>
              <a:t> meat</a:t>
            </a:r>
            <a:r>
              <a:rPr lang="en-US" sz="2400" dirty="0"/>
              <a:t>. In a coffee shop, they may order </a:t>
            </a:r>
            <a:r>
              <a:rPr lang="en-US" sz="2400" b="1" dirty="0">
                <a:solidFill>
                  <a:srgbClr val="FF0000"/>
                </a:solidFill>
              </a:rPr>
              <a:t>a cup of </a:t>
            </a:r>
            <a:r>
              <a:rPr lang="en-US" sz="2400" b="1" dirty="0"/>
              <a:t>tea</a:t>
            </a:r>
            <a:r>
              <a:rPr lang="en-US" sz="2400" dirty="0"/>
              <a:t>, </a:t>
            </a:r>
            <a:r>
              <a:rPr lang="en-US" sz="2400" b="1" dirty="0">
                <a:solidFill>
                  <a:srgbClr val="FF0000"/>
                </a:solidFill>
              </a:rPr>
              <a:t>a </a:t>
            </a:r>
            <a:r>
              <a:rPr lang="en-US" sz="2400" b="1" dirty="0" smtClean="0">
                <a:solidFill>
                  <a:srgbClr val="FF0000"/>
                </a:solidFill>
              </a:rPr>
              <a:t>piece of </a:t>
            </a:r>
            <a:r>
              <a:rPr lang="en-US" sz="2400" dirty="0"/>
              <a:t>cake, or </a:t>
            </a:r>
            <a:r>
              <a:rPr lang="en-US" sz="2400" b="1" dirty="0">
                <a:solidFill>
                  <a:srgbClr val="FF0000"/>
                </a:solidFill>
              </a:rPr>
              <a:t>a glass of</a:t>
            </a:r>
            <a:r>
              <a:rPr lang="en-US" sz="2400" dirty="0"/>
              <a:t> </a:t>
            </a:r>
            <a:r>
              <a:rPr lang="en-US" sz="2400" b="1" dirty="0"/>
              <a:t>juice</a:t>
            </a:r>
            <a:r>
              <a:rPr lang="en-US" sz="2400" dirty="0"/>
              <a:t>. If a foreign learner uses uncountable </a:t>
            </a:r>
            <a:r>
              <a:rPr lang="en-US" sz="2400" dirty="0" smtClean="0"/>
              <a:t>words wrongly</a:t>
            </a:r>
            <a:r>
              <a:rPr lang="en-US" sz="2400" dirty="0"/>
              <a:t>, English speakers may not understand them well. So when </a:t>
            </a:r>
            <a:r>
              <a:rPr lang="en-US" sz="2400" dirty="0" smtClean="0"/>
              <a:t>you learn </a:t>
            </a:r>
            <a:r>
              <a:rPr lang="en-US" sz="2400" dirty="0"/>
              <a:t>English, be very careful about this important point</a:t>
            </a:r>
            <a:r>
              <a:rPr lang="en-US" sz="2400" dirty="0" smtClean="0"/>
              <a:t>.</a:t>
            </a:r>
          </a:p>
          <a:p>
            <a:pPr>
              <a:lnSpc>
                <a:spcPct val="150000"/>
              </a:lnSpc>
            </a:pPr>
            <a:r>
              <a:rPr lang="en-US" sz="2400" dirty="0" smtClean="0"/>
              <a:t>Expressions such as </a:t>
            </a:r>
            <a:r>
              <a:rPr lang="en-US" sz="2400" b="1" dirty="0" smtClean="0"/>
              <a:t>a bag of, a loaf of, and a piece of</a:t>
            </a:r>
            <a:r>
              <a:rPr lang="en-US" sz="2400" dirty="0" smtClean="0"/>
              <a:t> are measure words. We use measure words before uncountable nouns and change them to countable.</a:t>
            </a:r>
            <a:r>
              <a:rPr lang="en-US" sz="2400" dirty="0"/>
              <a:t> </a:t>
            </a:r>
            <a:r>
              <a:rPr lang="en-US" sz="2400" dirty="0" smtClean="0"/>
              <a:t>The following list </a:t>
            </a:r>
            <a:r>
              <a:rPr lang="en-US" sz="2400" dirty="0"/>
              <a:t>shows some common measure </a:t>
            </a:r>
            <a:r>
              <a:rPr lang="en-US" sz="2400" dirty="0" smtClean="0"/>
              <a:t>words:</a:t>
            </a:r>
            <a:endParaRPr lang="en-US" sz="2400" dirty="0"/>
          </a:p>
        </p:txBody>
      </p:sp>
      <p:sp>
        <p:nvSpPr>
          <p:cNvPr id="3" name="Rectangle 2"/>
          <p:cNvSpPr/>
          <p:nvPr/>
        </p:nvSpPr>
        <p:spPr>
          <a:xfrm>
            <a:off x="4543207" y="533485"/>
            <a:ext cx="2165786" cy="589072"/>
          </a:xfrm>
          <a:prstGeom prst="rect">
            <a:avLst/>
          </a:prstGeom>
        </p:spPr>
        <p:txBody>
          <a:bodyPr wrap="none">
            <a:spAutoFit/>
          </a:bodyPr>
          <a:lstStyle/>
          <a:p>
            <a:pPr algn="ctr">
              <a:lnSpc>
                <a:spcPct val="150000"/>
              </a:lnSpc>
            </a:pPr>
            <a:r>
              <a:rPr lang="en-US" sz="2400" b="1" dirty="0">
                <a:solidFill>
                  <a:srgbClr val="FF0000"/>
                </a:solidFill>
              </a:rPr>
              <a:t>Measure words</a:t>
            </a:r>
          </a:p>
        </p:txBody>
      </p:sp>
      <mc:AlternateContent xmlns:mc="http://schemas.openxmlformats.org/markup-compatibility/2006">
        <mc:Choice xmlns:p14="http://schemas.microsoft.com/office/powerpoint/2010/main" Requires="p14">
          <p:contentPart p14:bwMode="auto" r:id="rId2">
            <p14:nvContentPartPr>
              <p14:cNvPr id="4" name="Ink 3"/>
              <p14:cNvContentPartPr/>
              <p14:nvPr/>
            </p14:nvContentPartPr>
            <p14:xfrm>
              <a:off x="1716120" y="2192040"/>
              <a:ext cx="8810640" cy="1134000"/>
            </p14:xfrm>
          </p:contentPart>
        </mc:Choice>
        <mc:Fallback>
          <p:pic>
            <p:nvPicPr>
              <p:cNvPr id="4" name="Ink 3"/>
              <p:cNvPicPr/>
              <p:nvPr/>
            </p:nvPicPr>
            <p:blipFill>
              <a:blip r:embed="rId3"/>
              <a:stretch>
                <a:fillRect/>
              </a:stretch>
            </p:blipFill>
            <p:spPr>
              <a:xfrm>
                <a:off x="1706760" y="2182680"/>
                <a:ext cx="8829360" cy="1152720"/>
              </a:xfrm>
              <a:prstGeom prst="rect">
                <a:avLst/>
              </a:prstGeom>
            </p:spPr>
          </p:pic>
        </mc:Fallback>
      </mc:AlternateContent>
    </p:spTree>
    <p:extLst>
      <p:ext uri="{BB962C8B-B14F-4D97-AF65-F5344CB8AC3E}">
        <p14:creationId xmlns:p14="http://schemas.microsoft.com/office/powerpoint/2010/main" val="17135478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593631800"/>
              </p:ext>
            </p:extLst>
          </p:nvPr>
        </p:nvGraphicFramePr>
        <p:xfrm>
          <a:off x="560816" y="1412033"/>
          <a:ext cx="10964718" cy="4304856"/>
        </p:xfrm>
        <a:graphic>
          <a:graphicData uri="http://schemas.openxmlformats.org/drawingml/2006/table">
            <a:tbl>
              <a:tblPr firstRow="1" firstCol="1" bandRow="1">
                <a:tableStyleId>{5C22544A-7EE6-4342-B048-85BDC9FD1C3A}</a:tableStyleId>
              </a:tblPr>
              <a:tblGrid>
                <a:gridCol w="5519262">
                  <a:extLst>
                    <a:ext uri="{9D8B030D-6E8A-4147-A177-3AD203B41FA5}">
                      <a16:colId xmlns:a16="http://schemas.microsoft.com/office/drawing/2014/main" val="20000"/>
                    </a:ext>
                  </a:extLst>
                </a:gridCol>
                <a:gridCol w="5445456">
                  <a:extLst>
                    <a:ext uri="{9D8B030D-6E8A-4147-A177-3AD203B41FA5}">
                      <a16:colId xmlns:a16="http://schemas.microsoft.com/office/drawing/2014/main" val="20001"/>
                    </a:ext>
                  </a:extLst>
                </a:gridCol>
              </a:tblGrid>
              <a:tr h="0">
                <a:tc>
                  <a:txBody>
                    <a:bodyPr/>
                    <a:lstStyle/>
                    <a:p>
                      <a:pPr>
                        <a:lnSpc>
                          <a:spcPct val="107000"/>
                        </a:lnSpc>
                        <a:spcAft>
                          <a:spcPts val="0"/>
                        </a:spcAft>
                      </a:pPr>
                      <a:r>
                        <a:rPr lang="en-US" sz="2400" dirty="0">
                          <a:solidFill>
                            <a:schemeClr val="tx1"/>
                          </a:solidFill>
                          <a:effectLst/>
                        </a:rPr>
                        <a:t>a bag of flour | </a:t>
                      </a:r>
                      <a:r>
                        <a:rPr lang="en-US" sz="2400" dirty="0" smtClean="0">
                          <a:solidFill>
                            <a:schemeClr val="tx1"/>
                          </a:solidFill>
                          <a:effectLst/>
                        </a:rPr>
                        <a:t>rice | sugar</a:t>
                      </a:r>
                      <a:endParaRPr lang="en-US" sz="2400" dirty="0">
                        <a:solidFill>
                          <a:schemeClr val="tx1"/>
                        </a:solidFill>
                        <a:effectLst/>
                      </a:endParaRPr>
                    </a:p>
                    <a:p>
                      <a:pPr>
                        <a:lnSpc>
                          <a:spcPct val="107000"/>
                        </a:lnSpc>
                        <a:spcAft>
                          <a:spcPts val="0"/>
                        </a:spcAft>
                      </a:pPr>
                      <a:r>
                        <a:rPr lang="en-US" sz="2400" dirty="0">
                          <a:solidFill>
                            <a:schemeClr val="tx1"/>
                          </a:solidFill>
                          <a:effectLst/>
                        </a:rPr>
                        <a:t>(two bags of flour | rice | </a:t>
                      </a:r>
                      <a:r>
                        <a:rPr lang="en-US" sz="2400" dirty="0" smtClean="0">
                          <a:solidFill>
                            <a:schemeClr val="tx1"/>
                          </a:solidFill>
                          <a:effectLst/>
                        </a:rPr>
                        <a:t>sugar)</a:t>
                      </a:r>
                      <a:endParaRPr lang="en-US" sz="2400" dirty="0">
                        <a:solidFill>
                          <a:schemeClr val="tx1"/>
                        </a:solidFill>
                        <a:effectLst/>
                      </a:endParaRPr>
                    </a:p>
                    <a:p>
                      <a:pPr>
                        <a:lnSpc>
                          <a:spcPct val="107000"/>
                        </a:lnSpc>
                        <a:spcAft>
                          <a:spcPts val="0"/>
                        </a:spcAft>
                      </a:pPr>
                      <a:r>
                        <a:rPr lang="en-US" sz="2400" dirty="0">
                          <a:solidFill>
                            <a:schemeClr val="tx1"/>
                          </a:solidFill>
                          <a:effectLst/>
                        </a:rPr>
                        <a:t>a bar of chocolate | gold | soap</a:t>
                      </a:r>
                    </a:p>
                    <a:p>
                      <a:pPr>
                        <a:lnSpc>
                          <a:spcPct val="107000"/>
                        </a:lnSpc>
                        <a:spcAft>
                          <a:spcPts val="0"/>
                        </a:spcAft>
                      </a:pPr>
                      <a:r>
                        <a:rPr lang="en-US" sz="2400" dirty="0">
                          <a:solidFill>
                            <a:schemeClr val="tx1"/>
                          </a:solidFill>
                          <a:effectLst/>
                        </a:rPr>
                        <a:t>(three bars of chocolate | gold | soap)</a:t>
                      </a:r>
                    </a:p>
                    <a:p>
                      <a:pPr>
                        <a:lnSpc>
                          <a:spcPct val="107000"/>
                        </a:lnSpc>
                        <a:spcAft>
                          <a:spcPts val="0"/>
                        </a:spcAft>
                      </a:pPr>
                      <a:r>
                        <a:rPr lang="en-US" sz="2400" dirty="0">
                          <a:solidFill>
                            <a:schemeClr val="tx1"/>
                          </a:solidFill>
                          <a:effectLst/>
                        </a:rPr>
                        <a:t>a bottle of </a:t>
                      </a:r>
                      <a:r>
                        <a:rPr lang="en-US" sz="2400" dirty="0" smtClean="0">
                          <a:solidFill>
                            <a:schemeClr val="tx1"/>
                          </a:solidFill>
                          <a:effectLst/>
                        </a:rPr>
                        <a:t>coke </a:t>
                      </a:r>
                      <a:r>
                        <a:rPr lang="en-US" sz="2400" dirty="0">
                          <a:solidFill>
                            <a:schemeClr val="tx1"/>
                          </a:solidFill>
                          <a:effectLst/>
                        </a:rPr>
                        <a:t>| milk | water | </a:t>
                      </a:r>
                    </a:p>
                    <a:p>
                      <a:pPr>
                        <a:lnSpc>
                          <a:spcPct val="107000"/>
                        </a:lnSpc>
                        <a:spcAft>
                          <a:spcPts val="0"/>
                        </a:spcAft>
                      </a:pPr>
                      <a:r>
                        <a:rPr lang="en-US" sz="2400" dirty="0">
                          <a:solidFill>
                            <a:schemeClr val="tx1"/>
                          </a:solidFill>
                          <a:effectLst/>
                        </a:rPr>
                        <a:t>a bowl of cereal | rice | soup</a:t>
                      </a:r>
                    </a:p>
                    <a:p>
                      <a:pPr>
                        <a:lnSpc>
                          <a:spcPct val="107000"/>
                        </a:lnSpc>
                        <a:spcAft>
                          <a:spcPts val="0"/>
                        </a:spcAft>
                      </a:pPr>
                      <a:r>
                        <a:rPr lang="en-US" sz="2400" dirty="0" smtClean="0">
                          <a:solidFill>
                            <a:schemeClr val="tx1"/>
                          </a:solidFill>
                          <a:effectLst/>
                        </a:rPr>
                        <a:t>a</a:t>
                      </a:r>
                      <a:r>
                        <a:rPr lang="en-US" sz="2400" dirty="0">
                          <a:solidFill>
                            <a:schemeClr val="tx1"/>
                          </a:solidFill>
                          <a:effectLst/>
                        </a:rPr>
                        <a:t> can of cream | meat | tuna</a:t>
                      </a:r>
                    </a:p>
                    <a:p>
                      <a:pPr>
                        <a:lnSpc>
                          <a:spcPct val="107000"/>
                        </a:lnSpc>
                        <a:spcAft>
                          <a:spcPts val="0"/>
                        </a:spcAft>
                      </a:pPr>
                      <a:r>
                        <a:rPr lang="en-US" sz="2400" dirty="0">
                          <a:solidFill>
                            <a:schemeClr val="tx1"/>
                          </a:solidFill>
                          <a:effectLst/>
                        </a:rPr>
                        <a:t>a carton of ice-cream | orange juice | milk</a:t>
                      </a:r>
                    </a:p>
                    <a:p>
                      <a:pPr>
                        <a:lnSpc>
                          <a:spcPct val="107000"/>
                        </a:lnSpc>
                        <a:spcAft>
                          <a:spcPts val="0"/>
                        </a:spcAft>
                      </a:pPr>
                      <a:r>
                        <a:rPr lang="en-US" sz="2400" dirty="0">
                          <a:solidFill>
                            <a:schemeClr val="tx1"/>
                          </a:solidFill>
                          <a:effectLst/>
                        </a:rPr>
                        <a:t>a cup of hot chocolate | coffee | tea</a:t>
                      </a:r>
                    </a:p>
                    <a:p>
                      <a:pPr>
                        <a:lnSpc>
                          <a:spcPct val="107000"/>
                        </a:lnSpc>
                        <a:spcAft>
                          <a:spcPts val="0"/>
                        </a:spcAft>
                      </a:pPr>
                      <a:r>
                        <a:rPr lang="en-US" sz="2400" dirty="0">
                          <a:solidFill>
                            <a:schemeClr val="tx1"/>
                          </a:solidFill>
                          <a:effectLst/>
                        </a:rPr>
                        <a:t>a drop of blood | oil | water</a:t>
                      </a:r>
                    </a:p>
                    <a:p>
                      <a:pPr>
                        <a:lnSpc>
                          <a:spcPct val="107000"/>
                        </a:lnSpc>
                        <a:spcAft>
                          <a:spcPts val="0"/>
                        </a:spcAft>
                      </a:pPr>
                      <a:r>
                        <a:rPr lang="en-US" sz="2400" dirty="0">
                          <a:solidFill>
                            <a:schemeClr val="tx1"/>
                          </a:solidFill>
                          <a:effectLst/>
                        </a:rPr>
                        <a:t>a glass of </a:t>
                      </a:r>
                      <a:r>
                        <a:rPr lang="en-US" sz="2400" dirty="0" smtClean="0">
                          <a:solidFill>
                            <a:schemeClr val="tx1"/>
                          </a:solidFill>
                          <a:effectLst/>
                        </a:rPr>
                        <a:t> </a:t>
                      </a:r>
                      <a:r>
                        <a:rPr lang="en-US" sz="2400" dirty="0">
                          <a:solidFill>
                            <a:schemeClr val="tx1"/>
                          </a:solidFill>
                          <a:effectLst/>
                        </a:rPr>
                        <a:t>juice | water | </a:t>
                      </a:r>
                      <a:r>
                        <a:rPr lang="en-US" sz="2400" dirty="0" smtClean="0">
                          <a:solidFill>
                            <a:schemeClr val="tx1"/>
                          </a:solidFill>
                          <a:effectLst/>
                        </a:rPr>
                        <a:t>drink</a:t>
                      </a:r>
                      <a:endParaRPr lang="en-US" sz="2400" dirty="0">
                        <a:solidFill>
                          <a:schemeClr val="tx1"/>
                        </a:solidFill>
                        <a:effectLst/>
                      </a:endParaRPr>
                    </a:p>
                  </a:txBody>
                  <a:tcPr marL="65599" marR="65599" marT="0" marB="0">
                    <a:solidFill>
                      <a:schemeClr val="tx2">
                        <a:lumMod val="25000"/>
                        <a:lumOff val="75000"/>
                      </a:schemeClr>
                    </a:solidFill>
                  </a:tcPr>
                </a:tc>
                <a:tc>
                  <a:txBody>
                    <a:bodyPr/>
                    <a:lstStyle/>
                    <a:p>
                      <a:pPr>
                        <a:lnSpc>
                          <a:spcPct val="107000"/>
                        </a:lnSpc>
                        <a:spcAft>
                          <a:spcPts val="0"/>
                        </a:spcAft>
                      </a:pPr>
                      <a:r>
                        <a:rPr lang="en-US" sz="2400" dirty="0" smtClean="0">
                          <a:solidFill>
                            <a:schemeClr val="tx1"/>
                          </a:solidFill>
                          <a:effectLst/>
                        </a:rPr>
                        <a:t>a slice of cheese | melon | banana </a:t>
                      </a:r>
                    </a:p>
                    <a:p>
                      <a:pPr>
                        <a:lnSpc>
                          <a:spcPct val="107000"/>
                        </a:lnSpc>
                        <a:spcAft>
                          <a:spcPts val="0"/>
                        </a:spcAft>
                      </a:pPr>
                      <a:r>
                        <a:rPr lang="en-US" sz="2400" dirty="0" smtClean="0">
                          <a:solidFill>
                            <a:schemeClr val="tx1"/>
                          </a:solidFill>
                          <a:effectLst/>
                        </a:rPr>
                        <a:t>a loaf of bread</a:t>
                      </a:r>
                    </a:p>
                    <a:p>
                      <a:pPr>
                        <a:lnSpc>
                          <a:spcPct val="107000"/>
                        </a:lnSpc>
                        <a:spcAft>
                          <a:spcPts val="0"/>
                        </a:spcAft>
                      </a:pPr>
                      <a:r>
                        <a:rPr lang="en-US" sz="2400" dirty="0" smtClean="0">
                          <a:solidFill>
                            <a:schemeClr val="tx1"/>
                          </a:solidFill>
                          <a:effectLst/>
                        </a:rPr>
                        <a:t>a</a:t>
                      </a:r>
                      <a:r>
                        <a:rPr lang="en-US" sz="2400" dirty="0">
                          <a:solidFill>
                            <a:schemeClr val="tx1"/>
                          </a:solidFill>
                          <a:effectLst/>
                        </a:rPr>
                        <a:t> jar of honey | jam | peanut butter</a:t>
                      </a:r>
                    </a:p>
                    <a:p>
                      <a:pPr>
                        <a:lnSpc>
                          <a:spcPct val="107000"/>
                        </a:lnSpc>
                        <a:spcAft>
                          <a:spcPts val="0"/>
                        </a:spcAft>
                      </a:pPr>
                      <a:r>
                        <a:rPr lang="en-US" sz="2400" dirty="0">
                          <a:solidFill>
                            <a:schemeClr val="tx1"/>
                          </a:solidFill>
                          <a:effectLst/>
                        </a:rPr>
                        <a:t>a </a:t>
                      </a:r>
                      <a:r>
                        <a:rPr lang="en-US" sz="2400" dirty="0" smtClean="0">
                          <a:solidFill>
                            <a:schemeClr val="tx1"/>
                          </a:solidFill>
                          <a:effectLst/>
                        </a:rPr>
                        <a:t>piece / bit</a:t>
                      </a:r>
                      <a:r>
                        <a:rPr lang="en-US" sz="2400" dirty="0">
                          <a:solidFill>
                            <a:schemeClr val="tx1"/>
                          </a:solidFill>
                          <a:effectLst/>
                        </a:rPr>
                        <a:t> of advice | furniture | paper</a:t>
                      </a:r>
                    </a:p>
                    <a:p>
                      <a:pPr>
                        <a:lnSpc>
                          <a:spcPct val="107000"/>
                        </a:lnSpc>
                        <a:spcAft>
                          <a:spcPts val="0"/>
                        </a:spcAft>
                      </a:pPr>
                      <a:r>
                        <a:rPr lang="en-US" sz="2400" dirty="0">
                          <a:solidFill>
                            <a:schemeClr val="tx1"/>
                          </a:solidFill>
                          <a:effectLst/>
                        </a:rPr>
                        <a:t>a roll of paper | tape | toilet paper </a:t>
                      </a:r>
                    </a:p>
                    <a:p>
                      <a:pPr>
                        <a:lnSpc>
                          <a:spcPct val="107000"/>
                        </a:lnSpc>
                        <a:spcAft>
                          <a:spcPts val="0"/>
                        </a:spcAft>
                      </a:pPr>
                      <a:r>
                        <a:rPr lang="en-US" sz="2400" dirty="0" smtClean="0">
                          <a:solidFill>
                            <a:schemeClr val="tx1"/>
                          </a:solidFill>
                          <a:effectLst/>
                        </a:rPr>
                        <a:t>a</a:t>
                      </a:r>
                      <a:r>
                        <a:rPr lang="en-US" sz="2400" dirty="0">
                          <a:solidFill>
                            <a:schemeClr val="tx1"/>
                          </a:solidFill>
                          <a:effectLst/>
                        </a:rPr>
                        <a:t> spoonful of sugar | syrup | spice</a:t>
                      </a:r>
                    </a:p>
                    <a:p>
                      <a:pPr>
                        <a:lnSpc>
                          <a:spcPct val="107000"/>
                        </a:lnSpc>
                        <a:spcAft>
                          <a:spcPts val="0"/>
                        </a:spcAft>
                      </a:pPr>
                      <a:r>
                        <a:rPr lang="en-US" sz="2400" dirty="0">
                          <a:solidFill>
                            <a:schemeClr val="tx1"/>
                          </a:solidFill>
                          <a:effectLst/>
                        </a:rPr>
                        <a:t>a tablespoon of butter | honey | ketchup</a:t>
                      </a:r>
                    </a:p>
                    <a:p>
                      <a:pPr>
                        <a:lnSpc>
                          <a:spcPct val="107000"/>
                        </a:lnSpc>
                        <a:spcAft>
                          <a:spcPts val="0"/>
                        </a:spcAft>
                      </a:pPr>
                      <a:r>
                        <a:rPr lang="en-US" sz="2400" dirty="0">
                          <a:solidFill>
                            <a:schemeClr val="tx1"/>
                          </a:solidFill>
                          <a:effectLst/>
                        </a:rPr>
                        <a:t>a teaspoon of medicine | </a:t>
                      </a:r>
                      <a:r>
                        <a:rPr lang="en-US" sz="2400" dirty="0" smtClean="0">
                          <a:solidFill>
                            <a:schemeClr val="tx1"/>
                          </a:solidFill>
                          <a:effectLst/>
                        </a:rPr>
                        <a:t>salt | pepper</a:t>
                      </a:r>
                      <a:endParaRPr lang="en-US" sz="2400" dirty="0">
                        <a:solidFill>
                          <a:schemeClr val="tx1"/>
                        </a:solidFill>
                        <a:effectLst/>
                      </a:endParaRPr>
                    </a:p>
                    <a:p>
                      <a:pPr>
                        <a:lnSpc>
                          <a:spcPct val="107000"/>
                        </a:lnSpc>
                        <a:spcAft>
                          <a:spcPts val="0"/>
                        </a:spcAft>
                      </a:pPr>
                      <a:r>
                        <a:rPr lang="en-US" sz="2400" dirty="0">
                          <a:solidFill>
                            <a:schemeClr val="tx1"/>
                          </a:solidFill>
                          <a:effectLst/>
                        </a:rPr>
                        <a:t>a tube of glue | lipstick | toothpaste</a:t>
                      </a:r>
                    </a:p>
                    <a:p>
                      <a:pPr>
                        <a:lnSpc>
                          <a:spcPct val="107000"/>
                        </a:lnSpc>
                        <a:spcAft>
                          <a:spcPts val="0"/>
                        </a:spcAft>
                      </a:pPr>
                      <a:r>
                        <a:rPr lang="en-US" sz="2400" dirty="0" smtClean="0">
                          <a:solidFill>
                            <a:schemeClr val="tx1"/>
                          </a:solidFill>
                          <a:effectLst/>
                        </a:rPr>
                        <a:t>a </a:t>
                      </a:r>
                      <a:r>
                        <a:rPr lang="en-US" sz="2400" dirty="0">
                          <a:solidFill>
                            <a:schemeClr val="tx1"/>
                          </a:solidFill>
                          <a:effectLst/>
                        </a:rPr>
                        <a:t>kilo of rice | meat </a:t>
                      </a:r>
                      <a:r>
                        <a:rPr lang="en-US" sz="2400" dirty="0" smtClean="0">
                          <a:solidFill>
                            <a:schemeClr val="tx1"/>
                          </a:solidFill>
                          <a:effectLst/>
                        </a:rPr>
                        <a:t>| sugar</a:t>
                      </a:r>
                    </a:p>
                    <a:p>
                      <a:pPr>
                        <a:lnSpc>
                          <a:spcPct val="107000"/>
                        </a:lnSpc>
                        <a:spcAft>
                          <a:spcPts val="0"/>
                        </a:spcAft>
                      </a:pPr>
                      <a:r>
                        <a:rPr lang="en-US" sz="2400" dirty="0" smtClean="0">
                          <a:solidFill>
                            <a:schemeClr val="tx1"/>
                          </a:solidFill>
                          <a:effectLst/>
                        </a:rPr>
                        <a:t>a</a:t>
                      </a:r>
                      <a:r>
                        <a:rPr lang="en-US" sz="2400" baseline="0" dirty="0" smtClean="0">
                          <a:solidFill>
                            <a:schemeClr val="tx1"/>
                          </a:solidFill>
                          <a:effectLst/>
                        </a:rPr>
                        <a:t> sheet of paper </a:t>
                      </a:r>
                      <a:r>
                        <a:rPr lang="en-US" sz="2400" dirty="0" smtClean="0">
                          <a:solidFill>
                            <a:schemeClr val="tx1"/>
                          </a:solidFill>
                          <a:effectLst/>
                        </a:rPr>
                        <a:t> | metal | glass </a:t>
                      </a:r>
                      <a:endParaRPr lang="en-US" sz="2400" dirty="0">
                        <a:solidFill>
                          <a:schemeClr val="tx1"/>
                        </a:solidFill>
                        <a:effectLst/>
                        <a:latin typeface="Calibri"/>
                        <a:ea typeface="Calibri"/>
                        <a:cs typeface="Arial"/>
                      </a:endParaRPr>
                    </a:p>
                  </a:txBody>
                  <a:tcPr marL="65599" marR="65599" marT="0" marB="0">
                    <a:solidFill>
                      <a:schemeClr val="accent1">
                        <a:lumMod val="20000"/>
                        <a:lumOff val="80000"/>
                      </a:schemeClr>
                    </a:solidFill>
                  </a:tcPr>
                </a:tc>
                <a:extLst>
                  <a:ext uri="{0D108BD9-81ED-4DB2-BD59-A6C34878D82A}">
                    <a16:rowId xmlns:a16="http://schemas.microsoft.com/office/drawing/2014/main" val="10000"/>
                  </a:ext>
                </a:extLst>
              </a:tr>
            </a:tbl>
          </a:graphicData>
        </a:graphic>
      </p:graphicFrame>
      <mc:AlternateContent xmlns:mc="http://schemas.openxmlformats.org/markup-compatibility/2006">
        <mc:Choice xmlns:p14="http://schemas.microsoft.com/office/powerpoint/2010/main" Requires="p14">
          <p:contentPart p14:bwMode="auto" r:id="rId2">
            <p14:nvContentPartPr>
              <p14:cNvPr id="3" name="Ink 2"/>
              <p14:cNvContentPartPr/>
              <p14:nvPr/>
            </p14:nvContentPartPr>
            <p14:xfrm>
              <a:off x="1735920" y="1748520"/>
              <a:ext cx="10089720" cy="378000"/>
            </p14:xfrm>
          </p:contentPart>
        </mc:Choice>
        <mc:Fallback>
          <p:pic>
            <p:nvPicPr>
              <p:cNvPr id="3" name="Ink 2"/>
              <p:cNvPicPr/>
              <p:nvPr/>
            </p:nvPicPr>
            <p:blipFill>
              <a:blip r:embed="rId3"/>
              <a:stretch>
                <a:fillRect/>
              </a:stretch>
            </p:blipFill>
            <p:spPr>
              <a:xfrm>
                <a:off x="1726560" y="1739160"/>
                <a:ext cx="10108440" cy="396720"/>
              </a:xfrm>
              <a:prstGeom prst="rect">
                <a:avLst/>
              </a:prstGeom>
            </p:spPr>
          </p:pic>
        </mc:Fallback>
      </mc:AlternateContent>
    </p:spTree>
    <p:extLst>
      <p:ext uri="{BB962C8B-B14F-4D97-AF65-F5344CB8AC3E}">
        <p14:creationId xmlns:p14="http://schemas.microsoft.com/office/powerpoint/2010/main" val="40993504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8800" y="1346200"/>
            <a:ext cx="11544300" cy="5155257"/>
          </a:xfrm>
          <a:prstGeom prst="rect">
            <a:avLst/>
          </a:prstGeom>
          <a:solidFill>
            <a:schemeClr val="tx2">
              <a:lumMod val="10000"/>
              <a:lumOff val="90000"/>
            </a:schemeClr>
          </a:solidFill>
        </p:spPr>
        <p:txBody>
          <a:bodyPr wrap="square">
            <a:spAutoFit/>
          </a:bodyPr>
          <a:lstStyle/>
          <a:p>
            <a:r>
              <a:rPr lang="en-US" sz="2100" b="1" dirty="0" smtClean="0"/>
              <a:t>Choose the best.</a:t>
            </a:r>
          </a:p>
          <a:p>
            <a:r>
              <a:rPr lang="en-US" sz="2800" dirty="0" smtClean="0"/>
              <a:t>1</a:t>
            </a:r>
            <a:r>
              <a:rPr lang="en-US" sz="2800" dirty="0"/>
              <a:t>. He bought a very expensive ------ of furniture for his new apartment.</a:t>
            </a:r>
          </a:p>
          <a:p>
            <a:pPr marL="514350" indent="-514350">
              <a:buAutoNum type="alphaLcParenR"/>
            </a:pPr>
            <a:r>
              <a:rPr lang="en-US" sz="2800" dirty="0" smtClean="0"/>
              <a:t>can</a:t>
            </a:r>
            <a:r>
              <a:rPr lang="en-US" sz="2800" dirty="0"/>
              <a:t>			</a:t>
            </a:r>
            <a:r>
              <a:rPr lang="en-US" sz="2800" dirty="0" smtClean="0"/>
              <a:t>	b</a:t>
            </a:r>
            <a:r>
              <a:rPr lang="en-US" sz="2800" dirty="0"/>
              <a:t>) sheet		</a:t>
            </a:r>
            <a:r>
              <a:rPr lang="en-US" sz="2800" dirty="0" smtClean="0"/>
              <a:t>	c</a:t>
            </a:r>
            <a:r>
              <a:rPr lang="en-US" sz="2800" dirty="0"/>
              <a:t>) </a:t>
            </a:r>
            <a:r>
              <a:rPr lang="en-US" sz="2800" dirty="0" smtClean="0"/>
              <a:t>piece</a:t>
            </a:r>
          </a:p>
          <a:p>
            <a:endParaRPr lang="en-US" sz="2800" dirty="0"/>
          </a:p>
          <a:p>
            <a:r>
              <a:rPr lang="en-US" sz="2800" dirty="0" smtClean="0"/>
              <a:t>2. </a:t>
            </a:r>
            <a:r>
              <a:rPr lang="en-US" sz="2800" dirty="0"/>
              <a:t>I think we’ll need five ------- of rice for the party.</a:t>
            </a:r>
          </a:p>
          <a:p>
            <a:pPr marL="514350" indent="-514350">
              <a:buAutoNum type="alphaLcParenR"/>
            </a:pPr>
            <a:r>
              <a:rPr lang="en-US" sz="2800" dirty="0" smtClean="0"/>
              <a:t>grains</a:t>
            </a:r>
            <a:r>
              <a:rPr lang="en-US" sz="2800" dirty="0"/>
              <a:t>		</a:t>
            </a:r>
            <a:r>
              <a:rPr lang="en-US" sz="2800" dirty="0" smtClean="0"/>
              <a:t>	b</a:t>
            </a:r>
            <a:r>
              <a:rPr lang="en-US" sz="2800" dirty="0"/>
              <a:t>) bags			c) </a:t>
            </a:r>
            <a:r>
              <a:rPr lang="en-US" sz="2800" dirty="0" smtClean="0"/>
              <a:t>loaves</a:t>
            </a:r>
          </a:p>
          <a:p>
            <a:endParaRPr lang="en-US" sz="2800" dirty="0"/>
          </a:p>
          <a:p>
            <a:r>
              <a:rPr lang="en-US" sz="2800" dirty="0" smtClean="0"/>
              <a:t>3. </a:t>
            </a:r>
            <a:r>
              <a:rPr lang="en-US" sz="2800" dirty="0"/>
              <a:t>There’s </a:t>
            </a:r>
            <a:r>
              <a:rPr lang="en-US" sz="2800" dirty="0" smtClean="0"/>
              <a:t>------ </a:t>
            </a:r>
            <a:r>
              <a:rPr lang="en-US" sz="2800" dirty="0"/>
              <a:t>of milk in the fridge for you. And I bought you ----- of chocolate.</a:t>
            </a:r>
          </a:p>
          <a:p>
            <a:pPr marL="514350" indent="-514350">
              <a:buAutoNum type="alphaLcParenR"/>
            </a:pPr>
            <a:r>
              <a:rPr lang="en-US" sz="2800" dirty="0" smtClean="0"/>
              <a:t>a </a:t>
            </a:r>
            <a:r>
              <a:rPr lang="en-US" sz="2800" dirty="0"/>
              <a:t>bar of / a </a:t>
            </a:r>
            <a:r>
              <a:rPr lang="en-US" sz="2800" dirty="0" smtClean="0"/>
              <a:t>carton</a:t>
            </a:r>
            <a:r>
              <a:rPr lang="en-US" sz="2800" dirty="0"/>
              <a:t>	</a:t>
            </a:r>
            <a:r>
              <a:rPr lang="en-US" sz="2800" dirty="0" smtClean="0"/>
              <a:t>b</a:t>
            </a:r>
            <a:r>
              <a:rPr lang="en-US" sz="2800" dirty="0"/>
              <a:t>) a </a:t>
            </a:r>
            <a:r>
              <a:rPr lang="en-US" sz="2800" dirty="0" smtClean="0"/>
              <a:t>carton/ </a:t>
            </a:r>
            <a:r>
              <a:rPr lang="en-US" sz="2800" dirty="0"/>
              <a:t>a bar	</a:t>
            </a:r>
            <a:r>
              <a:rPr lang="en-US" sz="2800" dirty="0" smtClean="0"/>
              <a:t>	c</a:t>
            </a:r>
            <a:r>
              <a:rPr lang="en-US" sz="2800" dirty="0"/>
              <a:t>) a can / a </a:t>
            </a:r>
            <a:r>
              <a:rPr lang="en-US" sz="2800" dirty="0" smtClean="0"/>
              <a:t>can</a:t>
            </a:r>
          </a:p>
          <a:p>
            <a:pPr marL="514350" indent="-514350">
              <a:buAutoNum type="alphaLcParenR"/>
            </a:pPr>
            <a:endParaRPr lang="en-US" sz="2800" dirty="0"/>
          </a:p>
          <a:p>
            <a:r>
              <a:rPr lang="en-US" sz="2800" dirty="0" smtClean="0"/>
              <a:t>4. </a:t>
            </a:r>
            <a:r>
              <a:rPr lang="en-US" sz="2800" dirty="0"/>
              <a:t>The police found some -------- of </a:t>
            </a:r>
            <a:r>
              <a:rPr lang="en-US" sz="2800" dirty="0" smtClean="0"/>
              <a:t>blood</a:t>
            </a:r>
            <a:r>
              <a:rPr lang="en-US" sz="2800" dirty="0"/>
              <a:t> </a:t>
            </a:r>
            <a:r>
              <a:rPr lang="en-US" sz="2800" dirty="0" smtClean="0"/>
              <a:t>on </a:t>
            </a:r>
            <a:r>
              <a:rPr lang="en-US" sz="2800" dirty="0"/>
              <a:t>the floor.</a:t>
            </a:r>
          </a:p>
          <a:p>
            <a:r>
              <a:rPr lang="en-US" sz="2800" dirty="0"/>
              <a:t>a) </a:t>
            </a:r>
            <a:r>
              <a:rPr lang="en-US" sz="2800" dirty="0" smtClean="0"/>
              <a:t>drops</a:t>
            </a:r>
            <a:r>
              <a:rPr lang="en-US" sz="2800" dirty="0"/>
              <a:t>		</a:t>
            </a:r>
            <a:r>
              <a:rPr lang="en-US" sz="2800" dirty="0" smtClean="0"/>
              <a:t>	b</a:t>
            </a:r>
            <a:r>
              <a:rPr lang="en-US" sz="2800" dirty="0"/>
              <a:t>) slices		</a:t>
            </a:r>
            <a:r>
              <a:rPr lang="en-US" sz="2800" dirty="0" smtClean="0"/>
              <a:t>	c</a:t>
            </a:r>
            <a:r>
              <a:rPr lang="en-US" sz="2800" dirty="0"/>
              <a:t>) </a:t>
            </a:r>
            <a:r>
              <a:rPr lang="en-US" sz="2800" dirty="0" smtClean="0"/>
              <a:t>pieces</a:t>
            </a:r>
            <a:endParaRPr lang="en-US" sz="2800" dirty="0"/>
          </a:p>
        </p:txBody>
      </p:sp>
      <mc:AlternateContent xmlns:mc="http://schemas.openxmlformats.org/markup-compatibility/2006">
        <mc:Choice xmlns:p14="http://schemas.microsoft.com/office/powerpoint/2010/main" Requires="p14">
          <p:contentPart p14:bwMode="auto" r:id="rId2">
            <p14:nvContentPartPr>
              <p14:cNvPr id="3" name="Ink 2"/>
              <p14:cNvContentPartPr/>
              <p14:nvPr/>
            </p14:nvContentPartPr>
            <p14:xfrm>
              <a:off x="578520" y="2238120"/>
              <a:ext cx="8375760" cy="4156920"/>
            </p14:xfrm>
          </p:contentPart>
        </mc:Choice>
        <mc:Fallback>
          <p:pic>
            <p:nvPicPr>
              <p:cNvPr id="3" name="Ink 2"/>
              <p:cNvPicPr/>
              <p:nvPr/>
            </p:nvPicPr>
            <p:blipFill>
              <a:blip r:embed="rId3"/>
              <a:stretch>
                <a:fillRect/>
              </a:stretch>
            </p:blipFill>
            <p:spPr>
              <a:xfrm>
                <a:off x="569160" y="2228760"/>
                <a:ext cx="8394480" cy="4175640"/>
              </a:xfrm>
              <a:prstGeom prst="rect">
                <a:avLst/>
              </a:prstGeom>
            </p:spPr>
          </p:pic>
        </mc:Fallback>
      </mc:AlternateContent>
    </p:spTree>
    <p:extLst>
      <p:ext uri="{BB962C8B-B14F-4D97-AF65-F5344CB8AC3E}">
        <p14:creationId xmlns:p14="http://schemas.microsoft.com/office/powerpoint/2010/main" val="963644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 calcmode="lin" valueType="num">
                                      <p:cBhvr additive="base">
                                        <p:cTn id="1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 calcmode="lin" valueType="num">
                                      <p:cBhvr additive="base">
                                        <p:cTn id="2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anim calcmode="lin" valueType="num">
                                      <p:cBhvr additive="base">
                                        <p:cTn id="27"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anim calcmode="lin" valueType="num">
                                      <p:cBhvr additive="base">
                                        <p:cTn id="31"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10" end="10"/>
                                            </p:txEl>
                                          </p:spTgt>
                                        </p:tgtEl>
                                        <p:attrNameLst>
                                          <p:attrName>style.visibility</p:attrName>
                                        </p:attrNameLst>
                                      </p:cBhvr>
                                      <p:to>
                                        <p:strVal val="visible"/>
                                      </p:to>
                                    </p:set>
                                    <p:anim calcmode="lin" valueType="num">
                                      <p:cBhvr additive="base">
                                        <p:cTn id="37"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10" end="10"/>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
                                            <p:txEl>
                                              <p:pRg st="11" end="11"/>
                                            </p:txEl>
                                          </p:spTgt>
                                        </p:tgtEl>
                                        <p:attrNameLst>
                                          <p:attrName>style.visibility</p:attrName>
                                        </p:attrNameLst>
                                      </p:cBhvr>
                                      <p:to>
                                        <p:strVal val="visible"/>
                                      </p:to>
                                    </p:set>
                                    <p:anim calcmode="lin" valueType="num">
                                      <p:cBhvr additive="base">
                                        <p:cTn id="41"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1199761"/>
            <a:ext cx="11068334" cy="4739759"/>
          </a:xfrm>
          <a:prstGeom prst="rect">
            <a:avLst/>
          </a:prstGeom>
          <a:solidFill>
            <a:schemeClr val="tx2">
              <a:lumMod val="10000"/>
              <a:lumOff val="90000"/>
            </a:schemeClr>
          </a:solidFill>
        </p:spPr>
        <p:txBody>
          <a:bodyPr wrap="square">
            <a:spAutoFit/>
          </a:bodyPr>
          <a:lstStyle/>
          <a:p>
            <a:r>
              <a:rPr lang="en-US" sz="2400" dirty="0" smtClean="0"/>
              <a:t>5. </a:t>
            </a:r>
            <a:r>
              <a:rPr lang="en-US" sz="2400" dirty="0"/>
              <a:t>There's a new -------- of toilet paper in the bathroom cupboard.</a:t>
            </a:r>
          </a:p>
          <a:p>
            <a:pPr marL="457200" indent="-457200">
              <a:buAutoNum type="alphaLcParenR"/>
            </a:pPr>
            <a:r>
              <a:rPr lang="en-US" sz="2400" dirty="0" smtClean="0"/>
              <a:t>piece</a:t>
            </a:r>
            <a:r>
              <a:rPr lang="en-US" sz="2400" dirty="0"/>
              <a:t> 			b) bag 			c) </a:t>
            </a:r>
            <a:r>
              <a:rPr lang="en-US" sz="2400" dirty="0" smtClean="0"/>
              <a:t>roll</a:t>
            </a:r>
          </a:p>
          <a:p>
            <a:endParaRPr lang="en-US" sz="2400" dirty="0"/>
          </a:p>
          <a:p>
            <a:r>
              <a:rPr lang="en-US" sz="2400" dirty="0" smtClean="0"/>
              <a:t>6. </a:t>
            </a:r>
            <a:r>
              <a:rPr lang="en-US" sz="2400" dirty="0"/>
              <a:t>Can you get a one-liter -------- of orange juice, please?</a:t>
            </a:r>
          </a:p>
          <a:p>
            <a:pPr marL="457200" indent="-457200">
              <a:buAutoNum type="alphaLcParenR"/>
            </a:pPr>
            <a:r>
              <a:rPr lang="en-US" sz="2400" dirty="0" smtClean="0"/>
              <a:t>carton</a:t>
            </a:r>
            <a:r>
              <a:rPr lang="en-US" sz="2400" dirty="0"/>
              <a:t> 		</a:t>
            </a:r>
            <a:r>
              <a:rPr lang="en-US" sz="2400" dirty="0" smtClean="0"/>
              <a:t>	b</a:t>
            </a:r>
            <a:r>
              <a:rPr lang="en-US" sz="2400" dirty="0"/>
              <a:t>) jar 		</a:t>
            </a:r>
            <a:r>
              <a:rPr lang="en-US" sz="2400" dirty="0" smtClean="0"/>
              <a:t>	</a:t>
            </a:r>
            <a:r>
              <a:rPr lang="en-US" sz="2400" dirty="0"/>
              <a:t>	c) </a:t>
            </a:r>
            <a:r>
              <a:rPr lang="en-US" sz="2400" dirty="0" smtClean="0"/>
              <a:t>cup</a:t>
            </a:r>
          </a:p>
          <a:p>
            <a:endParaRPr lang="en-US" sz="2400" dirty="0"/>
          </a:p>
          <a:p>
            <a:r>
              <a:rPr lang="en-US" sz="2400" dirty="0" smtClean="0"/>
              <a:t>7. </a:t>
            </a:r>
            <a:r>
              <a:rPr lang="en-US" sz="2400" dirty="0"/>
              <a:t>Let's open this -------- of tuna and make tuna sandwiches.</a:t>
            </a:r>
          </a:p>
          <a:p>
            <a:pPr marL="457200" indent="-457200">
              <a:buAutoNum type="alphaLcParenR"/>
            </a:pPr>
            <a:r>
              <a:rPr lang="en-US" sz="2400" dirty="0" smtClean="0"/>
              <a:t>can</a:t>
            </a:r>
            <a:r>
              <a:rPr lang="en-US" sz="2400" dirty="0"/>
              <a:t> 			b) box 			c) </a:t>
            </a:r>
            <a:r>
              <a:rPr lang="en-US" sz="2400" dirty="0" smtClean="0"/>
              <a:t>tube</a:t>
            </a:r>
          </a:p>
          <a:p>
            <a:endParaRPr lang="en-US" sz="2400" dirty="0"/>
          </a:p>
          <a:p>
            <a:r>
              <a:rPr lang="en-US" sz="2400" dirty="0" smtClean="0"/>
              <a:t>8. </a:t>
            </a:r>
            <a:r>
              <a:rPr lang="en-US" sz="2400" dirty="0"/>
              <a:t>There's a -------- of strawberry jam in the fridge.</a:t>
            </a:r>
          </a:p>
          <a:p>
            <a:pPr marL="514350" indent="-514350">
              <a:buAutoNum type="alphaLcParenR"/>
            </a:pPr>
            <a:r>
              <a:rPr lang="en-US" sz="2400" dirty="0" smtClean="0"/>
              <a:t>slice</a:t>
            </a:r>
            <a:r>
              <a:rPr lang="en-US" sz="2400" dirty="0"/>
              <a:t> 			b) jar 			</a:t>
            </a:r>
            <a:r>
              <a:rPr lang="en-US" sz="2400" dirty="0" smtClean="0"/>
              <a:t>	c</a:t>
            </a:r>
            <a:r>
              <a:rPr lang="en-US" sz="2400" dirty="0"/>
              <a:t>) </a:t>
            </a:r>
            <a:r>
              <a:rPr lang="en-US" sz="2400" dirty="0" smtClean="0"/>
              <a:t>bar</a:t>
            </a:r>
          </a:p>
          <a:p>
            <a:endParaRPr lang="en-US" sz="2400" dirty="0"/>
          </a:p>
          <a:p>
            <a:endParaRPr lang="en-US" sz="1400" dirty="0"/>
          </a:p>
        </p:txBody>
      </p:sp>
      <mc:AlternateContent xmlns:mc="http://schemas.openxmlformats.org/markup-compatibility/2006">
        <mc:Choice xmlns:p14="http://schemas.microsoft.com/office/powerpoint/2010/main" Requires="p14">
          <p:contentPart p14:bwMode="auto" r:id="rId2">
            <p14:nvContentPartPr>
              <p14:cNvPr id="3" name="Ink 2"/>
              <p14:cNvContentPartPr/>
              <p14:nvPr/>
            </p14:nvContentPartPr>
            <p14:xfrm>
              <a:off x="475920" y="1626480"/>
              <a:ext cx="7334280" cy="3720600"/>
            </p14:xfrm>
          </p:contentPart>
        </mc:Choice>
        <mc:Fallback>
          <p:pic>
            <p:nvPicPr>
              <p:cNvPr id="3" name="Ink 2"/>
              <p:cNvPicPr/>
              <p:nvPr/>
            </p:nvPicPr>
            <p:blipFill>
              <a:blip r:embed="rId3"/>
              <a:stretch>
                <a:fillRect/>
              </a:stretch>
            </p:blipFill>
            <p:spPr>
              <a:xfrm>
                <a:off x="466560" y="1617120"/>
                <a:ext cx="7353000" cy="3739320"/>
              </a:xfrm>
              <a:prstGeom prst="rect">
                <a:avLst/>
              </a:prstGeom>
            </p:spPr>
          </p:pic>
        </mc:Fallback>
      </mc:AlternateContent>
    </p:spTree>
    <p:extLst>
      <p:ext uri="{BB962C8B-B14F-4D97-AF65-F5344CB8AC3E}">
        <p14:creationId xmlns:p14="http://schemas.microsoft.com/office/powerpoint/2010/main" val="2818591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 calcmode="lin" valueType="num">
                                      <p:cBhvr additive="base">
                                        <p:cTn id="1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 calcmode="lin" valueType="num">
                                      <p:cBhvr additive="base">
                                        <p:cTn id="2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 calcmode="lin" valueType="num">
                                      <p:cBhvr additive="base">
                                        <p:cTn id="2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 calcmode="lin" valueType="num">
                                      <p:cBhvr additive="base">
                                        <p:cTn id="31"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 calcmode="lin" valueType="num">
                                      <p:cBhvr additive="base">
                                        <p:cTn id="37"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9" end="9"/>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
                                            <p:txEl>
                                              <p:pRg st="10" end="10"/>
                                            </p:txEl>
                                          </p:spTgt>
                                        </p:tgtEl>
                                        <p:attrNameLst>
                                          <p:attrName>style.visibility</p:attrName>
                                        </p:attrNameLst>
                                      </p:cBhvr>
                                      <p:to>
                                        <p:strVal val="visible"/>
                                      </p:to>
                                    </p:set>
                                    <p:anim calcmode="lin" valueType="num">
                                      <p:cBhvr additive="base">
                                        <p:cTn id="41"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914400" y="2130427"/>
            <a:ext cx="9826388" cy="1470025"/>
          </a:xfrm>
          <a:prstGeom prst="rect">
            <a:avLst/>
          </a:prstGeom>
          <a:solidFill>
            <a:schemeClr val="accent1">
              <a:lumMod val="20000"/>
              <a:lumOff val="80000"/>
            </a:schemeClr>
          </a:solidFill>
        </p:spPr>
        <p:style>
          <a:lnRef idx="2">
            <a:schemeClr val="accent3">
              <a:shade val="50000"/>
            </a:schemeClr>
          </a:lnRef>
          <a:fillRef idx="1">
            <a:schemeClr val="accent3"/>
          </a:fillRef>
          <a:effectRef idx="0">
            <a:schemeClr val="accent3"/>
          </a:effectRef>
          <a:fontRef idx="minor">
            <a:schemeClr val="lt1"/>
          </a:fontRef>
        </p:style>
        <p:txBody>
          <a:bodyPr/>
          <a:lstStyle/>
          <a:p>
            <a:pPr algn="ctr"/>
            <a:r>
              <a:rPr lang="en-US" b="1" dirty="0" smtClean="0">
                <a:solidFill>
                  <a:schemeClr val="tx1"/>
                </a:solidFill>
              </a:rPr>
              <a:t>Grammar: part III</a:t>
            </a:r>
            <a:br>
              <a:rPr lang="en-US" b="1" dirty="0" smtClean="0">
                <a:solidFill>
                  <a:schemeClr val="tx1"/>
                </a:solidFill>
              </a:rPr>
            </a:br>
            <a:r>
              <a:rPr lang="en-US" b="1" dirty="0">
                <a:solidFill>
                  <a:schemeClr val="tx1"/>
                </a:solidFill>
              </a:rPr>
              <a:t>Numbers</a:t>
            </a:r>
          </a:p>
        </p:txBody>
      </p:sp>
    </p:spTree>
    <p:extLst>
      <p:ext uri="{BB962C8B-B14F-4D97-AF65-F5344CB8AC3E}">
        <p14:creationId xmlns:p14="http://schemas.microsoft.com/office/powerpoint/2010/main" val="25853844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7294" y="1179241"/>
            <a:ext cx="11358806" cy="5368073"/>
          </a:xfrm>
          <a:prstGeom prst="rect">
            <a:avLst/>
          </a:prstGeom>
          <a:solidFill>
            <a:schemeClr val="tx2">
              <a:lumMod val="10000"/>
              <a:lumOff val="90000"/>
            </a:schemeClr>
          </a:solidFill>
        </p:spPr>
        <p:style>
          <a:lnRef idx="1">
            <a:schemeClr val="accent3"/>
          </a:lnRef>
          <a:fillRef idx="2">
            <a:schemeClr val="accent3"/>
          </a:fillRef>
          <a:effectRef idx="1">
            <a:schemeClr val="accent3"/>
          </a:effectRef>
          <a:fontRef idx="minor">
            <a:schemeClr val="dk1"/>
          </a:fontRef>
        </p:style>
        <p:txBody>
          <a:bodyPr wrap="square">
            <a:spAutoFit/>
          </a:bodyPr>
          <a:lstStyle/>
          <a:p>
            <a:pPr>
              <a:lnSpc>
                <a:spcPct val="150000"/>
              </a:lnSpc>
            </a:pPr>
            <a:r>
              <a:rPr lang="en-US" sz="2400" dirty="0"/>
              <a:t>Numbers such as </a:t>
            </a:r>
            <a:r>
              <a:rPr lang="en-US" sz="2400" b="1" i="1" dirty="0"/>
              <a:t>one, five, eleven, two hundred</a:t>
            </a:r>
            <a:r>
              <a:rPr lang="en-US" sz="2400" dirty="0"/>
              <a:t> are </a:t>
            </a:r>
            <a:r>
              <a:rPr lang="en-US" sz="2400" b="1" dirty="0"/>
              <a:t>cardinal numbers</a:t>
            </a:r>
            <a:r>
              <a:rPr lang="en-US" sz="2400" dirty="0"/>
              <a:t>. </a:t>
            </a:r>
            <a:r>
              <a:rPr lang="en-US" sz="2400" dirty="0" smtClean="0"/>
              <a:t>We usually use </a:t>
            </a:r>
            <a:r>
              <a:rPr lang="en-US" sz="2400" dirty="0"/>
              <a:t>cardinal numbers as determiners (before nouns). When we use them in this way, we can use other determiners such as articles (</a:t>
            </a:r>
            <a:r>
              <a:rPr lang="en-US" sz="2400" i="1" dirty="0"/>
              <a:t>a/an</a:t>
            </a:r>
            <a:r>
              <a:rPr lang="en-US" sz="2400" dirty="0"/>
              <a:t>, </a:t>
            </a:r>
            <a:r>
              <a:rPr lang="en-US" sz="2400" i="1" dirty="0"/>
              <a:t>the</a:t>
            </a:r>
            <a:r>
              <a:rPr lang="en-US" sz="2400" dirty="0"/>
              <a:t>) and possessives (</a:t>
            </a:r>
            <a:r>
              <a:rPr lang="en-US" sz="2400" i="1" dirty="0"/>
              <a:t>my</a:t>
            </a:r>
            <a:r>
              <a:rPr lang="en-US" sz="2400" dirty="0"/>
              <a:t>, </a:t>
            </a:r>
            <a:r>
              <a:rPr lang="en-US" sz="2400" i="1" dirty="0"/>
              <a:t>your</a:t>
            </a:r>
            <a:r>
              <a:rPr lang="en-US" sz="2400" dirty="0"/>
              <a:t>) in front of them. We can use </a:t>
            </a:r>
            <a:r>
              <a:rPr lang="en-US" sz="2400" b="1" dirty="0"/>
              <a:t>cardinal numbers + </a:t>
            </a:r>
            <a:r>
              <a:rPr lang="en-US" sz="2400" b="1" i="1" dirty="0"/>
              <a:t>of</a:t>
            </a:r>
            <a:r>
              <a:rPr lang="en-US" sz="2400" dirty="0"/>
              <a:t> before determiners (</a:t>
            </a:r>
            <a:r>
              <a:rPr lang="en-US" sz="2400" i="1" dirty="0"/>
              <a:t>one of my friends</a:t>
            </a:r>
            <a:r>
              <a:rPr lang="en-US" sz="2400" dirty="0" smtClean="0"/>
              <a:t>):</a:t>
            </a:r>
          </a:p>
          <a:p>
            <a:pPr>
              <a:lnSpc>
                <a:spcPct val="150000"/>
              </a:lnSpc>
            </a:pPr>
            <a:endParaRPr lang="en-US" sz="2400" dirty="0"/>
          </a:p>
          <a:p>
            <a:pPr>
              <a:lnSpc>
                <a:spcPct val="150000"/>
              </a:lnSpc>
            </a:pPr>
            <a:r>
              <a:rPr lang="en-US" sz="2400" dirty="0"/>
              <a:t>She loves animals and has </a:t>
            </a:r>
            <a:r>
              <a:rPr lang="en-US" sz="2400" b="1" dirty="0"/>
              <a:t>two</a:t>
            </a:r>
            <a:r>
              <a:rPr lang="en-US" sz="2400" dirty="0"/>
              <a:t> dogs, </a:t>
            </a:r>
            <a:r>
              <a:rPr lang="en-US" sz="2400" b="1" dirty="0"/>
              <a:t>three</a:t>
            </a:r>
            <a:r>
              <a:rPr lang="en-US" sz="2400" dirty="0"/>
              <a:t> cats and </a:t>
            </a:r>
            <a:r>
              <a:rPr lang="en-US" sz="2400" b="1" dirty="0"/>
              <a:t>one</a:t>
            </a:r>
            <a:r>
              <a:rPr lang="en-US" sz="2400" dirty="0"/>
              <a:t> rabbit.</a:t>
            </a:r>
          </a:p>
          <a:p>
            <a:pPr>
              <a:lnSpc>
                <a:spcPct val="150000"/>
              </a:lnSpc>
            </a:pPr>
            <a:r>
              <a:rPr lang="en-US" sz="2400" dirty="0">
                <a:solidFill>
                  <a:srgbClr val="FF0000"/>
                </a:solidFill>
              </a:rPr>
              <a:t>My</a:t>
            </a:r>
            <a:r>
              <a:rPr lang="en-US" sz="2400" dirty="0"/>
              <a:t> </a:t>
            </a:r>
            <a:r>
              <a:rPr lang="en-US" sz="2400" b="1" dirty="0"/>
              <a:t>two</a:t>
            </a:r>
            <a:r>
              <a:rPr lang="en-US" sz="2400" dirty="0"/>
              <a:t> best friends are Amy and Louise</a:t>
            </a:r>
            <a:r>
              <a:rPr lang="en-US" sz="2400" dirty="0" smtClean="0"/>
              <a:t>.</a:t>
            </a:r>
          </a:p>
          <a:p>
            <a:pPr>
              <a:lnSpc>
                <a:spcPct val="150000"/>
              </a:lnSpc>
            </a:pPr>
            <a:r>
              <a:rPr lang="en-US" sz="2400" dirty="0" smtClean="0"/>
              <a:t>He has </a:t>
            </a:r>
            <a:r>
              <a:rPr lang="en-US" sz="2400" dirty="0" smtClean="0">
                <a:solidFill>
                  <a:srgbClr val="FF0000"/>
                </a:solidFill>
              </a:rPr>
              <a:t>an</a:t>
            </a:r>
            <a:r>
              <a:rPr lang="en-US" sz="2400" dirty="0" smtClean="0"/>
              <a:t> </a:t>
            </a:r>
            <a:r>
              <a:rPr lang="en-US" sz="2400" b="1" dirty="0" smtClean="0"/>
              <a:t>eight</a:t>
            </a:r>
            <a:r>
              <a:rPr lang="en-US" sz="2400" dirty="0" smtClean="0"/>
              <a:t>-year-old son.</a:t>
            </a:r>
            <a:endParaRPr lang="en-US" sz="2400" dirty="0"/>
          </a:p>
          <a:p>
            <a:pPr>
              <a:lnSpc>
                <a:spcPct val="150000"/>
              </a:lnSpc>
            </a:pPr>
            <a:r>
              <a:rPr lang="en-US" sz="2400" b="1" dirty="0"/>
              <a:t>Three</a:t>
            </a:r>
            <a:r>
              <a:rPr lang="en-US" sz="2400" dirty="0"/>
              <a:t> </a:t>
            </a:r>
            <a:r>
              <a:rPr lang="en-US" sz="2400" b="1" dirty="0"/>
              <a:t>of</a:t>
            </a:r>
            <a:r>
              <a:rPr lang="en-US" sz="2400" dirty="0"/>
              <a:t> his </a:t>
            </a:r>
            <a:r>
              <a:rPr lang="en-US" sz="2400" dirty="0" smtClean="0"/>
              <a:t>friends lost their jobs </a:t>
            </a:r>
            <a:r>
              <a:rPr lang="en-US" sz="2400" dirty="0"/>
              <a:t>yesterday. </a:t>
            </a:r>
          </a:p>
          <a:p>
            <a:pPr>
              <a:lnSpc>
                <a:spcPct val="150000"/>
              </a:lnSpc>
            </a:pPr>
            <a:endParaRPr lang="en-US" sz="1400" dirty="0"/>
          </a:p>
        </p:txBody>
      </p:sp>
      <mc:AlternateContent xmlns:mc="http://schemas.openxmlformats.org/markup-compatibility/2006">
        <mc:Choice xmlns:p14="http://schemas.microsoft.com/office/powerpoint/2010/main" Requires="p14">
          <p:contentPart p14:bwMode="auto" r:id="rId2">
            <p14:nvContentPartPr>
              <p14:cNvPr id="3" name="Ink 2"/>
              <p14:cNvContentPartPr/>
              <p14:nvPr/>
            </p14:nvContentPartPr>
            <p14:xfrm>
              <a:off x="4701960" y="2805120"/>
              <a:ext cx="5325840" cy="1705320"/>
            </p14:xfrm>
          </p:contentPart>
        </mc:Choice>
        <mc:Fallback>
          <p:pic>
            <p:nvPicPr>
              <p:cNvPr id="3" name="Ink 2"/>
              <p:cNvPicPr/>
              <p:nvPr/>
            </p:nvPicPr>
            <p:blipFill>
              <a:blip r:embed="rId3"/>
              <a:stretch>
                <a:fillRect/>
              </a:stretch>
            </p:blipFill>
            <p:spPr>
              <a:xfrm>
                <a:off x="4692600" y="2795760"/>
                <a:ext cx="5344560" cy="1724040"/>
              </a:xfrm>
              <a:prstGeom prst="rect">
                <a:avLst/>
              </a:prstGeom>
            </p:spPr>
          </p:pic>
        </mc:Fallback>
      </mc:AlternateContent>
    </p:spTree>
    <p:extLst>
      <p:ext uri="{BB962C8B-B14F-4D97-AF65-F5344CB8AC3E}">
        <p14:creationId xmlns:p14="http://schemas.microsoft.com/office/powerpoint/2010/main" val="23648163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7672" y="1285033"/>
            <a:ext cx="11425728" cy="5021055"/>
          </a:xfrm>
          <a:prstGeom prst="rect">
            <a:avLst/>
          </a:prstGeom>
          <a:solidFill>
            <a:schemeClr val="tx2">
              <a:lumMod val="10000"/>
              <a:lumOff val="90000"/>
            </a:schemeClr>
          </a:solidFill>
        </p:spPr>
        <p:txBody>
          <a:bodyPr wrap="square">
            <a:spAutoFit/>
          </a:bodyPr>
          <a:lstStyle/>
          <a:p>
            <a:pPr>
              <a:lnSpc>
                <a:spcPct val="150000"/>
              </a:lnSpc>
            </a:pPr>
            <a:r>
              <a:rPr lang="en-US" sz="2400" dirty="0" smtClean="0"/>
              <a:t>We </a:t>
            </a:r>
            <a:r>
              <a:rPr lang="en-US" sz="2400" dirty="0"/>
              <a:t>normally say </a:t>
            </a:r>
            <a:r>
              <a:rPr lang="en-US" sz="2400" b="1" dirty="0"/>
              <a:t>a hundred, a thousand, a million</a:t>
            </a:r>
            <a:r>
              <a:rPr lang="en-US" sz="2400" dirty="0"/>
              <a:t>. We only say </a:t>
            </a:r>
            <a:r>
              <a:rPr lang="en-US" sz="2400" b="1" dirty="0"/>
              <a:t>one hundred, one thousand and  </a:t>
            </a:r>
            <a:r>
              <a:rPr lang="en-US" sz="2400" b="1" dirty="0" smtClean="0"/>
              <a:t>one </a:t>
            </a:r>
            <a:r>
              <a:rPr lang="en-US" sz="2400" b="1" dirty="0"/>
              <a:t>million</a:t>
            </a:r>
            <a:r>
              <a:rPr lang="en-US" sz="2400" dirty="0"/>
              <a:t> when we want to emphasize the number:</a:t>
            </a:r>
          </a:p>
          <a:p>
            <a:pPr>
              <a:lnSpc>
                <a:spcPct val="150000"/>
              </a:lnSpc>
            </a:pPr>
            <a:r>
              <a:rPr lang="en-US" sz="2400" dirty="0"/>
              <a:t>What would you do if you won </a:t>
            </a:r>
            <a:r>
              <a:rPr lang="en-US" sz="2400" b="1" dirty="0"/>
              <a:t>a</a:t>
            </a:r>
            <a:r>
              <a:rPr lang="en-US" sz="2400" dirty="0"/>
              <a:t> </a:t>
            </a:r>
            <a:r>
              <a:rPr lang="en-US" sz="2400" b="1" dirty="0"/>
              <a:t>million</a:t>
            </a:r>
            <a:r>
              <a:rPr lang="en-US" sz="2400" dirty="0"/>
              <a:t> euros? </a:t>
            </a:r>
          </a:p>
          <a:p>
            <a:pPr>
              <a:lnSpc>
                <a:spcPct val="150000"/>
              </a:lnSpc>
            </a:pPr>
            <a:r>
              <a:rPr lang="en-US" sz="2400" dirty="0"/>
              <a:t>The city is about </a:t>
            </a:r>
            <a:r>
              <a:rPr lang="en-US" sz="2400" b="1" dirty="0"/>
              <a:t>a hundred</a:t>
            </a:r>
            <a:r>
              <a:rPr lang="en-US" sz="2400" dirty="0"/>
              <a:t> kilometers from the capital</a:t>
            </a:r>
            <a:r>
              <a:rPr lang="en-US" sz="2400" dirty="0" smtClean="0"/>
              <a:t>.</a:t>
            </a:r>
          </a:p>
          <a:p>
            <a:pPr>
              <a:lnSpc>
                <a:spcPct val="150000"/>
              </a:lnSpc>
            </a:pPr>
            <a:endParaRPr lang="en-US" sz="2400" dirty="0"/>
          </a:p>
          <a:p>
            <a:pPr>
              <a:lnSpc>
                <a:spcPct val="150000"/>
              </a:lnSpc>
            </a:pPr>
            <a:r>
              <a:rPr lang="en-US" sz="2400" dirty="0"/>
              <a:t>Numbers such as </a:t>
            </a:r>
            <a:r>
              <a:rPr lang="en-US" sz="2400" b="1" dirty="0"/>
              <a:t>100, 200, 1,000</a:t>
            </a:r>
            <a:r>
              <a:rPr lang="en-US" sz="2400" dirty="0"/>
              <a:t>, etc. do not take a </a:t>
            </a:r>
            <a:r>
              <a:rPr lang="en-US" sz="2400" b="1" dirty="0"/>
              <a:t>plural -s</a:t>
            </a:r>
            <a:r>
              <a:rPr lang="en-US" sz="2400" dirty="0"/>
              <a:t> when we use them as determiners:</a:t>
            </a:r>
          </a:p>
          <a:p>
            <a:pPr>
              <a:lnSpc>
                <a:spcPct val="150000"/>
              </a:lnSpc>
            </a:pPr>
            <a:r>
              <a:rPr lang="en-US" sz="2400" dirty="0"/>
              <a:t>There were about </a:t>
            </a:r>
            <a:r>
              <a:rPr lang="en-US" sz="2400" b="1" dirty="0"/>
              <a:t>two</a:t>
            </a:r>
            <a:r>
              <a:rPr lang="en-US" sz="2400" dirty="0"/>
              <a:t> </a:t>
            </a:r>
            <a:r>
              <a:rPr lang="en-US" sz="2400" b="1" dirty="0"/>
              <a:t>hundred</a:t>
            </a:r>
            <a:r>
              <a:rPr lang="en-US" sz="2400" dirty="0"/>
              <a:t> people at the meeting.</a:t>
            </a:r>
          </a:p>
          <a:p>
            <a:pPr>
              <a:lnSpc>
                <a:spcPct val="150000"/>
              </a:lnSpc>
            </a:pPr>
            <a:r>
              <a:rPr lang="en-US" sz="2400" b="1" dirty="0"/>
              <a:t>Not: </a:t>
            </a:r>
            <a:r>
              <a:rPr lang="en-US" sz="2400" b="1" strike="sngStrike" dirty="0"/>
              <a:t>There were about two hundreds people</a:t>
            </a:r>
            <a:r>
              <a:rPr lang="en-US" sz="2400" b="1" dirty="0"/>
              <a:t> …</a:t>
            </a:r>
            <a:endParaRPr lang="en-US" sz="1400" dirty="0"/>
          </a:p>
        </p:txBody>
      </p:sp>
      <mc:AlternateContent xmlns:mc="http://schemas.openxmlformats.org/markup-compatibility/2006">
        <mc:Choice xmlns:p14="http://schemas.microsoft.com/office/powerpoint/2010/main" Requires="p14">
          <p:contentPart p14:bwMode="auto" r:id="rId2">
            <p14:nvContentPartPr>
              <p14:cNvPr id="2" name="Ink 1"/>
              <p14:cNvContentPartPr/>
              <p14:nvPr/>
            </p14:nvContentPartPr>
            <p14:xfrm>
              <a:off x="1145160" y="1264680"/>
              <a:ext cx="7821360" cy="4019040"/>
            </p14:xfrm>
          </p:contentPart>
        </mc:Choice>
        <mc:Fallback>
          <p:pic>
            <p:nvPicPr>
              <p:cNvPr id="2" name="Ink 1"/>
              <p:cNvPicPr/>
              <p:nvPr/>
            </p:nvPicPr>
            <p:blipFill>
              <a:blip r:embed="rId3"/>
              <a:stretch>
                <a:fillRect/>
              </a:stretch>
            </p:blipFill>
            <p:spPr>
              <a:xfrm>
                <a:off x="1135800" y="1255320"/>
                <a:ext cx="7840080" cy="4037760"/>
              </a:xfrm>
              <a:prstGeom prst="rect">
                <a:avLst/>
              </a:prstGeom>
            </p:spPr>
          </p:pic>
        </mc:Fallback>
      </mc:AlternateContent>
    </p:spTree>
    <p:extLst>
      <p:ext uri="{BB962C8B-B14F-4D97-AF65-F5344CB8AC3E}">
        <p14:creationId xmlns:p14="http://schemas.microsoft.com/office/powerpoint/2010/main" val="21677227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4294" y="1242741"/>
            <a:ext cx="10950432" cy="4293483"/>
          </a:xfrm>
          <a:prstGeom prst="rect">
            <a:avLst/>
          </a:prstGeom>
          <a:solidFill>
            <a:schemeClr val="tx2">
              <a:lumMod val="10000"/>
              <a:lumOff val="90000"/>
            </a:schemeClr>
          </a:solidFill>
        </p:spPr>
        <p:txBody>
          <a:bodyPr wrap="square">
            <a:spAutoFit/>
          </a:bodyPr>
          <a:lstStyle/>
          <a:p>
            <a:pPr>
              <a:lnSpc>
                <a:spcPct val="150000"/>
              </a:lnSpc>
            </a:pPr>
            <a:r>
              <a:rPr lang="en-US" sz="2400" dirty="0"/>
              <a:t>W</a:t>
            </a:r>
            <a:r>
              <a:rPr lang="en-US" sz="2400" dirty="0" smtClean="0"/>
              <a:t>e </a:t>
            </a:r>
            <a:r>
              <a:rPr lang="en-US" sz="2400" dirty="0"/>
              <a:t>use the plural forms </a:t>
            </a:r>
            <a:r>
              <a:rPr lang="en-US" sz="2400" b="1" dirty="0"/>
              <a:t>hundreds, thousands, millions + of + noun</a:t>
            </a:r>
            <a:r>
              <a:rPr lang="en-US" sz="2400" dirty="0"/>
              <a:t> to refer to large, non-specific numbers</a:t>
            </a:r>
            <a:r>
              <a:rPr lang="en-US" sz="2400" dirty="0" smtClean="0"/>
              <a:t>:</a:t>
            </a:r>
          </a:p>
          <a:p>
            <a:pPr>
              <a:lnSpc>
                <a:spcPct val="150000"/>
              </a:lnSpc>
            </a:pPr>
            <a:endParaRPr lang="en-US" sz="2400" dirty="0"/>
          </a:p>
          <a:p>
            <a:pPr>
              <a:lnSpc>
                <a:spcPct val="150000"/>
              </a:lnSpc>
            </a:pPr>
            <a:r>
              <a:rPr lang="en-US" sz="2400" dirty="0"/>
              <a:t>It happened </a:t>
            </a:r>
            <a:r>
              <a:rPr lang="en-US" sz="2400" b="1" dirty="0"/>
              <a:t>hundreds</a:t>
            </a:r>
            <a:r>
              <a:rPr lang="en-US" sz="2400" dirty="0"/>
              <a:t> </a:t>
            </a:r>
            <a:r>
              <a:rPr lang="en-US" sz="2400" b="1" dirty="0"/>
              <a:t>of</a:t>
            </a:r>
            <a:r>
              <a:rPr lang="en-US" sz="2400" dirty="0"/>
              <a:t> times.</a:t>
            </a:r>
          </a:p>
          <a:p>
            <a:pPr>
              <a:lnSpc>
                <a:spcPct val="150000"/>
              </a:lnSpc>
            </a:pPr>
            <a:r>
              <a:rPr lang="en-US" sz="2400" b="1" dirty="0"/>
              <a:t>Millions</a:t>
            </a:r>
            <a:r>
              <a:rPr lang="en-US" sz="2400" dirty="0"/>
              <a:t> </a:t>
            </a:r>
            <a:r>
              <a:rPr lang="en-US" sz="2400" b="1" dirty="0"/>
              <a:t>of</a:t>
            </a:r>
            <a:r>
              <a:rPr lang="en-US" sz="2400" dirty="0"/>
              <a:t> people live in poverty</a:t>
            </a:r>
            <a:r>
              <a:rPr lang="en-US" sz="2400" dirty="0" smtClean="0"/>
              <a:t>.</a:t>
            </a:r>
          </a:p>
          <a:p>
            <a:pPr>
              <a:lnSpc>
                <a:spcPct val="150000"/>
              </a:lnSpc>
            </a:pPr>
            <a:r>
              <a:rPr lang="en-US" sz="2400" dirty="0"/>
              <a:t>Native speakers of these languages range in number from </a:t>
            </a:r>
            <a:r>
              <a:rPr lang="en-US" sz="2400" dirty="0" smtClean="0"/>
              <a:t>very large</a:t>
            </a:r>
            <a:r>
              <a:rPr lang="en-US" sz="2400" dirty="0"/>
              <a:t>, with </a:t>
            </a:r>
            <a:r>
              <a:rPr lang="en-US" sz="2400" b="1" dirty="0"/>
              <a:t>hundreds of millions of</a:t>
            </a:r>
            <a:r>
              <a:rPr lang="en-US" sz="2400" dirty="0"/>
              <a:t> speakers, to very small, with </a:t>
            </a:r>
            <a:r>
              <a:rPr lang="en-US" sz="2400" dirty="0" smtClean="0"/>
              <a:t>fewer than </a:t>
            </a:r>
            <a:r>
              <a:rPr lang="en-US" sz="2400" dirty="0"/>
              <a:t>10 speakers</a:t>
            </a:r>
            <a:r>
              <a:rPr lang="en-US" sz="2400" dirty="0" smtClean="0"/>
              <a:t>.</a:t>
            </a:r>
          </a:p>
          <a:p>
            <a:pPr>
              <a:lnSpc>
                <a:spcPct val="150000"/>
              </a:lnSpc>
            </a:pPr>
            <a:endParaRPr lang="en-US" sz="1400" dirty="0"/>
          </a:p>
        </p:txBody>
      </p:sp>
      <mc:AlternateContent xmlns:mc="http://schemas.openxmlformats.org/markup-compatibility/2006">
        <mc:Choice xmlns:p14="http://schemas.microsoft.com/office/powerpoint/2010/main" Requires="p14">
          <p:contentPart p14:bwMode="auto" r:id="rId2">
            <p14:nvContentPartPr>
              <p14:cNvPr id="3" name="Ink 2"/>
              <p14:cNvContentPartPr/>
              <p14:nvPr/>
            </p14:nvContentPartPr>
            <p14:xfrm>
              <a:off x="1916280" y="1722600"/>
              <a:ext cx="9322920" cy="3409200"/>
            </p14:xfrm>
          </p:contentPart>
        </mc:Choice>
        <mc:Fallback>
          <p:pic>
            <p:nvPicPr>
              <p:cNvPr id="3" name="Ink 2"/>
              <p:cNvPicPr/>
              <p:nvPr/>
            </p:nvPicPr>
            <p:blipFill>
              <a:blip r:embed="rId3"/>
              <a:stretch>
                <a:fillRect/>
              </a:stretch>
            </p:blipFill>
            <p:spPr>
              <a:xfrm>
                <a:off x="1906920" y="1713240"/>
                <a:ext cx="9341640" cy="3427920"/>
              </a:xfrm>
              <a:prstGeom prst="rect">
                <a:avLst/>
              </a:prstGeom>
            </p:spPr>
          </p:pic>
        </mc:Fallback>
      </mc:AlternateContent>
    </p:spTree>
    <p:extLst>
      <p:ext uri="{BB962C8B-B14F-4D97-AF65-F5344CB8AC3E}">
        <p14:creationId xmlns:p14="http://schemas.microsoft.com/office/powerpoint/2010/main" val="17935388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205538" y="577334"/>
            <a:ext cx="3349123" cy="461665"/>
          </a:xfrm>
          <a:prstGeom prst="rect">
            <a:avLst/>
          </a:prstGeom>
        </p:spPr>
        <p:txBody>
          <a:bodyPr wrap="none">
            <a:spAutoFit/>
          </a:bodyPr>
          <a:lstStyle/>
          <a:p>
            <a:pPr algn="ctr"/>
            <a:r>
              <a:rPr lang="en-US" sz="2400" b="1" dirty="0">
                <a:solidFill>
                  <a:srgbClr val="FF0000"/>
                </a:solidFill>
              </a:rPr>
              <a:t>Quantifying Determiners</a:t>
            </a:r>
            <a:endParaRPr lang="en-US" sz="2400" dirty="0">
              <a:solidFill>
                <a:srgbClr val="FF0000"/>
              </a:solidFill>
            </a:endParaRPr>
          </a:p>
        </p:txBody>
      </p:sp>
      <p:sp>
        <p:nvSpPr>
          <p:cNvPr id="4" name="Rectangle 3"/>
          <p:cNvSpPr/>
          <p:nvPr/>
        </p:nvSpPr>
        <p:spPr>
          <a:xfrm>
            <a:off x="558800" y="1502539"/>
            <a:ext cx="11442700" cy="3913059"/>
          </a:xfrm>
          <a:prstGeom prst="rect">
            <a:avLst/>
          </a:prstGeom>
        </p:spPr>
        <p:txBody>
          <a:bodyPr wrap="square">
            <a:spAutoFit/>
          </a:bodyPr>
          <a:lstStyle/>
          <a:p>
            <a:pPr>
              <a:lnSpc>
                <a:spcPct val="150000"/>
              </a:lnSpc>
            </a:pPr>
            <a:r>
              <a:rPr lang="en-US" sz="2400" b="1" dirty="0"/>
              <a:t>An endangered language is a language that has very </a:t>
            </a:r>
            <a:r>
              <a:rPr lang="en-US" sz="2400" b="1" u="sng" dirty="0">
                <a:solidFill>
                  <a:srgbClr val="FF0000"/>
                </a:solidFill>
              </a:rPr>
              <a:t>few</a:t>
            </a:r>
            <a:r>
              <a:rPr lang="en-US" sz="2400" b="1" dirty="0">
                <a:solidFill>
                  <a:srgbClr val="FF0000"/>
                </a:solidFill>
              </a:rPr>
              <a:t> </a:t>
            </a:r>
            <a:r>
              <a:rPr lang="en-US" sz="2400" b="1" dirty="0"/>
              <a:t>speakers. Nowadays, </a:t>
            </a:r>
            <a:r>
              <a:rPr lang="en-US" sz="2400" b="1" u="sng" dirty="0">
                <a:solidFill>
                  <a:srgbClr val="FF0000"/>
                </a:solidFill>
              </a:rPr>
              <a:t>many</a:t>
            </a:r>
            <a:r>
              <a:rPr lang="en-US" sz="2400" b="1" dirty="0">
                <a:solidFill>
                  <a:srgbClr val="FF0000"/>
                </a:solidFill>
              </a:rPr>
              <a:t> </a:t>
            </a:r>
            <a:r>
              <a:rPr lang="en-US" sz="2400" b="1" dirty="0"/>
              <a:t>languages are losing their native speakers. When a language dies, the knowledge and culture disappear with it. </a:t>
            </a:r>
            <a:r>
              <a:rPr lang="en-US" sz="2400" b="1" u="sng" dirty="0">
                <a:solidFill>
                  <a:srgbClr val="FF0000"/>
                </a:solidFill>
              </a:rPr>
              <a:t>A lot of</a:t>
            </a:r>
            <a:r>
              <a:rPr lang="en-US" sz="2400" b="1" dirty="0">
                <a:solidFill>
                  <a:srgbClr val="FF0000"/>
                </a:solidFill>
              </a:rPr>
              <a:t> </a:t>
            </a:r>
            <a:r>
              <a:rPr lang="en-US" sz="2400" b="1" dirty="0"/>
              <a:t>endangered languages are in Australia and South America. Some of them are in Asia and Africa. The number of live languages of the world is around 7000, and many of them may not exist in the future. </a:t>
            </a:r>
            <a:r>
              <a:rPr lang="en-US" sz="2400" b="1" u="sng" dirty="0">
                <a:solidFill>
                  <a:srgbClr val="FF0000"/>
                </a:solidFill>
              </a:rPr>
              <a:t>Many</a:t>
            </a:r>
            <a:r>
              <a:rPr lang="en-US" sz="2400" b="1" dirty="0">
                <a:solidFill>
                  <a:srgbClr val="FF0000"/>
                </a:solidFill>
              </a:rPr>
              <a:t> </a:t>
            </a:r>
            <a:r>
              <a:rPr lang="en-US" sz="2400" b="1" dirty="0"/>
              <a:t>researchers are now trying to protect endangered languages. This can save </a:t>
            </a:r>
            <a:r>
              <a:rPr lang="en-US" sz="2400" b="1" u="sng" dirty="0">
                <a:solidFill>
                  <a:srgbClr val="FF0000"/>
                </a:solidFill>
              </a:rPr>
              <a:t>lots of</a:t>
            </a:r>
            <a:r>
              <a:rPr lang="en-US" sz="2400" b="1" dirty="0">
                <a:solidFill>
                  <a:srgbClr val="FF0000"/>
                </a:solidFill>
              </a:rPr>
              <a:t> </a:t>
            </a:r>
            <a:r>
              <a:rPr lang="en-US" sz="2400" b="1" dirty="0"/>
              <a:t>information and cultural values of people all around the world.	</a:t>
            </a:r>
          </a:p>
        </p:txBody>
      </p:sp>
      <mc:AlternateContent xmlns:mc="http://schemas.openxmlformats.org/markup-compatibility/2006">
        <mc:Choice xmlns:p14="http://schemas.microsoft.com/office/powerpoint/2010/main" Requires="p14">
          <p:contentPart p14:bwMode="auto" r:id="rId2">
            <p14:nvContentPartPr>
              <p14:cNvPr id="2" name="Ink 1"/>
              <p14:cNvContentPartPr/>
              <p14:nvPr/>
            </p14:nvContentPartPr>
            <p14:xfrm>
              <a:off x="679680" y="1508040"/>
              <a:ext cx="10137960" cy="3285360"/>
            </p14:xfrm>
          </p:contentPart>
        </mc:Choice>
        <mc:Fallback>
          <p:pic>
            <p:nvPicPr>
              <p:cNvPr id="2" name="Ink 1"/>
              <p:cNvPicPr/>
              <p:nvPr/>
            </p:nvPicPr>
            <p:blipFill>
              <a:blip r:embed="rId3"/>
              <a:stretch>
                <a:fillRect/>
              </a:stretch>
            </p:blipFill>
            <p:spPr>
              <a:xfrm>
                <a:off x="670320" y="1498680"/>
                <a:ext cx="10156680" cy="3304080"/>
              </a:xfrm>
              <a:prstGeom prst="rect">
                <a:avLst/>
              </a:prstGeom>
            </p:spPr>
          </p:pic>
        </mc:Fallback>
      </mc:AlternateContent>
    </p:spTree>
    <p:extLst>
      <p:ext uri="{BB962C8B-B14F-4D97-AF65-F5344CB8AC3E}">
        <p14:creationId xmlns:p14="http://schemas.microsoft.com/office/powerpoint/2010/main" val="3847656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504111525"/>
              </p:ext>
            </p:extLst>
          </p:nvPr>
        </p:nvGraphicFramePr>
        <p:xfrm>
          <a:off x="647700" y="1139825"/>
          <a:ext cx="10909489" cy="5478907"/>
        </p:xfrm>
        <a:graphic>
          <a:graphicData uri="http://schemas.openxmlformats.org/drawingml/2006/table">
            <a:tbl>
              <a:tblPr firstRow="1" firstCol="1" bandRow="1">
                <a:tableStyleId>{5C22544A-7EE6-4342-B048-85BDC9FD1C3A}</a:tableStyleId>
              </a:tblPr>
              <a:tblGrid>
                <a:gridCol w="2229513">
                  <a:extLst>
                    <a:ext uri="{9D8B030D-6E8A-4147-A177-3AD203B41FA5}">
                      <a16:colId xmlns:a16="http://schemas.microsoft.com/office/drawing/2014/main" val="20000"/>
                    </a:ext>
                  </a:extLst>
                </a:gridCol>
                <a:gridCol w="6533487">
                  <a:extLst>
                    <a:ext uri="{9D8B030D-6E8A-4147-A177-3AD203B41FA5}">
                      <a16:colId xmlns:a16="http://schemas.microsoft.com/office/drawing/2014/main" val="20001"/>
                    </a:ext>
                  </a:extLst>
                </a:gridCol>
                <a:gridCol w="2146489">
                  <a:extLst>
                    <a:ext uri="{9D8B030D-6E8A-4147-A177-3AD203B41FA5}">
                      <a16:colId xmlns:a16="http://schemas.microsoft.com/office/drawing/2014/main" val="20002"/>
                    </a:ext>
                  </a:extLst>
                </a:gridCol>
              </a:tblGrid>
              <a:tr h="0">
                <a:tc>
                  <a:txBody>
                    <a:bodyPr/>
                    <a:lstStyle/>
                    <a:p>
                      <a:pPr>
                        <a:lnSpc>
                          <a:spcPct val="107000"/>
                        </a:lnSpc>
                        <a:spcAft>
                          <a:spcPts val="0"/>
                        </a:spcAft>
                      </a:pPr>
                      <a:r>
                        <a:rPr lang="en-US" sz="2400" dirty="0">
                          <a:solidFill>
                            <a:schemeClr val="tx1"/>
                          </a:solidFill>
                          <a:effectLst/>
                        </a:rPr>
                        <a:t> </a:t>
                      </a:r>
                      <a:r>
                        <a:rPr lang="en-US" sz="2400" dirty="0" smtClean="0">
                          <a:solidFill>
                            <a:schemeClr val="tx1"/>
                          </a:solidFill>
                          <a:effectLst/>
                        </a:rPr>
                        <a:t>Quantifying   determiners</a:t>
                      </a:r>
                      <a:endParaRPr lang="en-US" sz="2400" dirty="0">
                        <a:solidFill>
                          <a:schemeClr val="tx1"/>
                        </a:solidFill>
                        <a:effectLst/>
                        <a:latin typeface="Calibri"/>
                        <a:ea typeface="Calibri"/>
                        <a:cs typeface="Arial"/>
                      </a:endParaRPr>
                    </a:p>
                  </a:txBody>
                  <a:tcPr marL="65599" marR="65599" marT="0" marB="0">
                    <a:solidFill>
                      <a:schemeClr val="tx2">
                        <a:lumMod val="10000"/>
                        <a:lumOff val="90000"/>
                      </a:schemeClr>
                    </a:solidFill>
                  </a:tcPr>
                </a:tc>
                <a:tc>
                  <a:txBody>
                    <a:bodyPr/>
                    <a:lstStyle/>
                    <a:p>
                      <a:pPr algn="ctr">
                        <a:lnSpc>
                          <a:spcPct val="107000"/>
                        </a:lnSpc>
                        <a:spcAft>
                          <a:spcPts val="0"/>
                        </a:spcAft>
                      </a:pPr>
                      <a:r>
                        <a:rPr lang="en-US" sz="2400" dirty="0" smtClean="0">
                          <a:solidFill>
                            <a:schemeClr val="tx1"/>
                          </a:solidFill>
                          <a:effectLst/>
                        </a:rPr>
                        <a:t>Countable  nouns</a:t>
                      </a:r>
                      <a:endParaRPr lang="en-US" sz="2400" dirty="0">
                        <a:solidFill>
                          <a:schemeClr val="tx1"/>
                        </a:solidFill>
                        <a:effectLst/>
                        <a:latin typeface="Calibri"/>
                        <a:ea typeface="Calibri"/>
                        <a:cs typeface="Arial"/>
                      </a:endParaRPr>
                    </a:p>
                  </a:txBody>
                  <a:tcPr marL="65599" marR="65599" marT="0" marB="0">
                    <a:solidFill>
                      <a:schemeClr val="tx2">
                        <a:lumMod val="10000"/>
                        <a:lumOff val="90000"/>
                      </a:schemeClr>
                    </a:solidFill>
                  </a:tcPr>
                </a:tc>
                <a:tc>
                  <a:txBody>
                    <a:bodyPr/>
                    <a:lstStyle/>
                    <a:p>
                      <a:pPr algn="ctr">
                        <a:lnSpc>
                          <a:spcPct val="107000"/>
                        </a:lnSpc>
                        <a:spcAft>
                          <a:spcPts val="0"/>
                        </a:spcAft>
                      </a:pPr>
                      <a:r>
                        <a:rPr lang="en-US" sz="2400" dirty="0" smtClean="0">
                          <a:solidFill>
                            <a:schemeClr val="tx1"/>
                          </a:solidFill>
                          <a:effectLst/>
                        </a:rPr>
                        <a:t>Uncountable nouns</a:t>
                      </a:r>
                      <a:endParaRPr lang="en-US" sz="2400" dirty="0">
                        <a:solidFill>
                          <a:schemeClr val="tx1"/>
                        </a:solidFill>
                        <a:effectLst/>
                        <a:latin typeface="Calibri"/>
                        <a:ea typeface="Calibri"/>
                        <a:cs typeface="Arial"/>
                      </a:endParaRPr>
                    </a:p>
                  </a:txBody>
                  <a:tcPr marL="65599" marR="65599" marT="0" marB="0">
                    <a:solidFill>
                      <a:schemeClr val="tx2">
                        <a:lumMod val="10000"/>
                        <a:lumOff val="90000"/>
                      </a:schemeClr>
                    </a:solidFill>
                  </a:tcPr>
                </a:tc>
                <a:extLst>
                  <a:ext uri="{0D108BD9-81ED-4DB2-BD59-A6C34878D82A}">
                    <a16:rowId xmlns:a16="http://schemas.microsoft.com/office/drawing/2014/main" val="10000"/>
                  </a:ext>
                </a:extLst>
              </a:tr>
              <a:tr h="0">
                <a:tc>
                  <a:txBody>
                    <a:bodyPr/>
                    <a:lstStyle/>
                    <a:p>
                      <a:pPr>
                        <a:lnSpc>
                          <a:spcPct val="107000"/>
                        </a:lnSpc>
                        <a:spcAft>
                          <a:spcPts val="0"/>
                        </a:spcAft>
                      </a:pPr>
                      <a:r>
                        <a:rPr lang="en-US" sz="2400" dirty="0">
                          <a:solidFill>
                            <a:schemeClr val="tx1"/>
                          </a:solidFill>
                          <a:effectLst/>
                        </a:rPr>
                        <a:t>one </a:t>
                      </a:r>
                    </a:p>
                    <a:p>
                      <a:pPr>
                        <a:lnSpc>
                          <a:spcPct val="107000"/>
                        </a:lnSpc>
                        <a:spcAft>
                          <a:spcPts val="0"/>
                        </a:spcAft>
                      </a:pPr>
                      <a:r>
                        <a:rPr lang="en-US" sz="2400" dirty="0">
                          <a:solidFill>
                            <a:schemeClr val="tx1"/>
                          </a:solidFill>
                          <a:effectLst/>
                        </a:rPr>
                        <a:t>each </a:t>
                      </a:r>
                    </a:p>
                    <a:p>
                      <a:pPr>
                        <a:lnSpc>
                          <a:spcPct val="107000"/>
                        </a:lnSpc>
                        <a:spcAft>
                          <a:spcPts val="0"/>
                        </a:spcAft>
                      </a:pPr>
                      <a:r>
                        <a:rPr lang="en-US" sz="2400" dirty="0" smtClean="0">
                          <a:solidFill>
                            <a:schemeClr val="tx1"/>
                          </a:solidFill>
                          <a:effectLst/>
                        </a:rPr>
                        <a:t>every</a:t>
                      </a:r>
                      <a:endParaRPr lang="en-US" sz="2400" dirty="0">
                        <a:solidFill>
                          <a:schemeClr val="tx1"/>
                        </a:solidFill>
                        <a:effectLst/>
                        <a:latin typeface="Calibri"/>
                        <a:ea typeface="Calibri"/>
                        <a:cs typeface="Arial"/>
                      </a:endParaRPr>
                    </a:p>
                  </a:txBody>
                  <a:tcPr marL="65599" marR="65599" marT="0" marB="0">
                    <a:solidFill>
                      <a:schemeClr val="tx2">
                        <a:lumMod val="10000"/>
                        <a:lumOff val="90000"/>
                      </a:schemeClr>
                    </a:solidFill>
                  </a:tcPr>
                </a:tc>
                <a:tc>
                  <a:txBody>
                    <a:bodyPr/>
                    <a:lstStyle/>
                    <a:p>
                      <a:pPr>
                        <a:lnSpc>
                          <a:spcPct val="107000"/>
                        </a:lnSpc>
                        <a:spcAft>
                          <a:spcPts val="0"/>
                        </a:spcAft>
                      </a:pPr>
                      <a:r>
                        <a:rPr lang="en-US" sz="2400" dirty="0">
                          <a:solidFill>
                            <a:schemeClr val="tx1"/>
                          </a:solidFill>
                          <a:effectLst/>
                        </a:rPr>
                        <a:t>There is just </a:t>
                      </a:r>
                      <a:r>
                        <a:rPr lang="en-US" sz="2400" b="1" dirty="0">
                          <a:solidFill>
                            <a:srgbClr val="FF0000"/>
                          </a:solidFill>
                          <a:effectLst/>
                        </a:rPr>
                        <a:t>one</a:t>
                      </a:r>
                      <a:r>
                        <a:rPr lang="en-US" sz="2400" dirty="0">
                          <a:solidFill>
                            <a:schemeClr val="tx1"/>
                          </a:solidFill>
                          <a:effectLst/>
                        </a:rPr>
                        <a:t> </a:t>
                      </a:r>
                      <a:r>
                        <a:rPr lang="en-US" sz="2400" b="1" dirty="0">
                          <a:solidFill>
                            <a:schemeClr val="tx1"/>
                          </a:solidFill>
                          <a:effectLst/>
                        </a:rPr>
                        <a:t>apple</a:t>
                      </a:r>
                      <a:r>
                        <a:rPr lang="en-US" sz="2400" dirty="0">
                          <a:solidFill>
                            <a:schemeClr val="tx1"/>
                          </a:solidFill>
                          <a:effectLst/>
                        </a:rPr>
                        <a:t> in the tree.</a:t>
                      </a:r>
                    </a:p>
                    <a:p>
                      <a:pPr>
                        <a:lnSpc>
                          <a:spcPct val="107000"/>
                        </a:lnSpc>
                        <a:spcAft>
                          <a:spcPts val="0"/>
                        </a:spcAft>
                      </a:pPr>
                      <a:r>
                        <a:rPr lang="en-US" sz="2400" dirty="0">
                          <a:solidFill>
                            <a:schemeClr val="tx1"/>
                          </a:solidFill>
                          <a:effectLst/>
                        </a:rPr>
                        <a:t>Complete </a:t>
                      </a:r>
                      <a:r>
                        <a:rPr lang="en-US" sz="2400" b="1" u="sng" dirty="0">
                          <a:solidFill>
                            <a:srgbClr val="FF0000"/>
                          </a:solidFill>
                          <a:effectLst/>
                        </a:rPr>
                        <a:t>each</a:t>
                      </a:r>
                      <a:r>
                        <a:rPr lang="en-US" sz="2400" b="1" dirty="0">
                          <a:solidFill>
                            <a:srgbClr val="FF0000"/>
                          </a:solidFill>
                          <a:effectLst/>
                        </a:rPr>
                        <a:t> </a:t>
                      </a:r>
                      <a:r>
                        <a:rPr lang="en-US" sz="2400" b="1" dirty="0">
                          <a:solidFill>
                            <a:schemeClr val="tx1"/>
                          </a:solidFill>
                          <a:effectLst/>
                        </a:rPr>
                        <a:t>blank</a:t>
                      </a:r>
                      <a:r>
                        <a:rPr lang="en-US" sz="2400" dirty="0">
                          <a:solidFill>
                            <a:schemeClr val="tx1"/>
                          </a:solidFill>
                          <a:effectLst/>
                        </a:rPr>
                        <a:t>.</a:t>
                      </a:r>
                    </a:p>
                    <a:p>
                      <a:pPr>
                        <a:lnSpc>
                          <a:spcPct val="107000"/>
                        </a:lnSpc>
                        <a:spcAft>
                          <a:spcPts val="0"/>
                        </a:spcAft>
                      </a:pPr>
                      <a:r>
                        <a:rPr lang="en-US" sz="2400" dirty="0">
                          <a:solidFill>
                            <a:schemeClr val="tx1"/>
                          </a:solidFill>
                          <a:effectLst/>
                        </a:rPr>
                        <a:t>I did </a:t>
                      </a:r>
                      <a:r>
                        <a:rPr lang="en-US" sz="2400" b="1" u="sng" dirty="0">
                          <a:solidFill>
                            <a:srgbClr val="FF0000"/>
                          </a:solidFill>
                          <a:effectLst/>
                        </a:rPr>
                        <a:t>every</a:t>
                      </a:r>
                      <a:r>
                        <a:rPr lang="en-US" sz="2400" b="1" dirty="0">
                          <a:solidFill>
                            <a:srgbClr val="FF0000"/>
                          </a:solidFill>
                          <a:effectLst/>
                        </a:rPr>
                        <a:t> </a:t>
                      </a:r>
                      <a:r>
                        <a:rPr lang="en-US" sz="2400" b="1" dirty="0">
                          <a:solidFill>
                            <a:schemeClr val="tx1"/>
                          </a:solidFill>
                          <a:effectLst/>
                        </a:rPr>
                        <a:t>exercise</a:t>
                      </a:r>
                      <a:r>
                        <a:rPr lang="en-US" sz="2400" dirty="0">
                          <a:solidFill>
                            <a:schemeClr val="tx1"/>
                          </a:solidFill>
                          <a:effectLst/>
                        </a:rPr>
                        <a:t> on my own</a:t>
                      </a:r>
                      <a:r>
                        <a:rPr lang="en-US" sz="2400" dirty="0" smtClean="0">
                          <a:solidFill>
                            <a:schemeClr val="tx1"/>
                          </a:solidFill>
                          <a:effectLst/>
                        </a:rPr>
                        <a:t>.</a:t>
                      </a:r>
                    </a:p>
                    <a:p>
                      <a:pPr>
                        <a:lnSpc>
                          <a:spcPct val="107000"/>
                        </a:lnSpc>
                        <a:spcAft>
                          <a:spcPts val="0"/>
                        </a:spcAft>
                      </a:pPr>
                      <a:endParaRPr lang="en-US" sz="2400" dirty="0">
                        <a:solidFill>
                          <a:schemeClr val="tx1"/>
                        </a:solidFill>
                        <a:effectLst/>
                        <a:latin typeface="Calibri"/>
                        <a:ea typeface="Calibri"/>
                        <a:cs typeface="Arial"/>
                      </a:endParaRPr>
                    </a:p>
                  </a:txBody>
                  <a:tcPr marL="65599" marR="65599" marT="0" marB="0">
                    <a:solidFill>
                      <a:schemeClr val="tx2">
                        <a:lumMod val="10000"/>
                        <a:lumOff val="90000"/>
                      </a:schemeClr>
                    </a:solidFill>
                  </a:tcPr>
                </a:tc>
                <a:tc>
                  <a:txBody>
                    <a:bodyPr/>
                    <a:lstStyle/>
                    <a:p>
                      <a:pPr algn="ctr">
                        <a:lnSpc>
                          <a:spcPct val="107000"/>
                        </a:lnSpc>
                        <a:spcAft>
                          <a:spcPts val="0"/>
                        </a:spcAft>
                      </a:pPr>
                      <a:r>
                        <a:rPr lang="en-US" sz="2400" dirty="0">
                          <a:solidFill>
                            <a:schemeClr val="tx1"/>
                          </a:solidFill>
                          <a:effectLst/>
                        </a:rPr>
                        <a:t> </a:t>
                      </a:r>
                      <a:endParaRPr lang="en-US" sz="2400" dirty="0">
                        <a:solidFill>
                          <a:schemeClr val="tx1"/>
                        </a:solidFill>
                        <a:effectLst/>
                        <a:latin typeface="Calibri"/>
                        <a:ea typeface="Calibri"/>
                        <a:cs typeface="Arial"/>
                      </a:endParaRPr>
                    </a:p>
                  </a:txBody>
                  <a:tcPr marL="65599" marR="65599" marT="0" marB="0">
                    <a:solidFill>
                      <a:schemeClr val="tx2">
                        <a:lumMod val="10000"/>
                        <a:lumOff val="90000"/>
                      </a:schemeClr>
                    </a:solidFill>
                  </a:tcPr>
                </a:tc>
                <a:extLst>
                  <a:ext uri="{0D108BD9-81ED-4DB2-BD59-A6C34878D82A}">
                    <a16:rowId xmlns:a16="http://schemas.microsoft.com/office/drawing/2014/main" val="10001"/>
                  </a:ext>
                </a:extLst>
              </a:tr>
              <a:tr h="0">
                <a:tc>
                  <a:txBody>
                    <a:bodyPr/>
                    <a:lstStyle/>
                    <a:p>
                      <a:pPr>
                        <a:lnSpc>
                          <a:spcPct val="107000"/>
                        </a:lnSpc>
                        <a:spcAft>
                          <a:spcPts val="0"/>
                        </a:spcAft>
                      </a:pPr>
                      <a:r>
                        <a:rPr lang="en-US" sz="2400" dirty="0">
                          <a:solidFill>
                            <a:schemeClr val="tx1"/>
                          </a:solidFill>
                          <a:effectLst/>
                        </a:rPr>
                        <a:t>two, …</a:t>
                      </a:r>
                    </a:p>
                    <a:p>
                      <a:pPr>
                        <a:lnSpc>
                          <a:spcPct val="107000"/>
                        </a:lnSpc>
                        <a:spcAft>
                          <a:spcPts val="0"/>
                        </a:spcAft>
                      </a:pPr>
                      <a:r>
                        <a:rPr lang="en-US" sz="2400" dirty="0" smtClean="0">
                          <a:solidFill>
                            <a:schemeClr val="tx1"/>
                          </a:solidFill>
                          <a:effectLst/>
                        </a:rPr>
                        <a:t>a </a:t>
                      </a:r>
                      <a:r>
                        <a:rPr lang="en-US" sz="2400" dirty="0">
                          <a:solidFill>
                            <a:schemeClr val="tx1"/>
                          </a:solidFill>
                          <a:effectLst/>
                        </a:rPr>
                        <a:t>few</a:t>
                      </a:r>
                    </a:p>
                    <a:p>
                      <a:pPr>
                        <a:lnSpc>
                          <a:spcPct val="107000"/>
                        </a:lnSpc>
                        <a:spcAft>
                          <a:spcPts val="0"/>
                        </a:spcAft>
                      </a:pPr>
                      <a:endParaRPr lang="en-US" sz="2400" dirty="0" smtClean="0">
                        <a:solidFill>
                          <a:schemeClr val="tx1"/>
                        </a:solidFill>
                        <a:effectLst/>
                      </a:endParaRPr>
                    </a:p>
                    <a:p>
                      <a:pPr>
                        <a:lnSpc>
                          <a:spcPct val="107000"/>
                        </a:lnSpc>
                        <a:spcAft>
                          <a:spcPts val="0"/>
                        </a:spcAft>
                      </a:pPr>
                      <a:r>
                        <a:rPr lang="en-US" sz="2400" dirty="0" smtClean="0">
                          <a:solidFill>
                            <a:schemeClr val="tx1"/>
                          </a:solidFill>
                          <a:effectLst/>
                        </a:rPr>
                        <a:t>few</a:t>
                      </a:r>
                      <a:endParaRPr lang="en-US" sz="2400" dirty="0">
                        <a:solidFill>
                          <a:schemeClr val="tx1"/>
                        </a:solidFill>
                        <a:effectLst/>
                      </a:endParaRPr>
                    </a:p>
                    <a:p>
                      <a:pPr>
                        <a:lnSpc>
                          <a:spcPct val="107000"/>
                        </a:lnSpc>
                        <a:spcAft>
                          <a:spcPts val="0"/>
                        </a:spcAft>
                      </a:pPr>
                      <a:endParaRPr lang="en-US" sz="2400" dirty="0" smtClean="0">
                        <a:solidFill>
                          <a:schemeClr val="tx1"/>
                        </a:solidFill>
                        <a:effectLst/>
                      </a:endParaRPr>
                    </a:p>
                    <a:p>
                      <a:pPr>
                        <a:lnSpc>
                          <a:spcPct val="107000"/>
                        </a:lnSpc>
                        <a:spcAft>
                          <a:spcPts val="0"/>
                        </a:spcAft>
                      </a:pPr>
                      <a:r>
                        <a:rPr lang="en-US" sz="2400" dirty="0" smtClean="0">
                          <a:solidFill>
                            <a:schemeClr val="tx1"/>
                          </a:solidFill>
                          <a:effectLst/>
                        </a:rPr>
                        <a:t>several </a:t>
                      </a:r>
                      <a:endParaRPr lang="en-US" sz="2400" dirty="0">
                        <a:solidFill>
                          <a:schemeClr val="tx1"/>
                        </a:solidFill>
                        <a:effectLst/>
                      </a:endParaRPr>
                    </a:p>
                    <a:p>
                      <a:pPr>
                        <a:lnSpc>
                          <a:spcPct val="107000"/>
                        </a:lnSpc>
                        <a:spcAft>
                          <a:spcPts val="0"/>
                        </a:spcAft>
                      </a:pPr>
                      <a:r>
                        <a:rPr lang="en-US" sz="2400" dirty="0">
                          <a:solidFill>
                            <a:schemeClr val="tx1"/>
                          </a:solidFill>
                          <a:effectLst/>
                        </a:rPr>
                        <a:t>many </a:t>
                      </a:r>
                    </a:p>
                    <a:p>
                      <a:pPr>
                        <a:lnSpc>
                          <a:spcPct val="107000"/>
                        </a:lnSpc>
                        <a:spcAft>
                          <a:spcPts val="0"/>
                        </a:spcAft>
                      </a:pPr>
                      <a:r>
                        <a:rPr lang="en-US" sz="2400" dirty="0">
                          <a:solidFill>
                            <a:schemeClr val="tx1"/>
                          </a:solidFill>
                          <a:effectLst/>
                        </a:rPr>
                        <a:t> </a:t>
                      </a:r>
                      <a:endParaRPr lang="en-US" sz="2400" dirty="0">
                        <a:solidFill>
                          <a:schemeClr val="tx1"/>
                        </a:solidFill>
                        <a:effectLst/>
                        <a:latin typeface="Calibri"/>
                        <a:ea typeface="Calibri"/>
                        <a:cs typeface="Arial"/>
                      </a:endParaRPr>
                    </a:p>
                  </a:txBody>
                  <a:tcPr marL="65599" marR="65599" marT="0" marB="0">
                    <a:solidFill>
                      <a:schemeClr val="tx2">
                        <a:lumMod val="10000"/>
                        <a:lumOff val="90000"/>
                      </a:schemeClr>
                    </a:solidFill>
                  </a:tcPr>
                </a:tc>
                <a:tc>
                  <a:txBody>
                    <a:bodyPr/>
                    <a:lstStyle/>
                    <a:p>
                      <a:pPr algn="just">
                        <a:lnSpc>
                          <a:spcPct val="107000"/>
                        </a:lnSpc>
                        <a:spcAft>
                          <a:spcPts val="0"/>
                        </a:spcAft>
                      </a:pPr>
                      <a:r>
                        <a:rPr lang="en-US" sz="2400" dirty="0">
                          <a:solidFill>
                            <a:schemeClr val="tx1"/>
                          </a:solidFill>
                          <a:effectLst/>
                        </a:rPr>
                        <a:t>I ate </a:t>
                      </a:r>
                      <a:r>
                        <a:rPr lang="en-US" sz="2400" b="1" u="sng" dirty="0">
                          <a:solidFill>
                            <a:srgbClr val="FF0000"/>
                          </a:solidFill>
                          <a:effectLst/>
                        </a:rPr>
                        <a:t>two</a:t>
                      </a:r>
                      <a:r>
                        <a:rPr lang="en-US" sz="2400" b="1" dirty="0">
                          <a:solidFill>
                            <a:schemeClr val="tx1"/>
                          </a:solidFill>
                          <a:effectLst/>
                        </a:rPr>
                        <a:t> oranges</a:t>
                      </a:r>
                      <a:r>
                        <a:rPr lang="en-US" sz="2400" dirty="0">
                          <a:solidFill>
                            <a:schemeClr val="tx1"/>
                          </a:solidFill>
                          <a:effectLst/>
                        </a:rPr>
                        <a:t>.</a:t>
                      </a:r>
                    </a:p>
                    <a:p>
                      <a:pPr algn="just">
                        <a:lnSpc>
                          <a:spcPct val="107000"/>
                        </a:lnSpc>
                        <a:spcAft>
                          <a:spcPts val="0"/>
                        </a:spcAft>
                      </a:pPr>
                      <a:r>
                        <a:rPr lang="en-US" sz="2400" dirty="0" smtClean="0">
                          <a:solidFill>
                            <a:schemeClr val="tx1"/>
                          </a:solidFill>
                          <a:effectLst/>
                        </a:rPr>
                        <a:t>Today I learned </a:t>
                      </a:r>
                      <a:r>
                        <a:rPr lang="en-US" sz="2400" b="1" u="sng" dirty="0" smtClean="0">
                          <a:solidFill>
                            <a:srgbClr val="FF0000"/>
                          </a:solidFill>
                          <a:effectLst/>
                        </a:rPr>
                        <a:t>a few</a:t>
                      </a:r>
                      <a:r>
                        <a:rPr lang="en-US" sz="2400" b="1" dirty="0" smtClean="0">
                          <a:solidFill>
                            <a:schemeClr val="tx1"/>
                          </a:solidFill>
                          <a:effectLst/>
                        </a:rPr>
                        <a:t> new words</a:t>
                      </a:r>
                      <a:r>
                        <a:rPr lang="en-US" sz="2400" dirty="0" smtClean="0">
                          <a:solidFill>
                            <a:schemeClr val="tx1"/>
                          </a:solidFill>
                          <a:effectLst/>
                        </a:rPr>
                        <a:t>. It’s enough for</a:t>
                      </a:r>
                      <a:r>
                        <a:rPr lang="en-US" sz="2400" baseline="0" dirty="0" smtClean="0">
                          <a:solidFill>
                            <a:schemeClr val="tx1"/>
                          </a:solidFill>
                          <a:effectLst/>
                        </a:rPr>
                        <a:t> today.</a:t>
                      </a:r>
                    </a:p>
                    <a:p>
                      <a:pPr algn="just">
                        <a:lnSpc>
                          <a:spcPct val="107000"/>
                        </a:lnSpc>
                        <a:spcAft>
                          <a:spcPts val="0"/>
                        </a:spcAft>
                      </a:pPr>
                      <a:r>
                        <a:rPr lang="en-US" sz="2400" dirty="0" smtClean="0">
                          <a:solidFill>
                            <a:schemeClr val="tx1"/>
                          </a:solidFill>
                          <a:effectLst/>
                        </a:rPr>
                        <a:t>Today I learned </a:t>
                      </a:r>
                      <a:r>
                        <a:rPr lang="en-US" sz="2400" b="1" u="sng" dirty="0" smtClean="0">
                          <a:solidFill>
                            <a:srgbClr val="FF0000"/>
                          </a:solidFill>
                          <a:effectLst/>
                        </a:rPr>
                        <a:t>few</a:t>
                      </a:r>
                      <a:r>
                        <a:rPr lang="en-US" sz="2400" b="1" dirty="0" smtClean="0">
                          <a:solidFill>
                            <a:schemeClr val="tx1"/>
                          </a:solidFill>
                          <a:effectLst/>
                        </a:rPr>
                        <a:t> new words</a:t>
                      </a:r>
                      <a:r>
                        <a:rPr lang="en-US" sz="2400" dirty="0" smtClean="0">
                          <a:solidFill>
                            <a:schemeClr val="tx1"/>
                          </a:solidFill>
                          <a:effectLst/>
                        </a:rPr>
                        <a:t>. I need to learn</a:t>
                      </a:r>
                      <a:r>
                        <a:rPr lang="en-US" sz="2400" baseline="0" dirty="0" smtClean="0">
                          <a:solidFill>
                            <a:schemeClr val="tx1"/>
                          </a:solidFill>
                          <a:effectLst/>
                        </a:rPr>
                        <a:t> more.</a:t>
                      </a:r>
                      <a:endParaRPr lang="en-US" sz="2400" dirty="0">
                        <a:solidFill>
                          <a:schemeClr val="tx1"/>
                        </a:solidFill>
                        <a:effectLst/>
                      </a:endParaRPr>
                    </a:p>
                    <a:p>
                      <a:pPr algn="just">
                        <a:lnSpc>
                          <a:spcPct val="107000"/>
                        </a:lnSpc>
                        <a:spcAft>
                          <a:spcPts val="0"/>
                        </a:spcAft>
                      </a:pPr>
                      <a:r>
                        <a:rPr lang="en-US" sz="2400" dirty="0" smtClean="0">
                          <a:solidFill>
                            <a:schemeClr val="tx1"/>
                          </a:solidFill>
                          <a:effectLst/>
                        </a:rPr>
                        <a:t>There </a:t>
                      </a:r>
                      <a:r>
                        <a:rPr lang="en-US" sz="2400" dirty="0">
                          <a:solidFill>
                            <a:schemeClr val="tx1"/>
                          </a:solidFill>
                          <a:effectLst/>
                        </a:rPr>
                        <a:t>are </a:t>
                      </a:r>
                      <a:r>
                        <a:rPr lang="en-US" sz="2400" b="1" u="sng" dirty="0">
                          <a:solidFill>
                            <a:srgbClr val="FF0000"/>
                          </a:solidFill>
                          <a:effectLst/>
                        </a:rPr>
                        <a:t>several</a:t>
                      </a:r>
                      <a:r>
                        <a:rPr lang="en-US" sz="2400" b="1" dirty="0">
                          <a:solidFill>
                            <a:schemeClr val="tx1"/>
                          </a:solidFill>
                          <a:effectLst/>
                        </a:rPr>
                        <a:t> books</a:t>
                      </a:r>
                      <a:r>
                        <a:rPr lang="en-US" sz="2400" dirty="0">
                          <a:solidFill>
                            <a:schemeClr val="tx1"/>
                          </a:solidFill>
                          <a:effectLst/>
                        </a:rPr>
                        <a:t> on the table.</a:t>
                      </a:r>
                    </a:p>
                    <a:p>
                      <a:pPr algn="just">
                        <a:lnSpc>
                          <a:spcPct val="107000"/>
                        </a:lnSpc>
                        <a:spcAft>
                          <a:spcPts val="0"/>
                        </a:spcAft>
                      </a:pPr>
                      <a:r>
                        <a:rPr lang="en-US" sz="2400" b="1" u="sng" dirty="0">
                          <a:solidFill>
                            <a:srgbClr val="FF0000"/>
                          </a:solidFill>
                          <a:effectLst/>
                        </a:rPr>
                        <a:t>Many</a:t>
                      </a:r>
                      <a:r>
                        <a:rPr lang="en-US" sz="2400" b="1" dirty="0">
                          <a:solidFill>
                            <a:schemeClr val="tx1"/>
                          </a:solidFill>
                          <a:effectLst/>
                        </a:rPr>
                        <a:t> students</a:t>
                      </a:r>
                      <a:r>
                        <a:rPr lang="en-US" sz="2400" dirty="0">
                          <a:solidFill>
                            <a:schemeClr val="tx1"/>
                          </a:solidFill>
                          <a:effectLst/>
                        </a:rPr>
                        <a:t> passed the exam</a:t>
                      </a:r>
                      <a:r>
                        <a:rPr lang="en-US" sz="2400" dirty="0" smtClean="0">
                          <a:solidFill>
                            <a:schemeClr val="tx1"/>
                          </a:solidFill>
                          <a:effectLst/>
                        </a:rPr>
                        <a:t>.</a:t>
                      </a:r>
                      <a:endParaRPr lang="en-US" sz="2400" dirty="0">
                        <a:solidFill>
                          <a:schemeClr val="tx1"/>
                        </a:solidFill>
                        <a:effectLst/>
                      </a:endParaRPr>
                    </a:p>
                  </a:txBody>
                  <a:tcPr marL="65599" marR="65599" marT="0" marB="0">
                    <a:solidFill>
                      <a:schemeClr val="tx2">
                        <a:lumMod val="10000"/>
                        <a:lumOff val="90000"/>
                      </a:schemeClr>
                    </a:solidFill>
                  </a:tcPr>
                </a:tc>
                <a:tc>
                  <a:txBody>
                    <a:bodyPr/>
                    <a:lstStyle/>
                    <a:p>
                      <a:pPr algn="ctr">
                        <a:lnSpc>
                          <a:spcPct val="107000"/>
                        </a:lnSpc>
                        <a:spcAft>
                          <a:spcPts val="0"/>
                        </a:spcAft>
                      </a:pPr>
                      <a:r>
                        <a:rPr lang="en-US" sz="2400" dirty="0">
                          <a:solidFill>
                            <a:schemeClr val="tx1"/>
                          </a:solidFill>
                          <a:effectLst/>
                        </a:rPr>
                        <a:t> </a:t>
                      </a:r>
                      <a:endParaRPr lang="en-US" sz="2400" dirty="0">
                        <a:solidFill>
                          <a:schemeClr val="tx1"/>
                        </a:solidFill>
                        <a:effectLst/>
                        <a:latin typeface="Calibri"/>
                        <a:ea typeface="Calibri"/>
                        <a:cs typeface="Arial"/>
                      </a:endParaRPr>
                    </a:p>
                  </a:txBody>
                  <a:tcPr marL="65599" marR="65599" marT="0" marB="0">
                    <a:solidFill>
                      <a:schemeClr val="tx2">
                        <a:lumMod val="10000"/>
                        <a:lumOff val="90000"/>
                      </a:schemeClr>
                    </a:solidFill>
                  </a:tcPr>
                </a:tc>
                <a:extLst>
                  <a:ext uri="{0D108BD9-81ED-4DB2-BD59-A6C34878D82A}">
                    <a16:rowId xmlns:a16="http://schemas.microsoft.com/office/drawing/2014/main" val="10002"/>
                  </a:ext>
                </a:extLst>
              </a:tr>
            </a:tbl>
          </a:graphicData>
        </a:graphic>
      </p:graphicFrame>
      <mc:AlternateContent xmlns:mc="http://schemas.openxmlformats.org/markup-compatibility/2006">
        <mc:Choice xmlns:p14="http://schemas.microsoft.com/office/powerpoint/2010/main" Requires="p14">
          <p:contentPart p14:bwMode="auto" r:id="rId2">
            <p14:nvContentPartPr>
              <p14:cNvPr id="2" name="Ink 1"/>
              <p14:cNvContentPartPr/>
              <p14:nvPr/>
            </p14:nvContentPartPr>
            <p14:xfrm>
              <a:off x="4182480" y="2289960"/>
              <a:ext cx="3155040" cy="3963240"/>
            </p14:xfrm>
          </p:contentPart>
        </mc:Choice>
        <mc:Fallback>
          <p:pic>
            <p:nvPicPr>
              <p:cNvPr id="2" name="Ink 1"/>
              <p:cNvPicPr/>
              <p:nvPr/>
            </p:nvPicPr>
            <p:blipFill>
              <a:blip r:embed="rId3"/>
              <a:stretch>
                <a:fillRect/>
              </a:stretch>
            </p:blipFill>
            <p:spPr>
              <a:xfrm>
                <a:off x="4173120" y="2280600"/>
                <a:ext cx="3173760" cy="3981960"/>
              </a:xfrm>
              <a:prstGeom prst="rect">
                <a:avLst/>
              </a:prstGeom>
            </p:spPr>
          </p:pic>
        </mc:Fallback>
      </mc:AlternateContent>
    </p:spTree>
    <p:extLst>
      <p:ext uri="{BB962C8B-B14F-4D97-AF65-F5344CB8AC3E}">
        <p14:creationId xmlns:p14="http://schemas.microsoft.com/office/powerpoint/2010/main" val="37450413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476341548"/>
              </p:ext>
            </p:extLst>
          </p:nvPr>
        </p:nvGraphicFramePr>
        <p:xfrm>
          <a:off x="558800" y="1432789"/>
          <a:ext cx="11060254" cy="3017520"/>
        </p:xfrm>
        <a:graphic>
          <a:graphicData uri="http://schemas.openxmlformats.org/drawingml/2006/table">
            <a:tbl>
              <a:tblPr firstRow="1" bandRow="1">
                <a:tableStyleId>{5C22544A-7EE6-4342-B048-85BDC9FD1C3A}</a:tableStyleId>
              </a:tblPr>
              <a:tblGrid>
                <a:gridCol w="2702257">
                  <a:extLst>
                    <a:ext uri="{9D8B030D-6E8A-4147-A177-3AD203B41FA5}">
                      <a16:colId xmlns:a16="http://schemas.microsoft.com/office/drawing/2014/main" val="20000"/>
                    </a:ext>
                  </a:extLst>
                </a:gridCol>
                <a:gridCol w="2047543">
                  <a:extLst>
                    <a:ext uri="{9D8B030D-6E8A-4147-A177-3AD203B41FA5}">
                      <a16:colId xmlns:a16="http://schemas.microsoft.com/office/drawing/2014/main" val="20001"/>
                    </a:ext>
                  </a:extLst>
                </a:gridCol>
                <a:gridCol w="6310454">
                  <a:extLst>
                    <a:ext uri="{9D8B030D-6E8A-4147-A177-3AD203B41FA5}">
                      <a16:colId xmlns:a16="http://schemas.microsoft.com/office/drawing/2014/main" val="20002"/>
                    </a:ext>
                  </a:extLst>
                </a:gridCol>
              </a:tblGrid>
              <a:tr h="370840">
                <a:tc>
                  <a:txBody>
                    <a:bodyPr/>
                    <a:lstStyle/>
                    <a:p>
                      <a:r>
                        <a:rPr lang="en-US" sz="2400" dirty="0" smtClean="0">
                          <a:solidFill>
                            <a:schemeClr val="tx1"/>
                          </a:solidFill>
                          <a:effectLst/>
                          <a:latin typeface="+mn-lt"/>
                        </a:rPr>
                        <a:t>Quantifying determiners</a:t>
                      </a:r>
                      <a:endParaRPr lang="en-US" sz="2400" dirty="0">
                        <a:latin typeface="+mn-lt"/>
                      </a:endParaRPr>
                    </a:p>
                  </a:txBody>
                  <a:tcPr marL="87465" marR="87465">
                    <a:solidFill>
                      <a:schemeClr val="tx2">
                        <a:lumMod val="10000"/>
                        <a:lumOff val="90000"/>
                      </a:schemeClr>
                    </a:solidFill>
                  </a:tcPr>
                </a:tc>
                <a:tc>
                  <a:txBody>
                    <a:bodyPr/>
                    <a:lstStyle/>
                    <a:p>
                      <a:pPr algn="ctr">
                        <a:lnSpc>
                          <a:spcPct val="107000"/>
                        </a:lnSpc>
                        <a:spcAft>
                          <a:spcPts val="0"/>
                        </a:spcAft>
                      </a:pPr>
                      <a:r>
                        <a:rPr lang="en-US" sz="2400" dirty="0" smtClean="0">
                          <a:solidFill>
                            <a:schemeClr val="tx1"/>
                          </a:solidFill>
                          <a:effectLst/>
                          <a:latin typeface="+mn-lt"/>
                        </a:rPr>
                        <a:t>Countable  nouns</a:t>
                      </a:r>
                      <a:endParaRPr lang="en-US" sz="2400" dirty="0">
                        <a:solidFill>
                          <a:schemeClr val="tx1"/>
                        </a:solidFill>
                        <a:effectLst/>
                        <a:latin typeface="+mn-lt"/>
                        <a:ea typeface="Calibri"/>
                        <a:cs typeface="Arial"/>
                      </a:endParaRPr>
                    </a:p>
                  </a:txBody>
                  <a:tcPr marL="65599" marR="65599" marT="0" marB="0">
                    <a:solidFill>
                      <a:schemeClr val="tx2">
                        <a:lumMod val="10000"/>
                        <a:lumOff val="90000"/>
                      </a:schemeClr>
                    </a:solidFill>
                  </a:tcPr>
                </a:tc>
                <a:tc>
                  <a:txBody>
                    <a:bodyPr/>
                    <a:lstStyle/>
                    <a:p>
                      <a:pPr algn="ctr">
                        <a:lnSpc>
                          <a:spcPct val="107000"/>
                        </a:lnSpc>
                        <a:spcAft>
                          <a:spcPts val="0"/>
                        </a:spcAft>
                      </a:pPr>
                      <a:r>
                        <a:rPr lang="en-US" sz="2400" dirty="0" smtClean="0">
                          <a:solidFill>
                            <a:schemeClr val="tx1"/>
                          </a:solidFill>
                          <a:effectLst/>
                          <a:latin typeface="+mn-lt"/>
                        </a:rPr>
                        <a:t>Uncountable nouns</a:t>
                      </a:r>
                      <a:endParaRPr lang="en-US" sz="2400" dirty="0">
                        <a:solidFill>
                          <a:schemeClr val="tx1"/>
                        </a:solidFill>
                        <a:effectLst/>
                        <a:latin typeface="+mn-lt"/>
                        <a:ea typeface="Calibri"/>
                        <a:cs typeface="Arial"/>
                      </a:endParaRPr>
                    </a:p>
                  </a:txBody>
                  <a:tcPr marL="65599" marR="65599" marT="0" marB="0">
                    <a:solidFill>
                      <a:schemeClr val="tx2">
                        <a:lumMod val="10000"/>
                        <a:lumOff val="90000"/>
                      </a:schemeClr>
                    </a:solidFill>
                  </a:tcPr>
                </a:tc>
                <a:extLst>
                  <a:ext uri="{0D108BD9-81ED-4DB2-BD59-A6C34878D82A}">
                    <a16:rowId xmlns:a16="http://schemas.microsoft.com/office/drawing/2014/main" val="10000"/>
                  </a:ext>
                </a:extLst>
              </a:tr>
              <a:tr h="370840">
                <a:tc>
                  <a:txBody>
                    <a:bodyPr/>
                    <a:lstStyle/>
                    <a:p>
                      <a:pPr>
                        <a:lnSpc>
                          <a:spcPct val="200000"/>
                        </a:lnSpc>
                        <a:spcAft>
                          <a:spcPts val="0"/>
                        </a:spcAft>
                      </a:pPr>
                      <a:r>
                        <a:rPr lang="en-US" sz="2400" b="1" dirty="0">
                          <a:solidFill>
                            <a:srgbClr val="000000"/>
                          </a:solidFill>
                          <a:effectLst/>
                          <a:latin typeface="+mn-lt"/>
                          <a:ea typeface="Calibri"/>
                          <a:cs typeface="Times New Roman"/>
                        </a:rPr>
                        <a:t>a little</a:t>
                      </a:r>
                      <a:endParaRPr lang="en-US" sz="2400" dirty="0">
                        <a:effectLst/>
                        <a:latin typeface="+mn-lt"/>
                        <a:ea typeface="Calibri"/>
                        <a:cs typeface="Arial"/>
                      </a:endParaRPr>
                    </a:p>
                    <a:p>
                      <a:pPr>
                        <a:lnSpc>
                          <a:spcPct val="200000"/>
                        </a:lnSpc>
                        <a:spcAft>
                          <a:spcPts val="0"/>
                        </a:spcAft>
                      </a:pPr>
                      <a:r>
                        <a:rPr lang="en-US" sz="2400" b="1" dirty="0">
                          <a:solidFill>
                            <a:srgbClr val="000000"/>
                          </a:solidFill>
                          <a:effectLst/>
                          <a:latin typeface="+mn-lt"/>
                          <a:ea typeface="Calibri"/>
                          <a:cs typeface="Times New Roman"/>
                        </a:rPr>
                        <a:t>little</a:t>
                      </a:r>
                      <a:endParaRPr lang="en-US" sz="2400" dirty="0">
                        <a:effectLst/>
                        <a:latin typeface="+mn-lt"/>
                        <a:ea typeface="Calibri"/>
                        <a:cs typeface="Arial"/>
                      </a:endParaRPr>
                    </a:p>
                    <a:p>
                      <a:pPr>
                        <a:lnSpc>
                          <a:spcPct val="200000"/>
                        </a:lnSpc>
                        <a:spcAft>
                          <a:spcPts val="0"/>
                        </a:spcAft>
                      </a:pPr>
                      <a:r>
                        <a:rPr lang="en-US" sz="2400" b="1" dirty="0" smtClean="0">
                          <a:solidFill>
                            <a:srgbClr val="000000"/>
                          </a:solidFill>
                          <a:effectLst/>
                          <a:latin typeface="+mn-lt"/>
                          <a:ea typeface="Calibri"/>
                          <a:cs typeface="Times New Roman"/>
                        </a:rPr>
                        <a:t>much</a:t>
                      </a:r>
                      <a:endParaRPr lang="en-US" sz="2400" dirty="0">
                        <a:effectLst/>
                        <a:latin typeface="+mn-lt"/>
                        <a:ea typeface="Calibri"/>
                        <a:cs typeface="Arial"/>
                      </a:endParaRPr>
                    </a:p>
                  </a:txBody>
                  <a:tcPr marL="65599" marR="65599" marT="0" marB="0">
                    <a:solidFill>
                      <a:schemeClr val="tx2">
                        <a:lumMod val="10000"/>
                        <a:lumOff val="90000"/>
                      </a:schemeClr>
                    </a:solidFill>
                  </a:tcPr>
                </a:tc>
                <a:tc>
                  <a:txBody>
                    <a:bodyPr/>
                    <a:lstStyle/>
                    <a:p>
                      <a:pPr>
                        <a:lnSpc>
                          <a:spcPct val="200000"/>
                        </a:lnSpc>
                        <a:spcAft>
                          <a:spcPts val="0"/>
                        </a:spcAft>
                      </a:pPr>
                      <a:r>
                        <a:rPr lang="en-US" sz="2400" dirty="0">
                          <a:solidFill>
                            <a:srgbClr val="000000"/>
                          </a:solidFill>
                          <a:effectLst/>
                          <a:latin typeface="+mn-lt"/>
                          <a:ea typeface="Calibri"/>
                          <a:cs typeface="Times New Roman"/>
                        </a:rPr>
                        <a:t> </a:t>
                      </a:r>
                      <a:endParaRPr lang="en-US" sz="2400" dirty="0">
                        <a:effectLst/>
                        <a:latin typeface="+mn-lt"/>
                        <a:ea typeface="Calibri"/>
                        <a:cs typeface="Arial"/>
                      </a:endParaRPr>
                    </a:p>
                  </a:txBody>
                  <a:tcPr marL="65599" marR="65599" marT="0" marB="0">
                    <a:solidFill>
                      <a:schemeClr val="tx2">
                        <a:lumMod val="10000"/>
                        <a:lumOff val="90000"/>
                      </a:schemeClr>
                    </a:solidFill>
                  </a:tcPr>
                </a:tc>
                <a:tc>
                  <a:txBody>
                    <a:bodyPr/>
                    <a:lstStyle/>
                    <a:p>
                      <a:pPr>
                        <a:lnSpc>
                          <a:spcPct val="200000"/>
                        </a:lnSpc>
                        <a:spcAft>
                          <a:spcPts val="0"/>
                        </a:spcAft>
                      </a:pPr>
                      <a:r>
                        <a:rPr lang="en-US" sz="2400" b="1" u="sng" dirty="0">
                          <a:solidFill>
                            <a:srgbClr val="FF0000"/>
                          </a:solidFill>
                          <a:effectLst/>
                          <a:latin typeface="+mn-lt"/>
                          <a:ea typeface="Calibri"/>
                          <a:cs typeface="Times New Roman"/>
                        </a:rPr>
                        <a:t>A little</a:t>
                      </a:r>
                      <a:r>
                        <a:rPr lang="en-US" sz="2400" dirty="0">
                          <a:solidFill>
                            <a:srgbClr val="000000"/>
                          </a:solidFill>
                          <a:effectLst/>
                          <a:latin typeface="+mn-lt"/>
                          <a:ea typeface="Calibri"/>
                          <a:cs typeface="Times New Roman"/>
                        </a:rPr>
                        <a:t> </a:t>
                      </a:r>
                      <a:r>
                        <a:rPr lang="en-US" sz="2400" b="1" dirty="0">
                          <a:solidFill>
                            <a:srgbClr val="000000"/>
                          </a:solidFill>
                          <a:effectLst/>
                          <a:latin typeface="+mn-lt"/>
                          <a:ea typeface="Calibri"/>
                          <a:cs typeface="Times New Roman"/>
                        </a:rPr>
                        <a:t>milk</a:t>
                      </a:r>
                      <a:r>
                        <a:rPr lang="en-US" sz="2400" dirty="0">
                          <a:solidFill>
                            <a:srgbClr val="000000"/>
                          </a:solidFill>
                          <a:effectLst/>
                          <a:latin typeface="+mn-lt"/>
                          <a:ea typeface="Calibri"/>
                          <a:cs typeface="Times New Roman"/>
                        </a:rPr>
                        <a:t> is good for digestion.</a:t>
                      </a:r>
                      <a:endParaRPr lang="en-US" sz="2400" dirty="0">
                        <a:effectLst/>
                        <a:latin typeface="+mn-lt"/>
                        <a:ea typeface="Calibri"/>
                        <a:cs typeface="Arial"/>
                      </a:endParaRPr>
                    </a:p>
                    <a:p>
                      <a:pPr>
                        <a:lnSpc>
                          <a:spcPct val="200000"/>
                        </a:lnSpc>
                        <a:spcAft>
                          <a:spcPts val="0"/>
                        </a:spcAft>
                      </a:pPr>
                      <a:r>
                        <a:rPr lang="en-US" sz="2400" dirty="0">
                          <a:solidFill>
                            <a:srgbClr val="000000"/>
                          </a:solidFill>
                          <a:effectLst/>
                          <a:latin typeface="+mn-lt"/>
                          <a:ea typeface="Calibri"/>
                          <a:cs typeface="Times New Roman"/>
                        </a:rPr>
                        <a:t>There’s </a:t>
                      </a:r>
                      <a:r>
                        <a:rPr lang="en-US" sz="2400" b="1" u="sng" dirty="0">
                          <a:solidFill>
                            <a:srgbClr val="FF0000"/>
                          </a:solidFill>
                          <a:effectLst/>
                          <a:latin typeface="+mn-lt"/>
                          <a:ea typeface="Calibri"/>
                          <a:cs typeface="Times New Roman"/>
                        </a:rPr>
                        <a:t>little</a:t>
                      </a:r>
                      <a:r>
                        <a:rPr lang="en-US" sz="2400" dirty="0">
                          <a:solidFill>
                            <a:srgbClr val="FF0000"/>
                          </a:solidFill>
                          <a:effectLst/>
                          <a:latin typeface="+mn-lt"/>
                          <a:ea typeface="Calibri"/>
                          <a:cs typeface="Times New Roman"/>
                        </a:rPr>
                        <a:t> </a:t>
                      </a:r>
                      <a:r>
                        <a:rPr lang="en-US" sz="2400" b="1" dirty="0">
                          <a:solidFill>
                            <a:srgbClr val="000000"/>
                          </a:solidFill>
                          <a:effectLst/>
                          <a:latin typeface="+mn-lt"/>
                          <a:ea typeface="Calibri"/>
                          <a:cs typeface="Times New Roman"/>
                        </a:rPr>
                        <a:t>water</a:t>
                      </a:r>
                      <a:r>
                        <a:rPr lang="en-US" sz="2400" dirty="0">
                          <a:solidFill>
                            <a:srgbClr val="000000"/>
                          </a:solidFill>
                          <a:effectLst/>
                          <a:latin typeface="+mn-lt"/>
                          <a:ea typeface="Calibri"/>
                          <a:cs typeface="Times New Roman"/>
                        </a:rPr>
                        <a:t> in the glass. It’s not enough.</a:t>
                      </a:r>
                      <a:endParaRPr lang="en-US" sz="2400" dirty="0">
                        <a:effectLst/>
                        <a:latin typeface="+mn-lt"/>
                        <a:ea typeface="Calibri"/>
                        <a:cs typeface="Arial"/>
                      </a:endParaRPr>
                    </a:p>
                    <a:p>
                      <a:pPr>
                        <a:lnSpc>
                          <a:spcPct val="200000"/>
                        </a:lnSpc>
                        <a:spcAft>
                          <a:spcPts val="0"/>
                        </a:spcAft>
                      </a:pPr>
                      <a:r>
                        <a:rPr lang="en-US" sz="2400" dirty="0">
                          <a:solidFill>
                            <a:srgbClr val="000000"/>
                          </a:solidFill>
                          <a:effectLst/>
                          <a:latin typeface="+mn-lt"/>
                          <a:ea typeface="Calibri"/>
                          <a:cs typeface="Times New Roman"/>
                        </a:rPr>
                        <a:t>We don't eat </a:t>
                      </a:r>
                      <a:r>
                        <a:rPr lang="en-US" sz="2400" b="1" u="sng" dirty="0">
                          <a:solidFill>
                            <a:srgbClr val="FF0000"/>
                          </a:solidFill>
                          <a:effectLst/>
                          <a:latin typeface="+mn-lt"/>
                          <a:ea typeface="Calibri"/>
                          <a:cs typeface="Times New Roman"/>
                        </a:rPr>
                        <a:t>much</a:t>
                      </a:r>
                      <a:r>
                        <a:rPr lang="en-US" sz="2400" dirty="0">
                          <a:solidFill>
                            <a:srgbClr val="FF0000"/>
                          </a:solidFill>
                          <a:effectLst/>
                          <a:latin typeface="+mn-lt"/>
                          <a:ea typeface="Calibri"/>
                          <a:cs typeface="Times New Roman"/>
                        </a:rPr>
                        <a:t> </a:t>
                      </a:r>
                      <a:r>
                        <a:rPr lang="en-US" sz="2400" b="1" dirty="0">
                          <a:solidFill>
                            <a:srgbClr val="000000"/>
                          </a:solidFill>
                          <a:effectLst/>
                          <a:latin typeface="+mn-lt"/>
                          <a:ea typeface="Calibri"/>
                          <a:cs typeface="Times New Roman"/>
                        </a:rPr>
                        <a:t>meat</a:t>
                      </a:r>
                      <a:r>
                        <a:rPr lang="en-US" sz="2400" dirty="0">
                          <a:solidFill>
                            <a:srgbClr val="000000"/>
                          </a:solidFill>
                          <a:effectLst/>
                          <a:latin typeface="+mn-lt"/>
                          <a:ea typeface="Calibri"/>
                          <a:cs typeface="Times New Roman"/>
                        </a:rPr>
                        <a:t> these days</a:t>
                      </a:r>
                      <a:r>
                        <a:rPr lang="en-US" sz="2400" dirty="0" smtClean="0">
                          <a:solidFill>
                            <a:srgbClr val="000000"/>
                          </a:solidFill>
                          <a:effectLst/>
                          <a:latin typeface="+mn-lt"/>
                          <a:ea typeface="Calibri"/>
                          <a:cs typeface="Times New Roman"/>
                        </a:rPr>
                        <a:t>.</a:t>
                      </a:r>
                      <a:endParaRPr lang="en-US" sz="2400" dirty="0">
                        <a:effectLst/>
                        <a:latin typeface="+mn-lt"/>
                        <a:ea typeface="Calibri"/>
                        <a:cs typeface="Arial"/>
                      </a:endParaRPr>
                    </a:p>
                  </a:txBody>
                  <a:tcPr marL="65599" marR="65599" marT="0" marB="0">
                    <a:solidFill>
                      <a:schemeClr val="tx2">
                        <a:lumMod val="10000"/>
                        <a:lumOff val="9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376019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630517477"/>
              </p:ext>
            </p:extLst>
          </p:nvPr>
        </p:nvGraphicFramePr>
        <p:xfrm>
          <a:off x="489992" y="1234357"/>
          <a:ext cx="11473407" cy="4663440"/>
        </p:xfrm>
        <a:graphic>
          <a:graphicData uri="http://schemas.openxmlformats.org/drawingml/2006/table">
            <a:tbl>
              <a:tblPr firstRow="1" bandRow="1">
                <a:tableStyleId>{5C22544A-7EE6-4342-B048-85BDC9FD1C3A}</a:tableStyleId>
              </a:tblPr>
              <a:tblGrid>
                <a:gridCol w="1886484">
                  <a:extLst>
                    <a:ext uri="{9D8B030D-6E8A-4147-A177-3AD203B41FA5}">
                      <a16:colId xmlns:a16="http://schemas.microsoft.com/office/drawing/2014/main" val="20000"/>
                    </a:ext>
                  </a:extLst>
                </a:gridCol>
                <a:gridCol w="4849824">
                  <a:extLst>
                    <a:ext uri="{9D8B030D-6E8A-4147-A177-3AD203B41FA5}">
                      <a16:colId xmlns:a16="http://schemas.microsoft.com/office/drawing/2014/main" val="20001"/>
                    </a:ext>
                  </a:extLst>
                </a:gridCol>
                <a:gridCol w="4737099">
                  <a:extLst>
                    <a:ext uri="{9D8B030D-6E8A-4147-A177-3AD203B41FA5}">
                      <a16:colId xmlns:a16="http://schemas.microsoft.com/office/drawing/2014/main" val="20002"/>
                    </a:ext>
                  </a:extLst>
                </a:gridCol>
              </a:tblGrid>
              <a:tr h="370840">
                <a:tc>
                  <a:txBody>
                    <a:bodyPr/>
                    <a:lstStyle/>
                    <a:p>
                      <a:r>
                        <a:rPr lang="en-US" sz="2400" dirty="0" smtClean="0">
                          <a:solidFill>
                            <a:schemeClr val="tx1"/>
                          </a:solidFill>
                          <a:effectLst/>
                        </a:rPr>
                        <a:t>Quantifying determiners</a:t>
                      </a:r>
                      <a:endParaRPr lang="en-US" sz="2400" dirty="0"/>
                    </a:p>
                  </a:txBody>
                  <a:tcPr marL="87465" marR="87465">
                    <a:solidFill>
                      <a:schemeClr val="tx2">
                        <a:lumMod val="10000"/>
                        <a:lumOff val="90000"/>
                      </a:schemeClr>
                    </a:solidFill>
                  </a:tcPr>
                </a:tc>
                <a:tc>
                  <a:txBody>
                    <a:bodyPr/>
                    <a:lstStyle/>
                    <a:p>
                      <a:pPr algn="ctr">
                        <a:lnSpc>
                          <a:spcPct val="107000"/>
                        </a:lnSpc>
                        <a:spcAft>
                          <a:spcPts val="0"/>
                        </a:spcAft>
                      </a:pPr>
                      <a:r>
                        <a:rPr lang="en-US" sz="2400" dirty="0" smtClean="0">
                          <a:solidFill>
                            <a:schemeClr val="tx1"/>
                          </a:solidFill>
                          <a:effectLst/>
                        </a:rPr>
                        <a:t>Countable  nouns</a:t>
                      </a:r>
                      <a:endParaRPr lang="en-US" sz="2400" dirty="0">
                        <a:solidFill>
                          <a:schemeClr val="tx1"/>
                        </a:solidFill>
                        <a:effectLst/>
                        <a:latin typeface="Calibri"/>
                        <a:ea typeface="Calibri"/>
                        <a:cs typeface="Arial"/>
                      </a:endParaRPr>
                    </a:p>
                  </a:txBody>
                  <a:tcPr marL="65599" marR="65599" marT="0" marB="0">
                    <a:solidFill>
                      <a:schemeClr val="tx2">
                        <a:lumMod val="10000"/>
                        <a:lumOff val="90000"/>
                      </a:schemeClr>
                    </a:solidFill>
                  </a:tcPr>
                </a:tc>
                <a:tc>
                  <a:txBody>
                    <a:bodyPr/>
                    <a:lstStyle/>
                    <a:p>
                      <a:pPr algn="ctr">
                        <a:lnSpc>
                          <a:spcPct val="107000"/>
                        </a:lnSpc>
                        <a:spcAft>
                          <a:spcPts val="0"/>
                        </a:spcAft>
                      </a:pPr>
                      <a:r>
                        <a:rPr lang="en-US" sz="2400" dirty="0" smtClean="0">
                          <a:solidFill>
                            <a:schemeClr val="tx1"/>
                          </a:solidFill>
                          <a:effectLst/>
                        </a:rPr>
                        <a:t>Uncountable nouns</a:t>
                      </a:r>
                      <a:endParaRPr lang="en-US" sz="2400" dirty="0">
                        <a:solidFill>
                          <a:schemeClr val="tx1"/>
                        </a:solidFill>
                        <a:effectLst/>
                        <a:latin typeface="Calibri"/>
                        <a:ea typeface="Calibri"/>
                        <a:cs typeface="Arial"/>
                      </a:endParaRPr>
                    </a:p>
                  </a:txBody>
                  <a:tcPr marL="65599" marR="65599" marT="0" marB="0">
                    <a:solidFill>
                      <a:schemeClr val="tx2">
                        <a:lumMod val="10000"/>
                        <a:lumOff val="90000"/>
                      </a:schemeClr>
                    </a:solidFill>
                  </a:tcPr>
                </a:tc>
                <a:extLst>
                  <a:ext uri="{0D108BD9-81ED-4DB2-BD59-A6C34878D82A}">
                    <a16:rowId xmlns:a16="http://schemas.microsoft.com/office/drawing/2014/main" val="10000"/>
                  </a:ext>
                </a:extLst>
              </a:tr>
              <a:tr h="370840">
                <a:tc>
                  <a:txBody>
                    <a:bodyPr/>
                    <a:lstStyle/>
                    <a:p>
                      <a:pPr>
                        <a:lnSpc>
                          <a:spcPct val="150000"/>
                        </a:lnSpc>
                        <a:spcAft>
                          <a:spcPts val="0"/>
                        </a:spcAft>
                      </a:pPr>
                      <a:r>
                        <a:rPr lang="en-US" sz="2400" b="1" dirty="0" smtClean="0">
                          <a:solidFill>
                            <a:srgbClr val="000000"/>
                          </a:solidFill>
                          <a:effectLst/>
                          <a:latin typeface="Calibri"/>
                          <a:ea typeface="Calibri"/>
                          <a:cs typeface="Times New Roman"/>
                        </a:rPr>
                        <a:t>some</a:t>
                      </a:r>
                      <a:endParaRPr lang="en-US" sz="2400" dirty="0">
                        <a:effectLst/>
                        <a:latin typeface="Calibri"/>
                        <a:ea typeface="Calibri"/>
                        <a:cs typeface="Arial"/>
                      </a:endParaRPr>
                    </a:p>
                    <a:p>
                      <a:pPr>
                        <a:lnSpc>
                          <a:spcPct val="150000"/>
                        </a:lnSpc>
                        <a:spcAft>
                          <a:spcPts val="0"/>
                        </a:spcAft>
                      </a:pPr>
                      <a:endParaRPr lang="en-US" sz="2400" b="1" dirty="0" smtClean="0">
                        <a:solidFill>
                          <a:srgbClr val="000000"/>
                        </a:solidFill>
                        <a:effectLst/>
                        <a:latin typeface="Calibri"/>
                        <a:ea typeface="Calibri"/>
                        <a:cs typeface="Times New Roman"/>
                      </a:endParaRPr>
                    </a:p>
                    <a:p>
                      <a:pPr>
                        <a:lnSpc>
                          <a:spcPct val="150000"/>
                        </a:lnSpc>
                        <a:spcAft>
                          <a:spcPts val="0"/>
                        </a:spcAft>
                      </a:pPr>
                      <a:r>
                        <a:rPr lang="en-US" sz="2400" b="1" dirty="0" smtClean="0">
                          <a:solidFill>
                            <a:srgbClr val="000000"/>
                          </a:solidFill>
                          <a:effectLst/>
                          <a:latin typeface="Calibri"/>
                          <a:ea typeface="Calibri"/>
                          <a:cs typeface="Times New Roman"/>
                        </a:rPr>
                        <a:t>plenty of</a:t>
                      </a:r>
                    </a:p>
                    <a:p>
                      <a:pPr>
                        <a:lnSpc>
                          <a:spcPct val="150000"/>
                        </a:lnSpc>
                        <a:spcAft>
                          <a:spcPts val="0"/>
                        </a:spcAft>
                      </a:pPr>
                      <a:r>
                        <a:rPr lang="en-US" sz="2400" b="1" dirty="0" smtClean="0">
                          <a:solidFill>
                            <a:srgbClr val="000000"/>
                          </a:solidFill>
                          <a:effectLst/>
                          <a:latin typeface="Calibri"/>
                          <a:ea typeface="Calibri"/>
                          <a:cs typeface="Times New Roman"/>
                        </a:rPr>
                        <a:t>a </a:t>
                      </a:r>
                      <a:r>
                        <a:rPr lang="en-US" sz="2400" b="1" dirty="0">
                          <a:solidFill>
                            <a:srgbClr val="000000"/>
                          </a:solidFill>
                          <a:effectLst/>
                          <a:latin typeface="Calibri"/>
                          <a:ea typeface="Calibri"/>
                          <a:cs typeface="Times New Roman"/>
                        </a:rPr>
                        <a:t>lot </a:t>
                      </a:r>
                      <a:r>
                        <a:rPr lang="en-US" sz="2400" b="1" dirty="0" smtClean="0">
                          <a:solidFill>
                            <a:srgbClr val="000000"/>
                          </a:solidFill>
                          <a:effectLst/>
                          <a:latin typeface="Calibri"/>
                          <a:ea typeface="Calibri"/>
                          <a:cs typeface="Times New Roman"/>
                        </a:rPr>
                        <a:t>of</a:t>
                      </a:r>
                      <a:endParaRPr lang="en-US" sz="2400" b="0" dirty="0" smtClean="0">
                        <a:solidFill>
                          <a:schemeClr val="dk1"/>
                        </a:solidFill>
                        <a:effectLst/>
                        <a:latin typeface="Calibri"/>
                        <a:ea typeface="Calibri"/>
                        <a:cs typeface="Arial"/>
                      </a:endParaRPr>
                    </a:p>
                    <a:p>
                      <a:pPr>
                        <a:lnSpc>
                          <a:spcPct val="150000"/>
                        </a:lnSpc>
                        <a:spcAft>
                          <a:spcPts val="0"/>
                        </a:spcAft>
                      </a:pPr>
                      <a:r>
                        <a:rPr lang="en-US" sz="2400" b="1" dirty="0" smtClean="0">
                          <a:solidFill>
                            <a:srgbClr val="000000"/>
                          </a:solidFill>
                          <a:effectLst/>
                          <a:latin typeface="Calibri"/>
                          <a:ea typeface="Calibri"/>
                          <a:cs typeface="Times New Roman"/>
                        </a:rPr>
                        <a:t>lots </a:t>
                      </a:r>
                      <a:r>
                        <a:rPr lang="en-US" sz="2400" b="1" dirty="0">
                          <a:solidFill>
                            <a:srgbClr val="000000"/>
                          </a:solidFill>
                          <a:effectLst/>
                          <a:latin typeface="Calibri"/>
                          <a:ea typeface="Calibri"/>
                          <a:cs typeface="Times New Roman"/>
                        </a:rPr>
                        <a:t>of</a:t>
                      </a:r>
                      <a:endParaRPr lang="en-US" sz="2400" dirty="0">
                        <a:effectLst/>
                        <a:latin typeface="Calibri"/>
                        <a:ea typeface="Calibri"/>
                        <a:cs typeface="Arial"/>
                      </a:endParaRPr>
                    </a:p>
                    <a:p>
                      <a:pPr>
                        <a:lnSpc>
                          <a:spcPct val="150000"/>
                        </a:lnSpc>
                        <a:spcAft>
                          <a:spcPts val="0"/>
                        </a:spcAft>
                      </a:pPr>
                      <a:r>
                        <a:rPr lang="en-US" sz="2400" b="1" dirty="0">
                          <a:solidFill>
                            <a:srgbClr val="000000"/>
                          </a:solidFill>
                          <a:effectLst/>
                          <a:latin typeface="Calibri"/>
                          <a:ea typeface="Calibri"/>
                          <a:cs typeface="Times New Roman"/>
                        </a:rPr>
                        <a:t>most </a:t>
                      </a:r>
                      <a:endParaRPr lang="en-US" sz="2400" dirty="0">
                        <a:effectLst/>
                        <a:latin typeface="Calibri"/>
                        <a:ea typeface="Calibri"/>
                        <a:cs typeface="Arial"/>
                      </a:endParaRPr>
                    </a:p>
                    <a:p>
                      <a:pPr>
                        <a:lnSpc>
                          <a:spcPct val="150000"/>
                        </a:lnSpc>
                        <a:spcAft>
                          <a:spcPts val="0"/>
                        </a:spcAft>
                      </a:pPr>
                      <a:r>
                        <a:rPr lang="en-US" sz="2400" b="1" dirty="0">
                          <a:solidFill>
                            <a:srgbClr val="000000"/>
                          </a:solidFill>
                          <a:effectLst/>
                          <a:latin typeface="Calibri"/>
                          <a:ea typeface="Calibri"/>
                          <a:cs typeface="Times New Roman"/>
                        </a:rPr>
                        <a:t>all</a:t>
                      </a:r>
                      <a:endParaRPr lang="en-US" sz="2400" dirty="0">
                        <a:effectLst/>
                        <a:latin typeface="Calibri"/>
                        <a:ea typeface="Calibri"/>
                        <a:cs typeface="Arial"/>
                      </a:endParaRPr>
                    </a:p>
                  </a:txBody>
                  <a:tcPr marL="65599" marR="65599" marT="0" marB="0">
                    <a:solidFill>
                      <a:schemeClr val="tx2">
                        <a:lumMod val="10000"/>
                        <a:lumOff val="90000"/>
                      </a:schemeClr>
                    </a:solidFill>
                  </a:tcPr>
                </a:tc>
                <a:tc>
                  <a:txBody>
                    <a:bodyPr/>
                    <a:lstStyle/>
                    <a:p>
                      <a:pPr>
                        <a:lnSpc>
                          <a:spcPct val="150000"/>
                        </a:lnSpc>
                        <a:spcAft>
                          <a:spcPts val="0"/>
                        </a:spcAft>
                      </a:pPr>
                      <a:r>
                        <a:rPr lang="en-US" sz="2400" b="1" u="sng" dirty="0">
                          <a:solidFill>
                            <a:srgbClr val="FF0000"/>
                          </a:solidFill>
                          <a:effectLst/>
                          <a:latin typeface="Calibri"/>
                          <a:ea typeface="Calibri"/>
                          <a:cs typeface="Times New Roman"/>
                        </a:rPr>
                        <a:t>Some</a:t>
                      </a:r>
                      <a:r>
                        <a:rPr lang="en-US" sz="2400" dirty="0">
                          <a:solidFill>
                            <a:srgbClr val="FF0000"/>
                          </a:solidFill>
                          <a:effectLst/>
                          <a:latin typeface="Calibri"/>
                          <a:ea typeface="Calibri"/>
                          <a:cs typeface="Times New Roman"/>
                        </a:rPr>
                        <a:t> </a:t>
                      </a:r>
                      <a:r>
                        <a:rPr lang="en-US" sz="2400" b="1" dirty="0" smtClean="0">
                          <a:solidFill>
                            <a:srgbClr val="000000"/>
                          </a:solidFill>
                          <a:effectLst/>
                          <a:latin typeface="Calibri"/>
                          <a:ea typeface="Calibri"/>
                          <a:cs typeface="Times New Roman"/>
                        </a:rPr>
                        <a:t>languages </a:t>
                      </a:r>
                      <a:r>
                        <a:rPr lang="en-US" sz="2400" b="0" dirty="0" smtClean="0">
                          <a:solidFill>
                            <a:srgbClr val="000000"/>
                          </a:solidFill>
                          <a:effectLst/>
                          <a:latin typeface="Calibri"/>
                          <a:ea typeface="Calibri"/>
                          <a:cs typeface="Times New Roman"/>
                        </a:rPr>
                        <a:t>of</a:t>
                      </a:r>
                      <a:r>
                        <a:rPr lang="en-US" sz="2400" b="0" baseline="0" dirty="0" smtClean="0">
                          <a:solidFill>
                            <a:srgbClr val="000000"/>
                          </a:solidFill>
                          <a:effectLst/>
                          <a:latin typeface="Calibri"/>
                          <a:ea typeface="Calibri"/>
                          <a:cs typeface="Times New Roman"/>
                        </a:rPr>
                        <a:t> the world </a:t>
                      </a:r>
                      <a:r>
                        <a:rPr lang="en-US" sz="2400" b="0" dirty="0" smtClean="0">
                          <a:solidFill>
                            <a:srgbClr val="000000"/>
                          </a:solidFill>
                          <a:effectLst/>
                          <a:latin typeface="Calibri"/>
                          <a:ea typeface="Calibri"/>
                          <a:cs typeface="Times New Roman"/>
                        </a:rPr>
                        <a:t>are endangered</a:t>
                      </a:r>
                      <a:r>
                        <a:rPr lang="en-US" sz="2400" dirty="0" smtClean="0">
                          <a:solidFill>
                            <a:srgbClr val="000000"/>
                          </a:solidFill>
                          <a:effectLst/>
                          <a:latin typeface="Calibri"/>
                          <a:ea typeface="Calibri"/>
                          <a:cs typeface="Times New Roman"/>
                        </a:rPr>
                        <a:t>.</a:t>
                      </a:r>
                      <a:endParaRPr lang="en-US" sz="2400" dirty="0">
                        <a:effectLst/>
                        <a:latin typeface="Calibri"/>
                        <a:ea typeface="Calibri"/>
                        <a:cs typeface="Arial"/>
                      </a:endParaRPr>
                    </a:p>
                    <a:p>
                      <a:pPr>
                        <a:lnSpc>
                          <a:spcPct val="150000"/>
                        </a:lnSpc>
                        <a:spcAft>
                          <a:spcPts val="0"/>
                        </a:spcAft>
                      </a:pPr>
                      <a:r>
                        <a:rPr lang="en-US" sz="2400" dirty="0" smtClean="0">
                          <a:solidFill>
                            <a:srgbClr val="000000"/>
                          </a:solidFill>
                          <a:effectLst/>
                          <a:latin typeface="Calibri"/>
                          <a:ea typeface="Calibri"/>
                          <a:cs typeface="Times New Roman"/>
                        </a:rPr>
                        <a:t>There </a:t>
                      </a:r>
                      <a:r>
                        <a:rPr lang="en-US" sz="2400" dirty="0">
                          <a:solidFill>
                            <a:srgbClr val="000000"/>
                          </a:solidFill>
                          <a:effectLst/>
                          <a:latin typeface="Calibri"/>
                          <a:ea typeface="Calibri"/>
                          <a:cs typeface="Times New Roman"/>
                        </a:rPr>
                        <a:t>are </a:t>
                      </a:r>
                      <a:r>
                        <a:rPr lang="en-US" sz="2400" b="1" u="sng" dirty="0">
                          <a:solidFill>
                            <a:srgbClr val="FF0000"/>
                          </a:solidFill>
                          <a:effectLst/>
                          <a:latin typeface="Calibri"/>
                          <a:ea typeface="Calibri"/>
                          <a:cs typeface="Times New Roman"/>
                        </a:rPr>
                        <a:t>plenty of</a:t>
                      </a:r>
                      <a:r>
                        <a:rPr lang="en-US" sz="2400" dirty="0">
                          <a:solidFill>
                            <a:srgbClr val="000000"/>
                          </a:solidFill>
                          <a:effectLst/>
                          <a:latin typeface="Calibri"/>
                          <a:ea typeface="Calibri"/>
                          <a:cs typeface="Times New Roman"/>
                        </a:rPr>
                        <a:t> </a:t>
                      </a:r>
                      <a:r>
                        <a:rPr lang="en-US" sz="2400" b="1" dirty="0">
                          <a:solidFill>
                            <a:srgbClr val="000000"/>
                          </a:solidFill>
                          <a:effectLst/>
                          <a:latin typeface="Calibri"/>
                          <a:ea typeface="Calibri"/>
                          <a:cs typeface="Times New Roman"/>
                        </a:rPr>
                        <a:t>questions</a:t>
                      </a:r>
                      <a:r>
                        <a:rPr lang="en-US" sz="2400" dirty="0">
                          <a:solidFill>
                            <a:srgbClr val="000000"/>
                          </a:solidFill>
                          <a:effectLst/>
                          <a:latin typeface="Calibri"/>
                          <a:ea typeface="Calibri"/>
                          <a:cs typeface="Times New Roman"/>
                        </a:rPr>
                        <a:t> in this book.</a:t>
                      </a:r>
                      <a:endParaRPr lang="en-US" sz="2400" dirty="0">
                        <a:effectLst/>
                        <a:latin typeface="Calibri"/>
                        <a:ea typeface="Calibri"/>
                        <a:cs typeface="Arial"/>
                      </a:endParaRPr>
                    </a:p>
                    <a:p>
                      <a:pPr>
                        <a:lnSpc>
                          <a:spcPct val="150000"/>
                        </a:lnSpc>
                        <a:spcAft>
                          <a:spcPts val="0"/>
                        </a:spcAft>
                      </a:pPr>
                      <a:r>
                        <a:rPr lang="en-US" sz="2400" dirty="0">
                          <a:solidFill>
                            <a:srgbClr val="000000"/>
                          </a:solidFill>
                          <a:effectLst/>
                          <a:latin typeface="Calibri"/>
                          <a:ea typeface="Calibri"/>
                          <a:cs typeface="Times New Roman"/>
                        </a:rPr>
                        <a:t>You’ve got </a:t>
                      </a:r>
                      <a:r>
                        <a:rPr lang="en-US" sz="2400" b="1" u="sng" dirty="0">
                          <a:solidFill>
                            <a:srgbClr val="FF0000"/>
                          </a:solidFill>
                          <a:effectLst/>
                          <a:latin typeface="Calibri"/>
                          <a:ea typeface="Calibri"/>
                          <a:cs typeface="Times New Roman"/>
                        </a:rPr>
                        <a:t>a lot of</a:t>
                      </a:r>
                      <a:r>
                        <a:rPr lang="en-US" sz="2400" b="1" dirty="0">
                          <a:solidFill>
                            <a:srgbClr val="000000"/>
                          </a:solidFill>
                          <a:effectLst/>
                          <a:latin typeface="Calibri"/>
                          <a:ea typeface="Calibri"/>
                          <a:cs typeface="Times New Roman"/>
                        </a:rPr>
                        <a:t> / </a:t>
                      </a:r>
                      <a:r>
                        <a:rPr lang="en-US" sz="2400" b="1" u="sng" dirty="0">
                          <a:solidFill>
                            <a:srgbClr val="FF0000"/>
                          </a:solidFill>
                          <a:effectLst/>
                          <a:latin typeface="Calibri"/>
                          <a:ea typeface="Calibri"/>
                          <a:cs typeface="Times New Roman"/>
                        </a:rPr>
                        <a:t>lots of</a:t>
                      </a:r>
                      <a:r>
                        <a:rPr lang="en-US" sz="2400" dirty="0">
                          <a:solidFill>
                            <a:srgbClr val="000000"/>
                          </a:solidFill>
                          <a:effectLst/>
                          <a:latin typeface="Calibri"/>
                          <a:ea typeface="Calibri"/>
                          <a:cs typeface="Times New Roman"/>
                        </a:rPr>
                        <a:t> </a:t>
                      </a:r>
                      <a:r>
                        <a:rPr lang="en-US" sz="2400" dirty="0" smtClean="0">
                          <a:solidFill>
                            <a:srgbClr val="000000"/>
                          </a:solidFill>
                          <a:effectLst/>
                          <a:latin typeface="Calibri"/>
                          <a:ea typeface="Calibri"/>
                          <a:cs typeface="Times New Roman"/>
                        </a:rPr>
                        <a:t>candies.</a:t>
                      </a:r>
                      <a:endParaRPr lang="en-US" sz="2400" dirty="0">
                        <a:effectLst/>
                        <a:latin typeface="Calibri"/>
                        <a:ea typeface="Calibri"/>
                        <a:cs typeface="Arial"/>
                      </a:endParaRPr>
                    </a:p>
                    <a:p>
                      <a:pPr>
                        <a:lnSpc>
                          <a:spcPct val="150000"/>
                        </a:lnSpc>
                        <a:spcAft>
                          <a:spcPts val="0"/>
                        </a:spcAft>
                      </a:pPr>
                      <a:r>
                        <a:rPr lang="en-US" sz="2400" b="1" u="sng" dirty="0">
                          <a:solidFill>
                            <a:srgbClr val="FF0000"/>
                          </a:solidFill>
                          <a:effectLst/>
                          <a:latin typeface="Calibri"/>
                          <a:ea typeface="Calibri"/>
                          <a:cs typeface="Times New Roman"/>
                        </a:rPr>
                        <a:t>Most</a:t>
                      </a:r>
                      <a:r>
                        <a:rPr lang="en-US" sz="2400" dirty="0">
                          <a:solidFill>
                            <a:srgbClr val="FF0000"/>
                          </a:solidFill>
                          <a:effectLst/>
                          <a:latin typeface="Calibri"/>
                          <a:ea typeface="Calibri"/>
                          <a:cs typeface="Times New Roman"/>
                        </a:rPr>
                        <a:t> </a:t>
                      </a:r>
                      <a:r>
                        <a:rPr lang="en-US" sz="2400" b="1" dirty="0">
                          <a:solidFill>
                            <a:srgbClr val="000000"/>
                          </a:solidFill>
                          <a:effectLst/>
                          <a:latin typeface="Calibri"/>
                          <a:ea typeface="Calibri"/>
                          <a:cs typeface="Times New Roman"/>
                        </a:rPr>
                        <a:t>cities</a:t>
                      </a:r>
                      <a:r>
                        <a:rPr lang="en-US" sz="2400" dirty="0">
                          <a:solidFill>
                            <a:srgbClr val="000000"/>
                          </a:solidFill>
                          <a:effectLst/>
                          <a:latin typeface="Calibri"/>
                          <a:ea typeface="Calibri"/>
                          <a:cs typeface="Times New Roman"/>
                        </a:rPr>
                        <a:t> are polluted.</a:t>
                      </a:r>
                      <a:endParaRPr lang="en-US" sz="2400" dirty="0">
                        <a:effectLst/>
                        <a:latin typeface="Calibri"/>
                        <a:ea typeface="Calibri"/>
                        <a:cs typeface="Arial"/>
                      </a:endParaRPr>
                    </a:p>
                    <a:p>
                      <a:pPr>
                        <a:lnSpc>
                          <a:spcPct val="150000"/>
                        </a:lnSpc>
                        <a:spcAft>
                          <a:spcPts val="0"/>
                        </a:spcAft>
                      </a:pPr>
                      <a:r>
                        <a:rPr lang="en-US" sz="2400" b="1" u="sng" dirty="0">
                          <a:solidFill>
                            <a:srgbClr val="FF0000"/>
                          </a:solidFill>
                          <a:effectLst/>
                          <a:latin typeface="Calibri"/>
                          <a:ea typeface="Calibri"/>
                          <a:cs typeface="Times New Roman"/>
                        </a:rPr>
                        <a:t>All</a:t>
                      </a:r>
                      <a:r>
                        <a:rPr lang="en-US" sz="2400" dirty="0">
                          <a:solidFill>
                            <a:srgbClr val="FF0000"/>
                          </a:solidFill>
                          <a:effectLst/>
                          <a:latin typeface="Calibri"/>
                          <a:ea typeface="Calibri"/>
                          <a:cs typeface="Times New Roman"/>
                        </a:rPr>
                        <a:t> </a:t>
                      </a:r>
                      <a:r>
                        <a:rPr lang="en-US" sz="2400" b="1" dirty="0">
                          <a:solidFill>
                            <a:srgbClr val="000000"/>
                          </a:solidFill>
                          <a:effectLst/>
                          <a:latin typeface="Calibri"/>
                          <a:ea typeface="Calibri"/>
                          <a:cs typeface="Times New Roman"/>
                        </a:rPr>
                        <a:t>students</a:t>
                      </a:r>
                      <a:r>
                        <a:rPr lang="en-US" sz="2400" dirty="0">
                          <a:solidFill>
                            <a:srgbClr val="000000"/>
                          </a:solidFill>
                          <a:effectLst/>
                          <a:latin typeface="Calibri"/>
                          <a:ea typeface="Calibri"/>
                          <a:cs typeface="Times New Roman"/>
                        </a:rPr>
                        <a:t> must attend the class.</a:t>
                      </a:r>
                      <a:endParaRPr lang="en-US" sz="2400" dirty="0">
                        <a:effectLst/>
                        <a:latin typeface="Calibri"/>
                        <a:ea typeface="Calibri"/>
                        <a:cs typeface="Arial"/>
                      </a:endParaRPr>
                    </a:p>
                  </a:txBody>
                  <a:tcPr marL="65599" marR="65599" marT="0" marB="0">
                    <a:solidFill>
                      <a:schemeClr val="tx2">
                        <a:lumMod val="10000"/>
                        <a:lumOff val="90000"/>
                      </a:schemeClr>
                    </a:solidFill>
                  </a:tcPr>
                </a:tc>
                <a:tc>
                  <a:txBody>
                    <a:bodyPr/>
                    <a:lstStyle/>
                    <a:p>
                      <a:pPr>
                        <a:lnSpc>
                          <a:spcPct val="150000"/>
                        </a:lnSpc>
                        <a:spcAft>
                          <a:spcPts val="0"/>
                        </a:spcAft>
                      </a:pPr>
                      <a:r>
                        <a:rPr lang="en-US" sz="2400" dirty="0">
                          <a:solidFill>
                            <a:srgbClr val="000000"/>
                          </a:solidFill>
                          <a:effectLst/>
                          <a:latin typeface="Calibri"/>
                          <a:ea typeface="Calibri"/>
                          <a:cs typeface="Times New Roman"/>
                        </a:rPr>
                        <a:t>Everyone needs to eat </a:t>
                      </a:r>
                      <a:r>
                        <a:rPr lang="en-US" sz="2400" b="1" u="sng" dirty="0">
                          <a:solidFill>
                            <a:srgbClr val="FF0000"/>
                          </a:solidFill>
                          <a:effectLst/>
                          <a:latin typeface="Calibri"/>
                          <a:ea typeface="Calibri"/>
                          <a:cs typeface="Times New Roman"/>
                        </a:rPr>
                        <a:t>some</a:t>
                      </a:r>
                      <a:r>
                        <a:rPr lang="en-US" sz="2400" dirty="0">
                          <a:solidFill>
                            <a:srgbClr val="FF0000"/>
                          </a:solidFill>
                          <a:effectLst/>
                          <a:latin typeface="Calibri"/>
                          <a:ea typeface="Calibri"/>
                          <a:cs typeface="Times New Roman"/>
                        </a:rPr>
                        <a:t> </a:t>
                      </a:r>
                      <a:r>
                        <a:rPr lang="en-US" sz="2400" b="1" dirty="0" smtClean="0">
                          <a:solidFill>
                            <a:srgbClr val="000000"/>
                          </a:solidFill>
                          <a:effectLst/>
                          <a:latin typeface="Calibri"/>
                          <a:ea typeface="Calibri"/>
                          <a:cs typeface="Times New Roman"/>
                        </a:rPr>
                        <a:t>protein </a:t>
                      </a:r>
                      <a:r>
                        <a:rPr lang="en-US" sz="2400" b="0" dirty="0" smtClean="0">
                          <a:solidFill>
                            <a:srgbClr val="000000"/>
                          </a:solidFill>
                          <a:effectLst/>
                          <a:latin typeface="Calibri"/>
                          <a:ea typeface="Calibri"/>
                          <a:cs typeface="Times New Roman"/>
                        </a:rPr>
                        <a:t>every day</a:t>
                      </a:r>
                      <a:r>
                        <a:rPr lang="en-US" sz="2400" dirty="0" smtClean="0">
                          <a:solidFill>
                            <a:srgbClr val="000000"/>
                          </a:solidFill>
                          <a:effectLst/>
                          <a:latin typeface="Calibri"/>
                          <a:ea typeface="Calibri"/>
                          <a:cs typeface="Times New Roman"/>
                        </a:rPr>
                        <a:t>.</a:t>
                      </a:r>
                      <a:endParaRPr lang="en-US" sz="2400" dirty="0">
                        <a:effectLst/>
                        <a:latin typeface="Calibri"/>
                        <a:ea typeface="Calibri"/>
                        <a:cs typeface="Arial"/>
                      </a:endParaRPr>
                    </a:p>
                    <a:p>
                      <a:pPr>
                        <a:lnSpc>
                          <a:spcPct val="150000"/>
                        </a:lnSpc>
                        <a:spcAft>
                          <a:spcPts val="0"/>
                        </a:spcAft>
                      </a:pPr>
                      <a:r>
                        <a:rPr lang="en-US" sz="2400" dirty="0" smtClean="0">
                          <a:solidFill>
                            <a:srgbClr val="000000"/>
                          </a:solidFill>
                          <a:effectLst/>
                          <a:latin typeface="Calibri"/>
                          <a:ea typeface="Calibri"/>
                          <a:cs typeface="Times New Roman"/>
                        </a:rPr>
                        <a:t>Don’t </a:t>
                      </a:r>
                      <a:r>
                        <a:rPr lang="en-US" sz="2400" dirty="0">
                          <a:solidFill>
                            <a:srgbClr val="000000"/>
                          </a:solidFill>
                          <a:effectLst/>
                          <a:latin typeface="Calibri"/>
                          <a:ea typeface="Calibri"/>
                          <a:cs typeface="Times New Roman"/>
                        </a:rPr>
                        <a:t>hurry. We have </a:t>
                      </a:r>
                      <a:r>
                        <a:rPr lang="en-US" sz="2400" b="1" u="sng" dirty="0">
                          <a:solidFill>
                            <a:srgbClr val="FF0000"/>
                          </a:solidFill>
                          <a:effectLst/>
                          <a:latin typeface="Calibri"/>
                          <a:ea typeface="Calibri"/>
                          <a:cs typeface="Times New Roman"/>
                        </a:rPr>
                        <a:t>plenty of</a:t>
                      </a:r>
                      <a:r>
                        <a:rPr lang="en-US" sz="2400" dirty="0">
                          <a:solidFill>
                            <a:srgbClr val="000000"/>
                          </a:solidFill>
                          <a:effectLst/>
                          <a:latin typeface="Calibri"/>
                          <a:ea typeface="Calibri"/>
                          <a:cs typeface="Times New Roman"/>
                        </a:rPr>
                        <a:t> </a:t>
                      </a:r>
                      <a:r>
                        <a:rPr lang="en-US" sz="2400" b="1" dirty="0">
                          <a:solidFill>
                            <a:srgbClr val="000000"/>
                          </a:solidFill>
                          <a:effectLst/>
                          <a:latin typeface="Calibri"/>
                          <a:ea typeface="Calibri"/>
                          <a:cs typeface="Times New Roman"/>
                        </a:rPr>
                        <a:t>time</a:t>
                      </a:r>
                      <a:r>
                        <a:rPr lang="en-US" sz="2400" dirty="0">
                          <a:solidFill>
                            <a:srgbClr val="000000"/>
                          </a:solidFill>
                          <a:effectLst/>
                          <a:latin typeface="Calibri"/>
                          <a:ea typeface="Calibri"/>
                          <a:cs typeface="Times New Roman"/>
                        </a:rPr>
                        <a:t>.</a:t>
                      </a:r>
                      <a:endParaRPr lang="en-US" sz="2400" dirty="0">
                        <a:effectLst/>
                        <a:latin typeface="Calibri"/>
                        <a:ea typeface="Calibri"/>
                        <a:cs typeface="Arial"/>
                      </a:endParaRPr>
                    </a:p>
                    <a:p>
                      <a:pPr>
                        <a:lnSpc>
                          <a:spcPct val="150000"/>
                        </a:lnSpc>
                        <a:spcAft>
                          <a:spcPts val="0"/>
                        </a:spcAft>
                      </a:pPr>
                      <a:endParaRPr lang="en-US" sz="2400" dirty="0" smtClean="0">
                        <a:solidFill>
                          <a:srgbClr val="000000"/>
                        </a:solidFill>
                        <a:effectLst/>
                        <a:latin typeface="Calibri"/>
                        <a:ea typeface="Calibri"/>
                        <a:cs typeface="Times New Roman"/>
                      </a:endParaRPr>
                    </a:p>
                    <a:p>
                      <a:pPr>
                        <a:lnSpc>
                          <a:spcPct val="150000"/>
                        </a:lnSpc>
                        <a:spcAft>
                          <a:spcPts val="0"/>
                        </a:spcAft>
                      </a:pPr>
                      <a:r>
                        <a:rPr lang="en-US" sz="2400" dirty="0" smtClean="0">
                          <a:solidFill>
                            <a:srgbClr val="000000"/>
                          </a:solidFill>
                          <a:effectLst/>
                          <a:latin typeface="Calibri"/>
                          <a:ea typeface="Calibri"/>
                          <a:cs typeface="Times New Roman"/>
                        </a:rPr>
                        <a:t>He </a:t>
                      </a:r>
                      <a:r>
                        <a:rPr lang="en-US" sz="2400" dirty="0">
                          <a:solidFill>
                            <a:srgbClr val="000000"/>
                          </a:solidFill>
                          <a:effectLst/>
                          <a:latin typeface="Calibri"/>
                          <a:ea typeface="Calibri"/>
                          <a:cs typeface="Times New Roman"/>
                        </a:rPr>
                        <a:t>eats </a:t>
                      </a:r>
                      <a:r>
                        <a:rPr lang="en-US" sz="2400" b="1" u="sng" dirty="0">
                          <a:solidFill>
                            <a:srgbClr val="FF0000"/>
                          </a:solidFill>
                          <a:effectLst/>
                          <a:latin typeface="Calibri"/>
                          <a:ea typeface="Calibri"/>
                          <a:cs typeface="Times New Roman"/>
                        </a:rPr>
                        <a:t>a lot of</a:t>
                      </a:r>
                      <a:r>
                        <a:rPr lang="en-US" sz="2400" b="1" dirty="0">
                          <a:solidFill>
                            <a:srgbClr val="000000"/>
                          </a:solidFill>
                          <a:effectLst/>
                          <a:latin typeface="Calibri"/>
                          <a:ea typeface="Calibri"/>
                          <a:cs typeface="Times New Roman"/>
                        </a:rPr>
                        <a:t> / </a:t>
                      </a:r>
                      <a:r>
                        <a:rPr lang="en-US" sz="2400" b="1" u="sng" dirty="0">
                          <a:solidFill>
                            <a:srgbClr val="FF0000"/>
                          </a:solidFill>
                          <a:effectLst/>
                          <a:latin typeface="Calibri"/>
                          <a:ea typeface="Calibri"/>
                          <a:cs typeface="Times New Roman"/>
                        </a:rPr>
                        <a:t>lots of</a:t>
                      </a:r>
                      <a:r>
                        <a:rPr lang="en-US" sz="2400" dirty="0">
                          <a:solidFill>
                            <a:srgbClr val="000000"/>
                          </a:solidFill>
                          <a:effectLst/>
                          <a:latin typeface="Calibri"/>
                          <a:ea typeface="Calibri"/>
                          <a:cs typeface="Times New Roman"/>
                        </a:rPr>
                        <a:t> </a:t>
                      </a:r>
                      <a:r>
                        <a:rPr lang="en-US" sz="2400" b="1" dirty="0">
                          <a:solidFill>
                            <a:srgbClr val="000000"/>
                          </a:solidFill>
                          <a:effectLst/>
                          <a:latin typeface="Calibri"/>
                          <a:ea typeface="Calibri"/>
                          <a:cs typeface="Times New Roman"/>
                        </a:rPr>
                        <a:t>junk food</a:t>
                      </a:r>
                      <a:r>
                        <a:rPr lang="en-US" sz="2400" dirty="0">
                          <a:solidFill>
                            <a:srgbClr val="000000"/>
                          </a:solidFill>
                          <a:effectLst/>
                          <a:latin typeface="Calibri"/>
                          <a:ea typeface="Calibri"/>
                          <a:cs typeface="Times New Roman"/>
                        </a:rPr>
                        <a:t>.</a:t>
                      </a:r>
                      <a:endParaRPr lang="en-US" sz="2400" dirty="0">
                        <a:effectLst/>
                        <a:latin typeface="Calibri"/>
                        <a:ea typeface="Calibri"/>
                        <a:cs typeface="Arial"/>
                      </a:endParaRPr>
                    </a:p>
                    <a:p>
                      <a:pPr>
                        <a:lnSpc>
                          <a:spcPct val="150000"/>
                        </a:lnSpc>
                        <a:spcAft>
                          <a:spcPts val="0"/>
                        </a:spcAft>
                      </a:pPr>
                      <a:r>
                        <a:rPr lang="en-US" sz="2400" b="1" u="sng" dirty="0">
                          <a:solidFill>
                            <a:srgbClr val="FF0000"/>
                          </a:solidFill>
                          <a:effectLst/>
                          <a:latin typeface="Calibri"/>
                          <a:ea typeface="Calibri"/>
                          <a:cs typeface="Times New Roman"/>
                        </a:rPr>
                        <a:t>Most</a:t>
                      </a:r>
                      <a:r>
                        <a:rPr lang="en-US" sz="2400" dirty="0">
                          <a:solidFill>
                            <a:srgbClr val="FF0000"/>
                          </a:solidFill>
                          <a:effectLst/>
                          <a:latin typeface="Calibri"/>
                          <a:ea typeface="Calibri"/>
                          <a:cs typeface="Times New Roman"/>
                        </a:rPr>
                        <a:t> </a:t>
                      </a:r>
                      <a:r>
                        <a:rPr lang="en-US" sz="2400" b="1" dirty="0">
                          <a:solidFill>
                            <a:srgbClr val="000000"/>
                          </a:solidFill>
                          <a:effectLst/>
                          <a:latin typeface="Calibri"/>
                          <a:ea typeface="Calibri"/>
                          <a:cs typeface="Times New Roman"/>
                        </a:rPr>
                        <a:t>rice</a:t>
                      </a:r>
                      <a:r>
                        <a:rPr lang="en-US" sz="2400" dirty="0">
                          <a:solidFill>
                            <a:srgbClr val="000000"/>
                          </a:solidFill>
                          <a:effectLst/>
                          <a:latin typeface="Calibri"/>
                          <a:ea typeface="Calibri"/>
                          <a:cs typeface="Times New Roman"/>
                        </a:rPr>
                        <a:t> is grown in the North.</a:t>
                      </a:r>
                      <a:endParaRPr lang="en-US" sz="2400" dirty="0">
                        <a:effectLst/>
                        <a:latin typeface="Calibri"/>
                        <a:ea typeface="Calibri"/>
                        <a:cs typeface="Arial"/>
                      </a:endParaRPr>
                    </a:p>
                    <a:p>
                      <a:pPr>
                        <a:lnSpc>
                          <a:spcPct val="150000"/>
                        </a:lnSpc>
                        <a:spcAft>
                          <a:spcPts val="0"/>
                        </a:spcAft>
                      </a:pPr>
                      <a:r>
                        <a:rPr lang="en-US" sz="2400" b="1" u="sng" dirty="0">
                          <a:solidFill>
                            <a:srgbClr val="FF0000"/>
                          </a:solidFill>
                          <a:effectLst/>
                          <a:latin typeface="Calibri"/>
                          <a:ea typeface="Calibri"/>
                          <a:cs typeface="Times New Roman"/>
                        </a:rPr>
                        <a:t>All</a:t>
                      </a:r>
                      <a:r>
                        <a:rPr lang="en-US" sz="2400" dirty="0">
                          <a:solidFill>
                            <a:srgbClr val="FF0000"/>
                          </a:solidFill>
                          <a:effectLst/>
                          <a:latin typeface="Calibri"/>
                          <a:ea typeface="Calibri"/>
                          <a:cs typeface="Times New Roman"/>
                        </a:rPr>
                        <a:t> </a:t>
                      </a:r>
                      <a:r>
                        <a:rPr lang="en-US" sz="2400" b="1" dirty="0">
                          <a:solidFill>
                            <a:srgbClr val="000000"/>
                          </a:solidFill>
                          <a:effectLst/>
                          <a:latin typeface="Calibri"/>
                          <a:ea typeface="Calibri"/>
                          <a:cs typeface="Times New Roman"/>
                        </a:rPr>
                        <a:t>homework</a:t>
                      </a:r>
                      <a:r>
                        <a:rPr lang="en-US" sz="2400" dirty="0">
                          <a:solidFill>
                            <a:srgbClr val="000000"/>
                          </a:solidFill>
                          <a:effectLst/>
                          <a:latin typeface="Calibri"/>
                          <a:ea typeface="Calibri"/>
                          <a:cs typeface="Times New Roman"/>
                        </a:rPr>
                        <a:t> must be done.</a:t>
                      </a:r>
                      <a:endParaRPr lang="en-US" sz="2400" dirty="0">
                        <a:effectLst/>
                        <a:latin typeface="Calibri"/>
                        <a:ea typeface="Calibri"/>
                        <a:cs typeface="Arial"/>
                      </a:endParaRPr>
                    </a:p>
                  </a:txBody>
                  <a:tcPr marL="65599" marR="65599" marT="0" marB="0">
                    <a:solidFill>
                      <a:schemeClr val="tx2">
                        <a:lumMod val="10000"/>
                        <a:lumOff val="90000"/>
                      </a:schemeClr>
                    </a:solidFill>
                  </a:tcPr>
                </a:tc>
                <a:extLst>
                  <a:ext uri="{0D108BD9-81ED-4DB2-BD59-A6C34878D82A}">
                    <a16:rowId xmlns:a16="http://schemas.microsoft.com/office/drawing/2014/main" val="10001"/>
                  </a:ext>
                </a:extLst>
              </a:tr>
            </a:tbl>
          </a:graphicData>
        </a:graphic>
      </p:graphicFrame>
      <mc:AlternateContent xmlns:mc="http://schemas.openxmlformats.org/markup-compatibility/2006">
        <mc:Choice xmlns:p14="http://schemas.microsoft.com/office/powerpoint/2010/main" Requires="p14">
          <p:contentPart p14:bwMode="auto" r:id="rId2">
            <p14:nvContentPartPr>
              <p14:cNvPr id="3" name="Ink 2"/>
              <p14:cNvContentPartPr/>
              <p14:nvPr/>
            </p14:nvContentPartPr>
            <p14:xfrm>
              <a:off x="419760" y="2524680"/>
              <a:ext cx="11383560" cy="2211840"/>
            </p14:xfrm>
          </p:contentPart>
        </mc:Choice>
        <mc:Fallback>
          <p:pic>
            <p:nvPicPr>
              <p:cNvPr id="3" name="Ink 2"/>
              <p:cNvPicPr/>
              <p:nvPr/>
            </p:nvPicPr>
            <p:blipFill>
              <a:blip r:embed="rId3"/>
              <a:stretch>
                <a:fillRect/>
              </a:stretch>
            </p:blipFill>
            <p:spPr>
              <a:xfrm>
                <a:off x="410400" y="2515320"/>
                <a:ext cx="11402280" cy="2230560"/>
              </a:xfrm>
              <a:prstGeom prst="rect">
                <a:avLst/>
              </a:prstGeom>
            </p:spPr>
          </p:pic>
        </mc:Fallback>
      </mc:AlternateContent>
    </p:spTree>
    <p:extLst>
      <p:ext uri="{BB962C8B-B14F-4D97-AF65-F5344CB8AC3E}">
        <p14:creationId xmlns:p14="http://schemas.microsoft.com/office/powerpoint/2010/main" val="2042239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3193" y="1166541"/>
            <a:ext cx="11282907" cy="5262979"/>
          </a:xfrm>
          <a:prstGeom prst="rect">
            <a:avLst/>
          </a:prstGeom>
          <a:solidFill>
            <a:schemeClr val="tx2">
              <a:lumMod val="10000"/>
              <a:lumOff val="90000"/>
            </a:schemeClr>
          </a:solidFill>
        </p:spPr>
        <p:style>
          <a:lnRef idx="1">
            <a:schemeClr val="accent3"/>
          </a:lnRef>
          <a:fillRef idx="2">
            <a:schemeClr val="accent3"/>
          </a:fillRef>
          <a:effectRef idx="1">
            <a:schemeClr val="accent3"/>
          </a:effectRef>
          <a:fontRef idx="minor">
            <a:schemeClr val="dk1"/>
          </a:fontRef>
        </p:style>
        <p:txBody>
          <a:bodyPr wrap="square">
            <a:spAutoFit/>
          </a:bodyPr>
          <a:lstStyle/>
          <a:p>
            <a:r>
              <a:rPr lang="en-US" sz="2400" b="1" dirty="0"/>
              <a:t> </a:t>
            </a:r>
            <a:r>
              <a:rPr lang="en-US" sz="2400" b="1" dirty="0">
                <a:solidFill>
                  <a:srgbClr val="FF0000"/>
                </a:solidFill>
              </a:rPr>
              <a:t>A. Complete the sentences with </a:t>
            </a:r>
            <a:r>
              <a:rPr lang="en-US" sz="2400" b="1" i="1" dirty="0">
                <a:solidFill>
                  <a:schemeClr val="tx1"/>
                </a:solidFill>
              </a:rPr>
              <a:t>a few, few, a little, </a:t>
            </a:r>
            <a:r>
              <a:rPr lang="en-US" sz="2400" b="1" dirty="0">
                <a:solidFill>
                  <a:schemeClr val="tx1"/>
                </a:solidFill>
              </a:rPr>
              <a:t>or </a:t>
            </a:r>
            <a:r>
              <a:rPr lang="en-US" sz="2400" b="1" i="1" dirty="0">
                <a:solidFill>
                  <a:schemeClr val="tx1"/>
                </a:solidFill>
              </a:rPr>
              <a:t>little</a:t>
            </a:r>
            <a:r>
              <a:rPr lang="en-US" sz="2400" b="1" i="1" dirty="0">
                <a:solidFill>
                  <a:srgbClr val="FF0000"/>
                </a:solidFill>
              </a:rPr>
              <a:t>. </a:t>
            </a:r>
            <a:endParaRPr lang="en-US" sz="2400" b="1" dirty="0">
              <a:solidFill>
                <a:srgbClr val="FF0000"/>
              </a:solidFill>
            </a:endParaRPr>
          </a:p>
          <a:p>
            <a:endParaRPr lang="en-US" sz="2400" b="1" dirty="0"/>
          </a:p>
          <a:p>
            <a:pPr marL="457200" indent="-457200">
              <a:buAutoNum type="arabicPeriod"/>
            </a:pPr>
            <a:r>
              <a:rPr lang="en-US" sz="2400" b="1" dirty="0" smtClean="0"/>
              <a:t>A</a:t>
            </a:r>
            <a:r>
              <a:rPr lang="en-US" sz="2400" b="1" dirty="0"/>
              <a:t>: Do you have </a:t>
            </a:r>
            <a:r>
              <a:rPr lang="en-US" sz="2400" b="1" i="1" dirty="0" smtClean="0"/>
              <a:t>------------</a:t>
            </a:r>
            <a:r>
              <a:rPr lang="en-US" sz="2400" b="1" dirty="0" smtClean="0"/>
              <a:t> </a:t>
            </a:r>
            <a:r>
              <a:rPr lang="en-US" sz="2400" b="1" dirty="0"/>
              <a:t>minutes? I need </a:t>
            </a:r>
            <a:r>
              <a:rPr lang="en-US" sz="2400" b="1" i="1" dirty="0" smtClean="0"/>
              <a:t>----------</a:t>
            </a:r>
            <a:r>
              <a:rPr lang="en-US" sz="2400" b="1" dirty="0" smtClean="0"/>
              <a:t> </a:t>
            </a:r>
            <a:r>
              <a:rPr lang="en-US" sz="2400" b="1" i="1" dirty="0" smtClean="0"/>
              <a:t> </a:t>
            </a:r>
            <a:r>
              <a:rPr lang="en-US" sz="2400" b="1" dirty="0"/>
              <a:t>help. I'm having </a:t>
            </a:r>
            <a:r>
              <a:rPr lang="en-US" sz="2400" b="1" dirty="0" smtClean="0"/>
              <a:t>-------- </a:t>
            </a:r>
            <a:r>
              <a:rPr lang="en-US" sz="2400" b="1" dirty="0"/>
              <a:t>problems </a:t>
            </a:r>
            <a:r>
              <a:rPr lang="en-US" sz="2400" b="1" dirty="0" smtClean="0"/>
              <a:t>with </a:t>
            </a:r>
            <a:r>
              <a:rPr lang="en-US" sz="2400" b="1" dirty="0"/>
              <a:t>my laptop.</a:t>
            </a:r>
          </a:p>
          <a:p>
            <a:r>
              <a:rPr lang="en-US" sz="2400" b="1" dirty="0"/>
              <a:t>    B: Sure. Now is good. I have </a:t>
            </a:r>
            <a:r>
              <a:rPr lang="en-US" sz="2400" b="1" i="1" dirty="0" smtClean="0"/>
              <a:t>-----------</a:t>
            </a:r>
            <a:r>
              <a:rPr lang="en-US" sz="2400" b="1" dirty="0" smtClean="0"/>
              <a:t> </a:t>
            </a:r>
            <a:r>
              <a:rPr lang="en-US" sz="2400" b="1" dirty="0"/>
              <a:t>time before </a:t>
            </a:r>
            <a:r>
              <a:rPr lang="en-US" sz="2400" b="1" dirty="0" smtClean="0"/>
              <a:t>leaving.</a:t>
            </a:r>
            <a:endParaRPr lang="en-US" sz="2400" b="1" dirty="0"/>
          </a:p>
          <a:p>
            <a:r>
              <a:rPr lang="en-US" sz="2400" b="1" dirty="0"/>
              <a:t> </a:t>
            </a:r>
          </a:p>
          <a:p>
            <a:r>
              <a:rPr lang="en-US" sz="2400" b="1" dirty="0"/>
              <a:t>2. A: Ben isn't happy at his new high school. He hasn't met many kids, and he has </a:t>
            </a:r>
            <a:r>
              <a:rPr lang="en-US" sz="2400" b="1" i="1" dirty="0"/>
              <a:t>--------</a:t>
            </a:r>
            <a:r>
              <a:rPr lang="en-US" sz="2400" b="1" dirty="0"/>
              <a:t> </a:t>
            </a:r>
            <a:r>
              <a:rPr lang="en-US" sz="2400" b="1" dirty="0" smtClean="0"/>
              <a:t>  </a:t>
            </a:r>
          </a:p>
          <a:p>
            <a:r>
              <a:rPr lang="en-US" sz="2400" b="1" dirty="0"/>
              <a:t> </a:t>
            </a:r>
            <a:r>
              <a:rPr lang="en-US" sz="2400" b="1" dirty="0" smtClean="0"/>
              <a:t>    friends</a:t>
            </a:r>
            <a:r>
              <a:rPr lang="en-US" sz="2400" b="1" dirty="0"/>
              <a:t>.</a:t>
            </a:r>
          </a:p>
          <a:p>
            <a:r>
              <a:rPr lang="en-US" sz="2400" b="1" dirty="0"/>
              <a:t>    B: Give it </a:t>
            </a:r>
            <a:r>
              <a:rPr lang="en-US" sz="2400" b="1" i="1" dirty="0"/>
              <a:t>--------</a:t>
            </a:r>
            <a:r>
              <a:rPr lang="en-US" sz="2400" b="1" dirty="0"/>
              <a:t> time. In </a:t>
            </a:r>
            <a:r>
              <a:rPr lang="en-US" sz="2400" b="1" i="1" dirty="0" smtClean="0"/>
              <a:t>-----------</a:t>
            </a:r>
            <a:r>
              <a:rPr lang="en-US" sz="2400" b="1" dirty="0" smtClean="0"/>
              <a:t> </a:t>
            </a:r>
            <a:r>
              <a:rPr lang="en-US" sz="2400" b="1" dirty="0"/>
              <a:t>months, he'll have more</a:t>
            </a:r>
            <a:r>
              <a:rPr lang="en-US" sz="2400" b="1" dirty="0" smtClean="0"/>
              <a:t>.</a:t>
            </a:r>
          </a:p>
          <a:p>
            <a:endParaRPr lang="en-US" sz="2400" b="1" dirty="0" smtClean="0"/>
          </a:p>
          <a:p>
            <a:r>
              <a:rPr lang="en-US" sz="2400" b="1" dirty="0"/>
              <a:t>3. A: I have </a:t>
            </a:r>
            <a:r>
              <a:rPr lang="en-US" sz="2400" b="1" i="1" dirty="0" smtClean="0"/>
              <a:t>-----------</a:t>
            </a:r>
            <a:r>
              <a:rPr lang="en-US" sz="2400" b="1" dirty="0" smtClean="0"/>
              <a:t> </a:t>
            </a:r>
            <a:r>
              <a:rPr lang="en-US" sz="2400" b="1" dirty="0"/>
              <a:t>patience with lazy co-workers. They </a:t>
            </a:r>
            <a:r>
              <a:rPr lang="en-US" sz="2400" b="1" dirty="0" smtClean="0"/>
              <a:t>make me angry!</a:t>
            </a:r>
            <a:endParaRPr lang="en-US" sz="2400" b="1" dirty="0"/>
          </a:p>
          <a:p>
            <a:r>
              <a:rPr lang="en-US" sz="2400" b="1" dirty="0"/>
              <a:t>    B: Me too. I work with </a:t>
            </a:r>
            <a:r>
              <a:rPr lang="en-US" sz="2400" b="1" i="1" dirty="0" smtClean="0"/>
              <a:t>----------</a:t>
            </a:r>
            <a:r>
              <a:rPr lang="en-US" sz="2400" b="1" dirty="0" smtClean="0"/>
              <a:t> </a:t>
            </a:r>
            <a:r>
              <a:rPr lang="en-US" sz="2400" b="1" dirty="0"/>
              <a:t>people who do very </a:t>
            </a:r>
            <a:r>
              <a:rPr lang="en-US" sz="2400" b="1" i="1" dirty="0"/>
              <a:t>--------</a:t>
            </a:r>
            <a:r>
              <a:rPr lang="en-US" sz="2400" b="1" dirty="0"/>
              <a:t> work but complain about </a:t>
            </a:r>
            <a:endParaRPr lang="en-US" sz="2400" b="1" dirty="0" smtClean="0"/>
          </a:p>
          <a:p>
            <a:r>
              <a:rPr lang="en-US" sz="2400" b="1" dirty="0"/>
              <a:t> </a:t>
            </a:r>
            <a:r>
              <a:rPr lang="en-US" sz="2400" b="1" dirty="0" smtClean="0"/>
              <a:t>   how much </a:t>
            </a:r>
            <a:r>
              <a:rPr lang="en-US" sz="2400" b="1" dirty="0"/>
              <a:t>they do</a:t>
            </a:r>
            <a:r>
              <a:rPr lang="en-US" sz="2400" b="1" dirty="0" smtClean="0"/>
              <a:t>!</a:t>
            </a:r>
          </a:p>
          <a:p>
            <a:endParaRPr lang="en-US" sz="2400" b="1" dirty="0"/>
          </a:p>
        </p:txBody>
      </p:sp>
      <mc:AlternateContent xmlns:mc="http://schemas.openxmlformats.org/markup-compatibility/2006">
        <mc:Choice xmlns:p14="http://schemas.microsoft.com/office/powerpoint/2010/main" Requires="p14">
          <p:contentPart p14:bwMode="auto" r:id="rId2">
            <p14:nvContentPartPr>
              <p14:cNvPr id="3" name="Ink 2"/>
              <p14:cNvContentPartPr/>
              <p14:nvPr/>
            </p14:nvContentPartPr>
            <p14:xfrm>
              <a:off x="1796040" y="1856520"/>
              <a:ext cx="9935280" cy="3791160"/>
            </p14:xfrm>
          </p:contentPart>
        </mc:Choice>
        <mc:Fallback>
          <p:pic>
            <p:nvPicPr>
              <p:cNvPr id="3" name="Ink 2"/>
              <p:cNvPicPr/>
              <p:nvPr/>
            </p:nvPicPr>
            <p:blipFill>
              <a:blip r:embed="rId3"/>
              <a:stretch>
                <a:fillRect/>
              </a:stretch>
            </p:blipFill>
            <p:spPr>
              <a:xfrm>
                <a:off x="1786680" y="1847160"/>
                <a:ext cx="9954000" cy="3809880"/>
              </a:xfrm>
              <a:prstGeom prst="rect">
                <a:avLst/>
              </a:prstGeom>
            </p:spPr>
          </p:pic>
        </mc:Fallback>
      </mc:AlternateContent>
    </p:spTree>
    <p:extLst>
      <p:ext uri="{BB962C8B-B14F-4D97-AF65-F5344CB8AC3E}">
        <p14:creationId xmlns:p14="http://schemas.microsoft.com/office/powerpoint/2010/main" val="22505384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294967295"/>
          </p:nvPr>
        </p:nvSpPr>
        <p:spPr>
          <a:xfrm>
            <a:off x="622300" y="1206500"/>
            <a:ext cx="11404600" cy="4965700"/>
          </a:xfrm>
          <a:prstGeom prst="rect">
            <a:avLst/>
          </a:prstGeom>
          <a:solidFill>
            <a:schemeClr val="tx2">
              <a:lumMod val="10000"/>
              <a:lumOff val="90000"/>
            </a:schemeClr>
          </a:solidFill>
        </p:spPr>
        <p:txBody>
          <a:bodyPr/>
          <a:lstStyle/>
          <a:p>
            <a:pPr algn="l" rtl="0">
              <a:lnSpc>
                <a:spcPct val="150000"/>
              </a:lnSpc>
            </a:pPr>
            <a:r>
              <a:rPr lang="en-US" sz="2400" b="1" dirty="0" smtClean="0">
                <a:solidFill>
                  <a:srgbClr val="FF0000"/>
                </a:solidFill>
              </a:rPr>
              <a:t>B: Which </a:t>
            </a:r>
            <a:r>
              <a:rPr lang="en-US" sz="2400" b="1" dirty="0">
                <a:solidFill>
                  <a:srgbClr val="FF0000"/>
                </a:solidFill>
              </a:rPr>
              <a:t>is right?</a:t>
            </a:r>
            <a:endParaRPr lang="en-US" sz="2400" b="1" dirty="0" smtClean="0">
              <a:solidFill>
                <a:srgbClr val="FF0000"/>
              </a:solidFill>
            </a:endParaRPr>
          </a:p>
          <a:p>
            <a:pPr algn="l" rtl="0">
              <a:lnSpc>
                <a:spcPct val="150000"/>
              </a:lnSpc>
            </a:pPr>
            <a:r>
              <a:rPr lang="en-US" sz="2400" dirty="0" smtClean="0"/>
              <a:t>1</a:t>
            </a:r>
            <a:r>
              <a:rPr lang="en-US" sz="2400" dirty="0"/>
              <a:t>. She’s lucky. She has </a:t>
            </a:r>
            <a:r>
              <a:rPr lang="en-US" sz="2400" b="1" dirty="0"/>
              <a:t>few problems / a few problems.</a:t>
            </a:r>
            <a:r>
              <a:rPr lang="en-US" sz="2400" dirty="0"/>
              <a:t> </a:t>
            </a:r>
          </a:p>
          <a:p>
            <a:pPr algn="l" rtl="0">
              <a:lnSpc>
                <a:spcPct val="150000"/>
              </a:lnSpc>
            </a:pPr>
            <a:r>
              <a:rPr lang="en-US" sz="2400" dirty="0"/>
              <a:t>2. Can you lend me </a:t>
            </a:r>
            <a:r>
              <a:rPr lang="en-US" sz="2400" b="1" dirty="0"/>
              <a:t>few dollars / a few dollars</a:t>
            </a:r>
            <a:r>
              <a:rPr lang="en-US" sz="2400" dirty="0"/>
              <a:t>?</a:t>
            </a:r>
          </a:p>
          <a:p>
            <a:pPr algn="l" rtl="0">
              <a:lnSpc>
                <a:spcPct val="150000"/>
              </a:lnSpc>
            </a:pPr>
            <a:r>
              <a:rPr lang="en-US" sz="2400" dirty="0"/>
              <a:t>3. It was the middle of the night, so there was </a:t>
            </a:r>
            <a:r>
              <a:rPr lang="en-US" sz="2400" b="1" dirty="0"/>
              <a:t>little traffic / a little traffic</a:t>
            </a:r>
            <a:r>
              <a:rPr lang="en-US" sz="2400" dirty="0"/>
              <a:t>.</a:t>
            </a:r>
          </a:p>
          <a:p>
            <a:pPr algn="l" rtl="0">
              <a:lnSpc>
                <a:spcPct val="150000"/>
              </a:lnSpc>
            </a:pPr>
            <a:r>
              <a:rPr lang="en-US" sz="2400" dirty="0"/>
              <a:t>4. They got married </a:t>
            </a:r>
            <a:r>
              <a:rPr lang="en-US" sz="2400" b="1" dirty="0"/>
              <a:t>few years ago / a few years ago.</a:t>
            </a:r>
          </a:p>
          <a:p>
            <a:pPr algn="l" rtl="0">
              <a:lnSpc>
                <a:spcPct val="150000"/>
              </a:lnSpc>
            </a:pPr>
            <a:r>
              <a:rPr lang="en-US" sz="2400" dirty="0"/>
              <a:t>5. I can’t </a:t>
            </a:r>
            <a:r>
              <a:rPr lang="en-US" sz="2400" dirty="0" smtClean="0"/>
              <a:t>make a </a:t>
            </a:r>
            <a:r>
              <a:rPr lang="en-US" sz="2400" dirty="0"/>
              <a:t>decision yet. I need </a:t>
            </a:r>
            <a:r>
              <a:rPr lang="en-US" sz="2400" b="1" dirty="0"/>
              <a:t>little time / a little time</a:t>
            </a:r>
            <a:r>
              <a:rPr lang="en-US" sz="2400" dirty="0"/>
              <a:t> to think.</a:t>
            </a:r>
          </a:p>
          <a:p>
            <a:pPr algn="l" rtl="0">
              <a:lnSpc>
                <a:spcPct val="150000"/>
              </a:lnSpc>
            </a:pPr>
            <a:r>
              <a:rPr lang="en-US" sz="2400" dirty="0"/>
              <a:t>6. I </a:t>
            </a:r>
            <a:r>
              <a:rPr lang="en-US" sz="2400" dirty="0" smtClean="0"/>
              <a:t>learned </a:t>
            </a:r>
            <a:r>
              <a:rPr lang="en-US" sz="2400" b="1" dirty="0" smtClean="0"/>
              <a:t>few </a:t>
            </a:r>
            <a:r>
              <a:rPr lang="en-US" sz="2400" b="1" dirty="0"/>
              <a:t>words / </a:t>
            </a:r>
            <a:r>
              <a:rPr lang="en-US" sz="2400" b="1" dirty="0" smtClean="0"/>
              <a:t>a </a:t>
            </a:r>
            <a:r>
              <a:rPr lang="en-US" sz="2400" b="1" dirty="0"/>
              <a:t>few </a:t>
            </a:r>
            <a:r>
              <a:rPr lang="en-US" sz="2400" b="1" dirty="0" smtClean="0"/>
              <a:t>words </a:t>
            </a:r>
            <a:r>
              <a:rPr lang="en-US" sz="2400" dirty="0" smtClean="0"/>
              <a:t>today. I think that’s enough for today.</a:t>
            </a:r>
            <a:endParaRPr lang="en-US" sz="2400" dirty="0"/>
          </a:p>
        </p:txBody>
      </p:sp>
      <mc:AlternateContent xmlns:mc="http://schemas.openxmlformats.org/markup-compatibility/2006">
        <mc:Choice xmlns:p14="http://schemas.microsoft.com/office/powerpoint/2010/main" Requires="p14">
          <p:contentPart p14:bwMode="auto" r:id="rId2">
            <p14:nvContentPartPr>
              <p14:cNvPr id="3" name="Ink 2"/>
              <p14:cNvContentPartPr/>
              <p14:nvPr/>
            </p14:nvContentPartPr>
            <p14:xfrm>
              <a:off x="3545280" y="2405160"/>
              <a:ext cx="4585680" cy="3486960"/>
            </p14:xfrm>
          </p:contentPart>
        </mc:Choice>
        <mc:Fallback>
          <p:pic>
            <p:nvPicPr>
              <p:cNvPr id="3" name="Ink 2"/>
              <p:cNvPicPr/>
              <p:nvPr/>
            </p:nvPicPr>
            <p:blipFill>
              <a:blip r:embed="rId3"/>
              <a:stretch>
                <a:fillRect/>
              </a:stretch>
            </p:blipFill>
            <p:spPr>
              <a:xfrm>
                <a:off x="3535920" y="2395800"/>
                <a:ext cx="4604400" cy="3505680"/>
              </a:xfrm>
              <a:prstGeom prst="rect">
                <a:avLst/>
              </a:prstGeom>
            </p:spPr>
          </p:pic>
        </mc:Fallback>
      </mc:AlternateContent>
    </p:spTree>
    <p:extLst>
      <p:ext uri="{BB962C8B-B14F-4D97-AF65-F5344CB8AC3E}">
        <p14:creationId xmlns:p14="http://schemas.microsoft.com/office/powerpoint/2010/main" val="17720031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431717976"/>
              </p:ext>
            </p:extLst>
          </p:nvPr>
        </p:nvGraphicFramePr>
        <p:xfrm>
          <a:off x="457199" y="2348260"/>
          <a:ext cx="11245755" cy="4436241"/>
        </p:xfrm>
        <a:graphic>
          <a:graphicData uri="http://schemas.openxmlformats.org/drawingml/2006/table">
            <a:tbl>
              <a:tblPr firstRow="1" firstCol="1" bandRow="1">
                <a:tableStyleId>{5C22544A-7EE6-4342-B048-85BDC9FD1C3A}</a:tableStyleId>
              </a:tblPr>
              <a:tblGrid>
                <a:gridCol w="5663822">
                  <a:extLst>
                    <a:ext uri="{9D8B030D-6E8A-4147-A177-3AD203B41FA5}">
                      <a16:colId xmlns:a16="http://schemas.microsoft.com/office/drawing/2014/main" val="20000"/>
                    </a:ext>
                  </a:extLst>
                </a:gridCol>
                <a:gridCol w="5581933">
                  <a:extLst>
                    <a:ext uri="{9D8B030D-6E8A-4147-A177-3AD203B41FA5}">
                      <a16:colId xmlns:a16="http://schemas.microsoft.com/office/drawing/2014/main" val="20001"/>
                    </a:ext>
                  </a:extLst>
                </a:gridCol>
              </a:tblGrid>
              <a:tr h="1436340">
                <a:tc>
                  <a:txBody>
                    <a:bodyPr/>
                    <a:lstStyle/>
                    <a:p>
                      <a:pPr>
                        <a:lnSpc>
                          <a:spcPct val="150000"/>
                        </a:lnSpc>
                        <a:spcAft>
                          <a:spcPts val="0"/>
                        </a:spcAft>
                      </a:pPr>
                      <a:r>
                        <a:rPr lang="en-US" sz="2400" dirty="0">
                          <a:solidFill>
                            <a:schemeClr val="tx1"/>
                          </a:solidFill>
                          <a:effectLst/>
                        </a:rPr>
                        <a:t>1. Helen bought several </a:t>
                      </a:r>
                      <a:r>
                        <a:rPr lang="en-US" sz="2400" dirty="0" smtClean="0">
                          <a:solidFill>
                            <a:schemeClr val="tx1"/>
                          </a:solidFill>
                          <a:effectLst/>
                        </a:rPr>
                        <a:t>-------------------.</a:t>
                      </a:r>
                      <a:endParaRPr lang="en-US" sz="2400" dirty="0">
                        <a:solidFill>
                          <a:schemeClr val="tx1"/>
                        </a:solidFill>
                        <a:effectLst/>
                      </a:endParaRPr>
                    </a:p>
                    <a:p>
                      <a:pPr>
                        <a:lnSpc>
                          <a:spcPct val="150000"/>
                        </a:lnSpc>
                        <a:spcAft>
                          <a:spcPts val="0"/>
                        </a:spcAft>
                      </a:pPr>
                      <a:r>
                        <a:rPr lang="en-US" sz="2400" u="none" dirty="0" smtClean="0">
                          <a:solidFill>
                            <a:schemeClr val="tx1"/>
                          </a:solidFill>
                          <a:effectLst/>
                        </a:rPr>
                        <a:t>chair       </a:t>
                      </a:r>
                      <a:r>
                        <a:rPr lang="en-US" sz="2400" dirty="0" smtClean="0">
                          <a:solidFill>
                            <a:schemeClr val="tx1"/>
                          </a:solidFill>
                          <a:effectLst/>
                        </a:rPr>
                        <a:t>sugar        rice       </a:t>
                      </a:r>
                      <a:r>
                        <a:rPr lang="en-US" sz="2400" u="none" dirty="0" smtClean="0">
                          <a:solidFill>
                            <a:schemeClr val="tx1"/>
                          </a:solidFill>
                          <a:effectLst/>
                        </a:rPr>
                        <a:t>notebook</a:t>
                      </a:r>
                      <a:endParaRPr lang="en-US" sz="2400" u="none" dirty="0">
                        <a:solidFill>
                          <a:schemeClr val="tx1"/>
                        </a:solidFill>
                        <a:effectLst/>
                        <a:latin typeface="Calibri"/>
                        <a:ea typeface="Calibri"/>
                        <a:cs typeface="Arial"/>
                      </a:endParaRPr>
                    </a:p>
                  </a:txBody>
                  <a:tcPr marL="65599" marR="65599" marT="0" marB="0">
                    <a:solidFill>
                      <a:schemeClr val="tx2">
                        <a:lumMod val="10000"/>
                        <a:lumOff val="90000"/>
                      </a:schemeClr>
                    </a:solidFill>
                  </a:tcPr>
                </a:tc>
                <a:tc>
                  <a:txBody>
                    <a:bodyPr/>
                    <a:lstStyle/>
                    <a:p>
                      <a:pPr>
                        <a:lnSpc>
                          <a:spcPct val="150000"/>
                        </a:lnSpc>
                        <a:spcAft>
                          <a:spcPts val="0"/>
                        </a:spcAft>
                      </a:pPr>
                      <a:r>
                        <a:rPr lang="en-US" sz="2400" dirty="0">
                          <a:solidFill>
                            <a:schemeClr val="tx1"/>
                          </a:solidFill>
                          <a:effectLst/>
                        </a:rPr>
                        <a:t>2. Sam bought a lot of------------ .</a:t>
                      </a:r>
                    </a:p>
                    <a:p>
                      <a:pPr>
                        <a:lnSpc>
                          <a:spcPct val="150000"/>
                        </a:lnSpc>
                        <a:spcAft>
                          <a:spcPts val="0"/>
                        </a:spcAft>
                      </a:pPr>
                      <a:r>
                        <a:rPr lang="en-US" sz="2400" dirty="0">
                          <a:solidFill>
                            <a:schemeClr val="tx1"/>
                          </a:solidFill>
                          <a:effectLst/>
                        </a:rPr>
                        <a:t>stamp    rice       stuff         thing </a:t>
                      </a:r>
                      <a:endParaRPr lang="en-US" sz="2400" dirty="0" smtClean="0">
                        <a:solidFill>
                          <a:schemeClr val="tx1"/>
                        </a:solidFill>
                        <a:effectLst/>
                      </a:endParaRPr>
                    </a:p>
                  </a:txBody>
                  <a:tcPr marL="65599" marR="65599" marT="0" marB="0">
                    <a:solidFill>
                      <a:schemeClr val="tx2">
                        <a:lumMod val="10000"/>
                        <a:lumOff val="90000"/>
                      </a:schemeClr>
                    </a:solidFill>
                  </a:tcPr>
                </a:tc>
                <a:extLst>
                  <a:ext uri="{0D108BD9-81ED-4DB2-BD59-A6C34878D82A}">
                    <a16:rowId xmlns:a16="http://schemas.microsoft.com/office/drawing/2014/main" val="10000"/>
                  </a:ext>
                </a:extLst>
              </a:tr>
              <a:tr h="1511300">
                <a:tc>
                  <a:txBody>
                    <a:bodyPr/>
                    <a:lstStyle/>
                    <a:p>
                      <a:pPr>
                        <a:lnSpc>
                          <a:spcPct val="150000"/>
                        </a:lnSpc>
                        <a:spcAft>
                          <a:spcPts val="0"/>
                        </a:spcAft>
                      </a:pPr>
                      <a:r>
                        <a:rPr lang="en-US" sz="2400" dirty="0">
                          <a:solidFill>
                            <a:schemeClr val="tx1"/>
                          </a:solidFill>
                          <a:effectLst/>
                        </a:rPr>
                        <a:t>3. I need a little ------------ .</a:t>
                      </a:r>
                    </a:p>
                    <a:p>
                      <a:pPr>
                        <a:lnSpc>
                          <a:spcPct val="150000"/>
                        </a:lnSpc>
                        <a:spcAft>
                          <a:spcPts val="0"/>
                        </a:spcAft>
                      </a:pPr>
                      <a:r>
                        <a:rPr lang="en-US" sz="2400" dirty="0">
                          <a:solidFill>
                            <a:schemeClr val="tx1"/>
                          </a:solidFill>
                          <a:effectLst/>
                        </a:rPr>
                        <a:t>money     </a:t>
                      </a:r>
                      <a:r>
                        <a:rPr lang="en-US" sz="2400" dirty="0" smtClean="0">
                          <a:solidFill>
                            <a:schemeClr val="tx1"/>
                          </a:solidFill>
                          <a:effectLst/>
                        </a:rPr>
                        <a:t>information     time            </a:t>
                      </a:r>
                      <a:r>
                        <a:rPr lang="en-US" sz="2400" dirty="0">
                          <a:solidFill>
                            <a:schemeClr val="tx1"/>
                          </a:solidFill>
                          <a:effectLst/>
                        </a:rPr>
                        <a:t>minute</a:t>
                      </a:r>
                      <a:endParaRPr lang="en-US" sz="2400" dirty="0">
                        <a:solidFill>
                          <a:schemeClr val="tx1"/>
                        </a:solidFill>
                        <a:effectLst/>
                        <a:latin typeface="Calibri"/>
                        <a:ea typeface="Calibri"/>
                        <a:cs typeface="Arial"/>
                      </a:endParaRPr>
                    </a:p>
                  </a:txBody>
                  <a:tcPr marL="65599" marR="65599" marT="0" marB="0">
                    <a:solidFill>
                      <a:schemeClr val="tx2">
                        <a:lumMod val="10000"/>
                        <a:lumOff val="90000"/>
                      </a:schemeClr>
                    </a:solidFill>
                  </a:tcPr>
                </a:tc>
                <a:tc>
                  <a:txBody>
                    <a:bodyPr/>
                    <a:lstStyle/>
                    <a:p>
                      <a:pPr>
                        <a:lnSpc>
                          <a:spcPct val="150000"/>
                        </a:lnSpc>
                        <a:spcAft>
                          <a:spcPts val="0"/>
                        </a:spcAft>
                      </a:pPr>
                      <a:r>
                        <a:rPr lang="en-US" sz="2400" b="1" dirty="0">
                          <a:solidFill>
                            <a:schemeClr val="tx1"/>
                          </a:solidFill>
                          <a:effectLst/>
                        </a:rPr>
                        <a:t>4. Alice </a:t>
                      </a:r>
                      <a:r>
                        <a:rPr lang="en-US" sz="2400" b="1" dirty="0" smtClean="0">
                          <a:solidFill>
                            <a:schemeClr val="tx1"/>
                          </a:solidFill>
                          <a:effectLst/>
                        </a:rPr>
                        <a:t>sold  five ------------ </a:t>
                      </a:r>
                      <a:r>
                        <a:rPr lang="en-US" sz="2400" b="1" dirty="0">
                          <a:solidFill>
                            <a:schemeClr val="tx1"/>
                          </a:solidFill>
                          <a:effectLst/>
                        </a:rPr>
                        <a:t>.</a:t>
                      </a:r>
                    </a:p>
                    <a:p>
                      <a:pPr>
                        <a:lnSpc>
                          <a:spcPct val="150000"/>
                        </a:lnSpc>
                        <a:spcAft>
                          <a:spcPts val="0"/>
                        </a:spcAft>
                      </a:pPr>
                      <a:r>
                        <a:rPr lang="en-US" sz="2400" b="1" dirty="0">
                          <a:solidFill>
                            <a:schemeClr val="tx1"/>
                          </a:solidFill>
                          <a:effectLst/>
                        </a:rPr>
                        <a:t>bread     </a:t>
                      </a:r>
                      <a:r>
                        <a:rPr lang="en-US" sz="2400" b="1" dirty="0" smtClean="0">
                          <a:solidFill>
                            <a:schemeClr val="tx1"/>
                          </a:solidFill>
                          <a:effectLst/>
                        </a:rPr>
                        <a:t>pencil    </a:t>
                      </a:r>
                      <a:r>
                        <a:rPr lang="en-US" sz="2400" b="1" dirty="0">
                          <a:solidFill>
                            <a:schemeClr val="tx1"/>
                          </a:solidFill>
                          <a:effectLst/>
                        </a:rPr>
                        <a:t>honey    </a:t>
                      </a:r>
                      <a:r>
                        <a:rPr lang="en-US" sz="2400" b="1" dirty="0" smtClean="0">
                          <a:solidFill>
                            <a:schemeClr val="tx1"/>
                          </a:solidFill>
                          <a:effectLst/>
                        </a:rPr>
                        <a:t>candy </a:t>
                      </a:r>
                    </a:p>
                  </a:txBody>
                  <a:tcPr marL="65599" marR="65599" marT="0" marB="0">
                    <a:solidFill>
                      <a:schemeClr val="tx2">
                        <a:lumMod val="10000"/>
                        <a:lumOff val="90000"/>
                      </a:schemeClr>
                    </a:solidFill>
                  </a:tcPr>
                </a:tc>
                <a:extLst>
                  <a:ext uri="{0D108BD9-81ED-4DB2-BD59-A6C34878D82A}">
                    <a16:rowId xmlns:a16="http://schemas.microsoft.com/office/drawing/2014/main" val="10001"/>
                  </a:ext>
                </a:extLst>
              </a:tr>
              <a:tr h="1488601">
                <a:tc>
                  <a:txBody>
                    <a:bodyPr/>
                    <a:lstStyle/>
                    <a:p>
                      <a:r>
                        <a:rPr lang="en-US" sz="2400" b="1" kern="1200" dirty="0" smtClean="0">
                          <a:solidFill>
                            <a:schemeClr val="tx1"/>
                          </a:solidFill>
                          <a:effectLst/>
                          <a:latin typeface="+mn-lt"/>
                          <a:ea typeface="+mn-ea"/>
                          <a:cs typeface="+mn-cs"/>
                        </a:rPr>
                        <a:t>5. I read a few ------------ . </a:t>
                      </a:r>
                    </a:p>
                    <a:p>
                      <a:r>
                        <a:rPr lang="en-US" sz="2400" b="1" kern="1200" dirty="0" smtClean="0">
                          <a:solidFill>
                            <a:schemeClr val="tx1"/>
                          </a:solidFill>
                          <a:effectLst/>
                          <a:latin typeface="+mn-lt"/>
                          <a:ea typeface="+mn-ea"/>
                          <a:cs typeface="+mn-cs"/>
                        </a:rPr>
                        <a:t>story</a:t>
                      </a:r>
                      <a:r>
                        <a:rPr lang="en-US" sz="2400" b="1" kern="1200" baseline="0" dirty="0" smtClean="0">
                          <a:solidFill>
                            <a:schemeClr val="tx1"/>
                          </a:solidFill>
                          <a:effectLst/>
                          <a:latin typeface="+mn-lt"/>
                          <a:ea typeface="+mn-ea"/>
                          <a:cs typeface="+mn-cs"/>
                        </a:rPr>
                        <a:t>      </a:t>
                      </a:r>
                      <a:r>
                        <a:rPr lang="en-US" sz="2400" b="1" kern="1200" dirty="0" smtClean="0">
                          <a:solidFill>
                            <a:schemeClr val="tx1"/>
                          </a:solidFill>
                          <a:effectLst/>
                          <a:latin typeface="+mn-lt"/>
                          <a:ea typeface="+mn-ea"/>
                          <a:cs typeface="+mn-cs"/>
                        </a:rPr>
                        <a:t>poem       advice       information</a:t>
                      </a:r>
                      <a:endParaRPr lang="en-US" sz="2400" b="1" dirty="0">
                        <a:solidFill>
                          <a:schemeClr val="tx1"/>
                        </a:solidFill>
                        <a:effectLst/>
                        <a:latin typeface="Calibri"/>
                        <a:ea typeface="Calibri"/>
                        <a:cs typeface="Arial"/>
                      </a:endParaRPr>
                    </a:p>
                  </a:txBody>
                  <a:tcPr marL="65599" marR="65599" marT="0" marB="0">
                    <a:solidFill>
                      <a:schemeClr val="tx2">
                        <a:lumMod val="10000"/>
                        <a:lumOff val="90000"/>
                      </a:schemeClr>
                    </a:solidFill>
                  </a:tcPr>
                </a:tc>
                <a:tc>
                  <a:txBody>
                    <a:bodyPr/>
                    <a:lstStyle/>
                    <a:p>
                      <a:r>
                        <a:rPr lang="en-US" sz="2400" b="1" kern="1200" dirty="0" smtClean="0">
                          <a:solidFill>
                            <a:schemeClr val="tx1"/>
                          </a:solidFill>
                          <a:effectLst/>
                          <a:latin typeface="+mn-lt"/>
                          <a:ea typeface="+mn-ea"/>
                          <a:cs typeface="+mn-cs"/>
                        </a:rPr>
                        <a:t>6. Nick has many ------------ .</a:t>
                      </a:r>
                    </a:p>
                    <a:p>
                      <a:r>
                        <a:rPr lang="en-US" sz="2400" b="1" kern="1200" dirty="0" smtClean="0">
                          <a:solidFill>
                            <a:schemeClr val="tx1"/>
                          </a:solidFill>
                          <a:effectLst/>
                          <a:latin typeface="+mn-lt"/>
                          <a:ea typeface="+mn-ea"/>
                          <a:cs typeface="+mn-cs"/>
                        </a:rPr>
                        <a:t>pen       chalk        homework      shirt</a:t>
                      </a:r>
                    </a:p>
                  </a:txBody>
                  <a:tcPr marL="65599" marR="65599" marT="0" marB="0">
                    <a:solidFill>
                      <a:schemeClr val="tx2">
                        <a:lumMod val="10000"/>
                        <a:lumOff val="90000"/>
                      </a:schemeClr>
                    </a:solidFill>
                  </a:tcPr>
                </a:tc>
                <a:extLst>
                  <a:ext uri="{0D108BD9-81ED-4DB2-BD59-A6C34878D82A}">
                    <a16:rowId xmlns:a16="http://schemas.microsoft.com/office/drawing/2014/main" val="10002"/>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318237168"/>
              </p:ext>
            </p:extLst>
          </p:nvPr>
        </p:nvGraphicFramePr>
        <p:xfrm>
          <a:off x="469899" y="1179240"/>
          <a:ext cx="11226801" cy="1188720"/>
        </p:xfrm>
        <a:graphic>
          <a:graphicData uri="http://schemas.openxmlformats.org/drawingml/2006/table">
            <a:tbl>
              <a:tblPr firstRow="1" bandRow="1">
                <a:tableStyleId>{5C22544A-7EE6-4342-B048-85BDC9FD1C3A}</a:tableStyleId>
              </a:tblPr>
              <a:tblGrid>
                <a:gridCol w="11226801">
                  <a:extLst>
                    <a:ext uri="{9D8B030D-6E8A-4147-A177-3AD203B41FA5}">
                      <a16:colId xmlns:a16="http://schemas.microsoft.com/office/drawing/2014/main" val="20000"/>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B. Use the correct form of the nouns given in the blanks. More than one noun can be used (singular or plural).</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endParaRPr lang="en-US" sz="2400" dirty="0"/>
                    </a:p>
                  </a:txBody>
                  <a:tcPr marL="87465" marR="87465">
                    <a:solidFill>
                      <a:schemeClr val="tx2">
                        <a:lumMod val="10000"/>
                        <a:lumOff val="90000"/>
                      </a:schemeClr>
                    </a:solidFill>
                  </a:tcPr>
                </a:tc>
                <a:extLst>
                  <a:ext uri="{0D108BD9-81ED-4DB2-BD59-A6C34878D82A}">
                    <a16:rowId xmlns:a16="http://schemas.microsoft.com/office/drawing/2014/main" val="10000"/>
                  </a:ext>
                </a:extLst>
              </a:tr>
            </a:tbl>
          </a:graphicData>
        </a:graphic>
      </p:graphicFrame>
      <mc:AlternateContent xmlns:mc="http://schemas.openxmlformats.org/markup-compatibility/2006">
        <mc:Choice xmlns:p14="http://schemas.microsoft.com/office/powerpoint/2010/main" Requires="p14">
          <p:contentPart p14:bwMode="auto" r:id="rId2">
            <p14:nvContentPartPr>
              <p14:cNvPr id="3" name="Ink 2"/>
              <p14:cNvContentPartPr/>
              <p14:nvPr/>
            </p14:nvContentPartPr>
            <p14:xfrm>
              <a:off x="1033560" y="2814480"/>
              <a:ext cx="9779760" cy="3387240"/>
            </p14:xfrm>
          </p:contentPart>
        </mc:Choice>
        <mc:Fallback>
          <p:pic>
            <p:nvPicPr>
              <p:cNvPr id="3" name="Ink 2"/>
              <p:cNvPicPr/>
              <p:nvPr/>
            </p:nvPicPr>
            <p:blipFill>
              <a:blip r:embed="rId3"/>
              <a:stretch>
                <a:fillRect/>
              </a:stretch>
            </p:blipFill>
            <p:spPr>
              <a:xfrm>
                <a:off x="1024200" y="2805120"/>
                <a:ext cx="9798480" cy="3405960"/>
              </a:xfrm>
              <a:prstGeom prst="rect">
                <a:avLst/>
              </a:prstGeom>
            </p:spPr>
          </p:pic>
        </mc:Fallback>
      </mc:AlternateContent>
    </p:spTree>
    <p:extLst>
      <p:ext uri="{BB962C8B-B14F-4D97-AF65-F5344CB8AC3E}">
        <p14:creationId xmlns:p14="http://schemas.microsoft.com/office/powerpoint/2010/main" val="2847083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914400" y="2130427"/>
            <a:ext cx="9908275" cy="1470025"/>
          </a:xfrm>
          <a:prstGeom prst="rect">
            <a:avLst/>
          </a:prstGeom>
          <a:solidFill>
            <a:schemeClr val="accent2">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a:lstStyle/>
          <a:p>
            <a:pPr algn="ctr"/>
            <a:r>
              <a:rPr lang="en-US" b="1" dirty="0" smtClean="0">
                <a:solidFill>
                  <a:schemeClr val="tx1"/>
                </a:solidFill>
              </a:rPr>
              <a:t>Grammar: Part II</a:t>
            </a:r>
            <a:br>
              <a:rPr lang="en-US" b="1" dirty="0" smtClean="0">
                <a:solidFill>
                  <a:schemeClr val="tx1"/>
                </a:solidFill>
              </a:rPr>
            </a:br>
            <a:r>
              <a:rPr lang="en-US" b="1" dirty="0">
                <a:solidFill>
                  <a:schemeClr val="tx1"/>
                </a:solidFill>
              </a:rPr>
              <a:t>Measure words</a:t>
            </a:r>
          </a:p>
        </p:txBody>
      </p:sp>
    </p:spTree>
    <p:extLst>
      <p:ext uri="{BB962C8B-B14F-4D97-AF65-F5344CB8AC3E}">
        <p14:creationId xmlns:p14="http://schemas.microsoft.com/office/powerpoint/2010/main" val="26279378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Milk Glass">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559</TotalTime>
  <Words>755</Words>
  <Application>Microsoft Office PowerPoint</Application>
  <PresentationFormat>Widescreen</PresentationFormat>
  <Paragraphs>159</Paragraphs>
  <Slides>17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B Titr</vt:lpstr>
      <vt:lpstr>B Yekan</vt:lpstr>
      <vt:lpstr>Calibri</vt:lpstr>
      <vt:lpstr>Calibri Light</vt:lpstr>
      <vt:lpstr>Times New Roman</vt:lpstr>
      <vt:lpstr>Office Theme</vt:lpstr>
      <vt:lpstr>Grammar: part I   Quantifying determiners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Grammar: Part II Measure words</vt:lpstr>
      <vt:lpstr>PowerPoint Presentation</vt:lpstr>
      <vt:lpstr>PowerPoint Presentation</vt:lpstr>
      <vt:lpstr>PowerPoint Presentation</vt:lpstr>
      <vt:lpstr>PowerPoint Presentation</vt:lpstr>
      <vt:lpstr>Grammar: part III Numbers</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Aviny Studio</dc:creator>
  <cp:lastModifiedBy>avini.4</cp:lastModifiedBy>
  <cp:revision>52</cp:revision>
  <dcterms:created xsi:type="dcterms:W3CDTF">2020-06-02T04:12:05Z</dcterms:created>
  <dcterms:modified xsi:type="dcterms:W3CDTF">2024-10-31T07:42:34Z</dcterms:modified>
</cp:coreProperties>
</file>