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:a16="http://schemas.microsoft.com/office/drawing/2014/main" xmlns="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:a16="http://schemas.microsoft.com/office/drawing/2014/main" xmlns="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xmlns="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xmlns="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xmlns="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xmlns="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xmlns="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xmlns="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xmlns="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xmlns="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xmlns="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b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 and past participle adjectives</a:t>
            </a:r>
            <a:endParaRPr lang="en-US" sz="5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9400" y="338509"/>
            <a:ext cx="10426700" cy="5038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 and past participle adjectives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dirty="0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 adding “</a:t>
            </a:r>
            <a:r>
              <a:rPr lang="en-US" sz="2400" b="1" dirty="0" err="1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400" dirty="0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and “</a:t>
            </a:r>
            <a:r>
              <a:rPr lang="en-US" sz="2400" b="1" dirty="0" err="1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</a:t>
            </a:r>
            <a:r>
              <a:rPr lang="en-US" sz="2400" dirty="0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to some verbs, we change them into present participle (</a:t>
            </a:r>
            <a:r>
              <a:rPr lang="en-US" sz="2400" b="1" dirty="0" err="1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400" dirty="0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and past participle (</a:t>
            </a:r>
            <a:r>
              <a:rPr lang="en-US" sz="2400" b="1" dirty="0" err="1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</a:t>
            </a:r>
            <a:r>
              <a:rPr lang="en-US" sz="2400" dirty="0">
                <a:solidFill>
                  <a:srgbClr val="09090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We can use present and past participles as adjectives.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 Participle (-</a:t>
            </a:r>
            <a:r>
              <a:rPr lang="en-US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is used to describe something or someone.</a:t>
            </a:r>
            <a:b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"I watched an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interesting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TV about Iranian history last night."</a:t>
            </a:r>
            <a:b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"This film is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boring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Let's stop watching it</a:t>
            </a:r>
            <a:r>
              <a:rPr lang="en-US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Past Participle (-</a:t>
            </a:r>
            <a:r>
              <a:rPr lang="en-US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is used to describe how people feel about something or someone.</a:t>
            </a:r>
            <a:b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"I'm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interested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 Iranian history."</a:t>
            </a:r>
            <a:b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"I'm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bored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my job. I want to find another one."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2100" y="406140"/>
            <a:ext cx="10337800" cy="4541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place of present and participle adjectives: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Before a noun: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read a really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interesting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about history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was such a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boring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flight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After 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linking and sense verbs: 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/ get / become / look / seem / sound / feel / taste / smell / appear / go / turn )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story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exciting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old woman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looks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confused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leaves of the tree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turned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orange</a:t>
            </a: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193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5600" y="381371"/>
            <a:ext cx="10185400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following is a list of common present and past participle adjectives: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568933"/>
              </p:ext>
            </p:extLst>
          </p:nvPr>
        </p:nvGraphicFramePr>
        <p:xfrm>
          <a:off x="355600" y="974725"/>
          <a:ext cx="10058400" cy="5205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1559"/>
                <a:gridCol w="5536841"/>
              </a:tblGrid>
              <a:tr h="29893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amusing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 TV program is really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amusing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amused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was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amused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hear his little son singing in the bath.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29893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boring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I've never seen such a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boring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film!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bored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students looked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bored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as the teacher talked and talked.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confusing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find these instructions very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confusing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Could you come and help me?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confused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confused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because I asked two people and they told me two different things.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depressing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weather is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depressing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Is it ever going to stop raining?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depressed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was feeling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depressed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so I stayed at home with hot chocolate and a good book.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exciting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It's a really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exciting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book. I couldn't wait to find out what happened at the end.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excited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I'm so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excited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I'm going on vacation tomorrow!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65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99075"/>
              </p:ext>
            </p:extLst>
          </p:nvPr>
        </p:nvGraphicFramePr>
        <p:xfrm>
          <a:off x="406400" y="517525"/>
          <a:ext cx="10058400" cy="6246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1559"/>
                <a:gridCol w="5536841"/>
              </a:tblGrid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frightening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a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frightening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film! I don't want to walk home on my own now!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frightened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was really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frightened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of bees when I was little, but I don't mind them now.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 was a very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book.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interested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She's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interested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animals, so she's thinking of studying to be a vet.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relaxing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nice hot bath is so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relaxing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after a long day.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relaxed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was so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relaxed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sitting in front of the fire, that she didn't want to move.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shocking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a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shocking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crime! It's terrible.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shocked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shocked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when my co-worked admitted stealing some money.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surprising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It's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surprising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how many people don't want to travel to another country.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surprised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was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surprised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when she arrived at her class and found the other students doing an exam. 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  <a:tr h="417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tiring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job is really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tiring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I don't get home until 10pm sometimes.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tired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David's too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tired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come to the cinema tonight. He's going to go to bed early.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57" marR="31357" marT="31357" marB="31357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9428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99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3:  Present and past participle adjectives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50</cp:revision>
  <dcterms:created xsi:type="dcterms:W3CDTF">2020-06-02T04:12:05Z</dcterms:created>
  <dcterms:modified xsi:type="dcterms:W3CDTF">2024-07-07T11:49:35Z</dcterms:modified>
</cp:coreProperties>
</file>