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 Development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69" y="345415"/>
            <a:ext cx="4714261" cy="8864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47" y="1231901"/>
            <a:ext cx="4968106" cy="774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" y="1853769"/>
            <a:ext cx="10236200" cy="461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508000"/>
            <a:ext cx="102616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07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77750"/>
            <a:ext cx="10096499" cy="247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1" y="3569178"/>
            <a:ext cx="10096498" cy="220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393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588137"/>
            <a:ext cx="9702799" cy="418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81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5</Words>
  <Application>Microsoft Office PowerPoint</Application>
  <PresentationFormat>Widescreen</PresentationFormat>
  <Paragraphs>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2:  Vocabulary Development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58</cp:revision>
  <dcterms:created xsi:type="dcterms:W3CDTF">2020-06-02T04:12:05Z</dcterms:created>
  <dcterms:modified xsi:type="dcterms:W3CDTF">2024-07-07T09:12:53Z</dcterms:modified>
</cp:coreProperties>
</file>