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4" r:id="rId2"/>
    <p:sldId id="276" r:id="rId3"/>
    <p:sldId id="277" r:id="rId4"/>
    <p:sldId id="278" r:id="rId5"/>
    <p:sldId id="279" r:id="rId6"/>
    <p:sldId id="280" r:id="rId7"/>
    <p:sldId id="265" r:id="rId8"/>
    <p:sldId id="266" r:id="rId9"/>
    <p:sldId id="267" r:id="rId10"/>
    <p:sldId id="268" r:id="rId11"/>
    <p:sldId id="269" r:id="rId12"/>
    <p:sldId id="270" r:id="rId13"/>
    <p:sldId id="271" r:id="rId14"/>
    <p:sldId id="272" r:id="rId15"/>
    <p:sldId id="273"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napToGrid="0">
      <p:cViewPr varScale="1">
        <p:scale>
          <a:sx n="79" d="100"/>
          <a:sy n="79" d="100"/>
        </p:scale>
        <p:origin x="120"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mid Jamali" userId="13a7673e0ae1d60a" providerId="LiveId" clId="{340187BB-6EB3-44FA-8E6A-3D684436A39D}"/>
    <pc:docChg chg="undo custSel modSld modMainMaster">
      <pc:chgData name="Hamid Jamali" userId="13a7673e0ae1d60a" providerId="LiveId" clId="{340187BB-6EB3-44FA-8E6A-3D684436A39D}" dt="2020-06-03T20:06:19.947" v="13"/>
      <pc:docMkLst>
        <pc:docMk/>
      </pc:docMkLst>
      <pc:sldChg chg="addSp delSp modSp">
        <pc:chgData name="Hamid Jamali" userId="13a7673e0ae1d60a" providerId="LiveId" clId="{340187BB-6EB3-44FA-8E6A-3D684436A39D}" dt="2020-06-03T20:06:19.947" v="13"/>
        <pc:sldMkLst>
          <pc:docMk/>
          <pc:sldMk cId="3909395261" sldId="256"/>
        </pc:sldMkLst>
        <pc:spChg chg="del">
          <ac:chgData name="Hamid Jamali" userId="13a7673e0ae1d60a" providerId="LiveId" clId="{340187BB-6EB3-44FA-8E6A-3D684436A39D}" dt="2020-06-03T20:06:13.311" v="10"/>
          <ac:spMkLst>
            <pc:docMk/>
            <pc:sldMk cId="3909395261" sldId="256"/>
            <ac:spMk id="7" creationId="{AAAC2384-D12A-4A14-ADC9-FF933DBE4FFA}"/>
          </ac:spMkLst>
        </pc:spChg>
        <pc:spChg chg="del">
          <ac:chgData name="Hamid Jamali" userId="13a7673e0ae1d60a" providerId="LiveId" clId="{340187BB-6EB3-44FA-8E6A-3D684436A39D}" dt="2020-06-03T20:06:13.311" v="10"/>
          <ac:spMkLst>
            <pc:docMk/>
            <pc:sldMk cId="3909395261" sldId="256"/>
            <ac:spMk id="10" creationId="{340A130B-BE58-4CCA-BB07-1BE03B217A25}"/>
          </ac:spMkLst>
        </pc:spChg>
        <pc:spChg chg="add del mod">
          <ac:chgData name="Hamid Jamali" userId="13a7673e0ae1d60a" providerId="LiveId" clId="{340187BB-6EB3-44FA-8E6A-3D684436A39D}" dt="2020-06-03T20:06:16.079" v="11"/>
          <ac:spMkLst>
            <pc:docMk/>
            <pc:sldMk cId="3909395261" sldId="256"/>
            <ac:spMk id="12" creationId="{C0C0F8B3-08FC-44DA-A24D-4CC2A482E5FF}"/>
          </ac:spMkLst>
        </pc:spChg>
        <pc:spChg chg="add del mod">
          <ac:chgData name="Hamid Jamali" userId="13a7673e0ae1d60a" providerId="LiveId" clId="{340187BB-6EB3-44FA-8E6A-3D684436A39D}" dt="2020-06-03T20:06:19.947" v="13"/>
          <ac:spMkLst>
            <pc:docMk/>
            <pc:sldMk cId="3909395261" sldId="256"/>
            <ac:spMk id="13" creationId="{2E294664-1B8E-487B-9B06-D060E05C56B1}"/>
          </ac:spMkLst>
        </pc:spChg>
        <pc:spChg chg="add del mod">
          <ac:chgData name="Hamid Jamali" userId="13a7673e0ae1d60a" providerId="LiveId" clId="{340187BB-6EB3-44FA-8E6A-3D684436A39D}" dt="2020-06-03T20:06:19.947" v="13"/>
          <ac:spMkLst>
            <pc:docMk/>
            <pc:sldMk cId="3909395261" sldId="256"/>
            <ac:spMk id="15" creationId="{2C39510A-E053-470E-93C8-0E46215B96CC}"/>
          </ac:spMkLst>
        </pc:spChg>
        <pc:spChg chg="add del mod">
          <ac:chgData name="Hamid Jamali" userId="13a7673e0ae1d60a" providerId="LiveId" clId="{340187BB-6EB3-44FA-8E6A-3D684436A39D}" dt="2020-06-03T20:06:19.947" v="13"/>
          <ac:spMkLst>
            <pc:docMk/>
            <pc:sldMk cId="3909395261" sldId="256"/>
            <ac:spMk id="17" creationId="{30B3BD0D-8C41-4343-A861-67B03C5541E2}"/>
          </ac:spMkLst>
        </pc:spChg>
        <pc:spChg chg="add mod">
          <ac:chgData name="Hamid Jamali" userId="13a7673e0ae1d60a" providerId="LiveId" clId="{340187BB-6EB3-44FA-8E6A-3D684436A39D}" dt="2020-06-03T20:06:19.947" v="13"/>
          <ac:spMkLst>
            <pc:docMk/>
            <pc:sldMk cId="3909395261" sldId="256"/>
            <ac:spMk id="20" creationId="{9634FED5-B836-4C41-9C60-AFE27D01A041}"/>
          </ac:spMkLst>
        </pc:spChg>
      </pc:sldChg>
      <pc:sldMasterChg chg="modSp mod">
        <pc:chgData name="Hamid Jamali" userId="13a7673e0ae1d60a" providerId="LiveId" clId="{340187BB-6EB3-44FA-8E6A-3D684436A39D}" dt="2020-06-03T20:05:34.919" v="9" actId="14100"/>
        <pc:sldMasterMkLst>
          <pc:docMk/>
          <pc:sldMasterMk cId="157016852" sldId="2147483648"/>
        </pc:sldMasterMkLst>
        <pc:spChg chg="mod">
          <ac:chgData name="Hamid Jamali" userId="13a7673e0ae1d60a" providerId="LiveId" clId="{340187BB-6EB3-44FA-8E6A-3D684436A39D}" dt="2020-06-03T20:03:35.563" v="6" actId="1038"/>
          <ac:spMkLst>
            <pc:docMk/>
            <pc:sldMasterMk cId="157016852" sldId="2147483648"/>
            <ac:spMk id="14" creationId="{5BC44CE7-AB56-465B-89D1-B3A37E4D61DE}"/>
          </ac:spMkLst>
        </pc:spChg>
        <pc:grpChg chg="mod">
          <ac:chgData name="Hamid Jamali" userId="13a7673e0ae1d60a" providerId="LiveId" clId="{340187BB-6EB3-44FA-8E6A-3D684436A39D}" dt="2020-06-03T20:05:03.838" v="8" actId="14100"/>
          <ac:grpSpMkLst>
            <pc:docMk/>
            <pc:sldMasterMk cId="157016852" sldId="2147483648"/>
            <ac:grpSpMk id="18" creationId="{45063890-C707-4CCF-892B-0AAFB6A29730}"/>
          </ac:grpSpMkLst>
        </pc:grpChg>
        <pc:cxnChg chg="mod">
          <ac:chgData name="Hamid Jamali" userId="13a7673e0ae1d60a" providerId="LiveId" clId="{340187BB-6EB3-44FA-8E6A-3D684436A39D}" dt="2020-06-03T20:05:34.919" v="9" actId="14100"/>
          <ac:cxnSpMkLst>
            <pc:docMk/>
            <pc:sldMasterMk cId="157016852" sldId="2147483648"/>
            <ac:cxnSpMk id="19" creationId="{87742BE5-E8E2-4108-9E11-D1194D26E556}"/>
          </ac:cxnSpMkLst>
        </pc:cxnChg>
      </pc:sldMasterChg>
    </pc:docChg>
  </pc:docChgLst>
</pc:chgInfo>
</file>

<file path=ppt/ink/ink1.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2.98804" units="1/cm"/>
          <inkml:channelProperty channel="Y" name="resolution" value="650.78448" units="1/cm"/>
          <inkml:channelProperty channel="T" name="resolution" value="1" units="1/dev"/>
        </inkml:channelProperties>
      </inkml:inkSource>
      <inkml:timestamp xml:id="ts0" timeString="2024-09-08T06:00:33.645"/>
    </inkml:context>
    <inkml:brush xml:id="br0">
      <inkml:brushProperty name="width" value="0.05292" units="cm"/>
      <inkml:brushProperty name="height" value="0.05292" units="cm"/>
      <inkml:brushProperty name="color" value="#FF0000"/>
    </inkml:brush>
  </inkml:definitions>
  <inkml:trace contextRef="#ctx0" brushRef="#br0">7392 8557 0,'0'0'0,"0"0"0,0 0 16,0 0-16,0 0 15,0 0-15,0 0 16,0 0-16,0 0 15,0 0-15,0 0 16,0 0-16,0 0 16,0 0-16,0 0 15,0 0-15,-51-36 16,51 34-16,0 2 0,2 0 16,-2 0-16,4 0 15,-3 2-15,1-2 16,1 0-16,1-3 15,0 3-15,1 0 16,8-2-16,-7 2 16,10 1-16,-9 0 15,11 0-15,-11 1 16,11 0-16,-13 0 16,15 2-16,-12-3 15,12 3-15,-12-2 16,16 3-16,0 0 15,-2-1-15,0 0 16,-1-1-16,-2 1 16,-12-1-16,15 2 15,-12-5-15,13 5 16,-13-4-16,17 2 16,-2 1-16,-2-1 0,-14-2 15,11 4-15,-11-5 16,11 3-16,-14-3 15,14 2-15,-12-2 16,16 0-16,-16 0 31,18 2-31,-18-1 0,18 0 16,-17 0-16,15 1 16,-18-1-16,16 1 15,-17-2-15,16 1 16,-16-1-16,17-1 15,-15 1-15,15-1 0,-14 2 16,15-2-16,-17 1 16,15 0-16,-15 0 15,11 0-15,-12 0 16,-3 0-16,16-1 16,-15 1-16,2 0 15,12 1-15,-13-2 16,3 1-16,16 0 15,-14-1 1,17-1-16,-1 0 0,0-1 16,-6 0-16,-9 2 15,12-3-15,-12 3 16,16-3-16,23-1 16,-12 2-16,-27 2 15,10-1-15,0 0 16,-4 0-16,5 1 15,23-3-15,-6 2 0,-5 0 0,-5 1 16,-21 0-16,9 0 16,1 1-16,23-4 15,-3 5-15,0 0 16,-5 1-16,-27-1 31,14 0-31,-3 0 0,24 4 16,-4-2-16,2-2 15,-8 0 1,-4-1-16,-32 0 0,28 0 16,0 0-16,27 1 15,-10-1-15,-6 0 16,-25 0-16,11 2 16,-2-2-16,3-1 15,26-1-15,-8 0 16,-3 0-16,-6 4 15,-21-2-15,10 1 16,-1 0-16,5-1 16,26-1-16,-8 1 15,-5-1-15,-4-1 16,-22 2-16,12 0 16,23-1-16,-8-1 0,-1 1 15,-2 2-15,-24-1 16,30 2-16,-5-1 15,2-2-15,0 1 16,-4-2-16,-3-1 16,1 1-16,2-3 15,1 2-15,-2-1 16,1 1-16,-2 1 0,1 1 16,-24 1-16,35-1 0,-8-1 15,5 0-15,-4 0 16,-3-1-16,-4-2 15,4 2-15,1-2 32,2 0-32,-5 0 0,-1 2 15,-21 3-15,35-3 16,-11 1 0,2 1-16,-2-3 15,1 1-15,-4-1 0,2 3 16,-1-4-1,1 0-15,-3 0 0,3-1 16,-1 4-16,1 1 16,-2 1-16,-23 0 15,12-2-15,25 1 16,-8-3-16,0 0 16,-3-1-16,-4 3 15,-21 2-15,10-3 16,1 2-16,2 0 15,3 0-15,0 0 16,1 0-16,-1 0 16,0 0-16,-2-2 15,1 2-15,-1 0 16,1 0-16,-1 1 0,-1 0 16,0 1-16,-1-1 15,-10 1-15,15 0 16,-2-1-16,0 0 15,-3 0-15,-10-1 16,11 0-16,-13 1 16,14-1-16,-15 0 15,15 1-15,-14-2 16,14 1-16,-13 0 16,15 0-16,-16 1 0,14-2 15,-18 1-15,2 0 16,14-1-16,-15 2 0,0 0 15,14-3-15,-13 3 16,-2 0-16,14 0 16,-11 0-16,-3 0 15,12 2-15,-13-1 16,-2-1-16,0 0 16</inkml:trace>
  <inkml:trace contextRef="#ctx0" brushRef="#br0" timeOffset="36670.3799">15731 9463 0,'0'0'0,"0"0"0,0 0 16,0 0-16,0 0 16,0 0-16,0 0 31,0 0-31,0 0 15,0 0-15,0 0 16,0 0-16,0 0 16,0 0-16,0 0 15,0 0-15,0 0 0,25-4 16,-12 4 0,-9 0-16,-1 0 15,11 2-15,-10-1 16,0 2-16,14-1 15,-11-1-15,13 3 16,1-1-16,1 1 16,1 0-1,27 1-15,-6 1 16,4 1 0,-2-2-16,0 1 15,-3-2-15,-4-3 16,-6 2-16,-3 0 15,4 2-15,2 3 16,1-2-16,-1 0 16,0 2-16,0-1 15,4 2-15,-5-2 16,-2 0-16,1-1 16,2-1-16,2-1 0,-4-3 15,-1 0-15,3-3 16,1-6-16,3 4 15,-7 1 1,-1 9-16,3 2 0,4-3 16,-2-2-16,-1-1 15,-1-2-15,1-1 0,6 1 16,-1-1-16,-1-2 16,1 3-16,2 3 0,-3-3 15,0 1-15,4 1 16,0-2-16,1 0 15,-5 0-15,1 0 16,3 1-16,0 2 16,0-2-16,4 1 15,1 0-15,-3-1 16,-1-1-16,2 1 16,3 2-16,-5-1 15,0-2-15,0 2 16,2-2-16,-2 1 15,-3 1-15,4-2 16,4 2 0,2-2-16,-1 2 0,0 0 15,-4 0 1,-3 0-16,-3 0 0,0-2 16,9 1-1,9 1 1,4 1-16,-4-1 15,-10 2-15,-4-4 16,-4 1-16,-1 0 31,10-1-31,4 0 16,2-1-16,-9 0 16,-7 1-16,-5-2 31,12 0-16,4 0-15,5 1 16,-11-1-16,-3 0 16,-4 0-16,-7-2 0,-5-1 15,-18 4 1,35-6-16,-6 2 16,4 0-16,-8 2 15,-2 1 1,-23 2-16,13-1 15,-3 0-15,6 0 16,25-3 0,-14 0-1,-24 4-15,8-2 16,-3 1-16,-9 1 16,7-3-16,-10 3 15,-1 0-15,12-2 16,-14 2-16,-1 0 0,0 0 15</inkml:trace>
  <inkml:trace contextRef="#ctx0" brushRef="#br0" timeOffset="69814.7485">21993 11396 0,'0'0'0,"0"0"0,0 0 16,0 0-16,0 0 16,0 0-16,0 0 15,0 0 1,0 0-16,0 0 0,0 0 15,0 0-15,0 0 16,0 0-16,0 0 16,0 0-16,0 0 15,-23 44-15,23-47 16,-8 1-16,8 0 16,-2 0-16,-5-3 15,5 3-15,0 0 16,-7-5-16,8 4 15,-1 1-15,-4-7 16,6 9-16,0 0 16,-1-1-16,1 0 15,0 0-15,0 1 16,-3-7-16,3 7 0,0 0 16,0 0-1,0 0-15,1 2 0,1 0 16,0 1-16,1-2 15,0 0-15,0 1 16,8 1-16,-6-2 16,9 4-16,-4-5 15,11 5-15,-12-5 16,14 3-16,-14-2 0,17 1 31,-18-1-31,21 2 0,-3-1 0,-3-2 16,2 0-16,-2 1 15,2-1-15,20 1 16,-8 2-16,-5-1 16,-2 2-16,-20-4 15,9 3-15,27 3 16,-11-1-16,0-3 0,0 0 16,-2-2-16,0 1 15,1 0-15,-2 2 16,3-1-16,0 2 15,2-2-15,-2 0 16,1-1-16,2-1 16,1 0-16,-1 1 15,0-1-15,0 2 16,-1 1-16,3 0 16,-1-2-16,1 2 15,-2-2-15,3 2 16,-1 1-16,2 1 15,-3 0-15,1-1 16,3 0-16,-3-1 16,0 4-16,0-3 15,1 2-15,1-4 16,-2 1-16,0-3 16,1 0-16,2 0 15,-4 0-15,3 2 16,0-4-16,-3 2 15,2-2-15,1 1 0,-1-1 16,-4 2-16,5-2 16,-3 1-16,2 0 15,-3-2-15,3 0 16,1 3-16,0 0 16,-1-1-16,0-1 15,5 2-15,-2-1 31,-1 1-31,0-2 0,0 1 16,1 0-16,-1 1 16,3 0-16,-3 0 15,2 1-15,1-1 16,-2 1-16,-1 0 16,1 0-16,-1 0 15,1-1-15,-1 0 16,0 0-16,-2 1 15,3 1-15,-3-2 16,-2 1-16,0 1 16,1-2-16,-2 0 15,0-2-15,1 3 16,2 0-16,-4-1 16,2-1-16,-1 0 15,3 0-15,-2-1 16,0 1-16,0 1 15,-2 0-15,2 1 16,-1 0-16,1-1 16,-2 1-16,-2-3 0,2 1 15,0-1 1,2 2-16,-3-1 0,-1 0 16,1 0-16,-3-2 15,1 0-15,-2 1 16,-2 0-16,0-1 15,-2 0-15,-20 2 16,11-1-16,0-1 16,0 1-16,3-2 15,0 0-15,-2 1 16,0-2-16,0 2 16,-13 2-16,11-3 15,-12 3-15,9-3 16,-12 2-16,-1 0 15,12-2-15,-13 3 16,-1 1-16,0 0 16</inkml:trace>
  <inkml:trace contextRef="#ctx0" brushRef="#br0" timeOffset="92694.8859">11247 12322 0,'0'0'0,"0"0"16,0 0-16,0 0 0,0 0 15,0 0-15,0 0 16,0 0-16,0 0 16,0 0-16,0 0 15,0 0-15,0 0 16,0 0-16,0 0 16,0 0-16,0 0 15,28 21-15,-11-18 16,-11-1-16,17 1 15,-2 0-15,1 0 16,1-2-16,2 1 16,25-1-16,-6-1 15,-2 0-15,0-1 16,-1 1-16,0-2 16,0 4-16,1-1 15,0 0-15,3 0 16,-2-1-16,1 1 15,0 0-15,-1 0 0,0-2 16,1 0 0,-3 2-16,1 0 0,0-1 15,0 3-15,-1-1 16,2-1-16,0-1 16,-1 0-16,1-1 15,2-1-15,1 2 16,1 2-16,-1-2 15,2 0-15,-4 0 16,2 0-16,1 0 16,0 0-16,1 0 15,3 0-15,-1 1 16,1 0-16,-1 2 16,0-1-16,-3 0 15,0-2-15,0 1 16,1-1-16,-1 1 15,3 2-15,-3 0 0,0-1 16,-2-1 0,3 1-16,-5-1 0,3-2 15,0 1-15,1-1 16,-3 0-16,0 1 16,0 1-16,0 0 15,-2-1-15,1-1 16,-1 0-16,0 1 15,-1-1-15,2 0 16,2 0-16,0 1 16,-2 0-16,-1-4 15,2 2-15,0 0 16,7 4 0,0-2-16,3-2 15,-3 1 1,3-3-16,2 2 15,-4 0-15,-4-1 16,-1 3-16,-2 0 16,5-1-16,2 0 31,14-5-15,-2-1-16,1 1 0,-14 3 15,1 7 16,10 1-31,1 3 16,-3-5-16,-15-2 16,-2-2-16,-4-2 15,-3 2-15,-4-2 16,2 3-16,-2 1 16,2 2-16,-3 0 46,26 2-46,8 4 16,15 1 0,-17-2-16,-7 0 15,-15-2-15,-5-3 16,-1-1-16,5-2 16,-4 2-16,-2-2 15,-5 0-15,-21-1 16,12 1-16,0 0 15,24-1 1,-7 1-16,-2 0 16,-4 0-1,-23 0-15,8 0 16,0 2-16,-10-2 16,9 1-1,-10-1 1,11 1-16,-12-1 15,0 0-15,12 2 16,-15-2-16,-1 0 0,0 0 16</inkml:trace>
  <inkml:trace contextRef="#ctx0" brushRef="#br0" timeOffset="113882.4885">6893 13358 0,'0'0'0,"0"0"0,0 0 16,0 0-1,0 0-15,0 0 16,0 0-16,0 0 16,0 0-16,0 0 0,0 0 15,0 0-15,0 0 16,0 0-16,0 0 16,0 0-16,39 43 15,-33-42-15,12 3 16,-10-4-16,15 2 15,-2 1-15,0-1 16,2-1-16,-1 1 16,25 3-16,-12 2 15,2-4-15,-6 1 16,1 0-16,-24-3 16,35 3-16,-11-1 15,-21-3-15,34 1 16,-35-1-16,12-1 0,25-2 0,-11 1 15,1 2-15,-2-1 16,-2 2-16,-2-2 16,0-1-16,1 0 15,-2-2-15,2 0 16,1 3-16,2-1 16,-2 1-16,0 0 0,3-1 15,-1 0-15,1 1 16,1-1-16,3 2 15,-3 0-15,1 0 16,0-1-16,0 0 16,1 2-16,1 0 15,3 0-15,1 0 16,1 0-16,-1 1 16,1-1-16,3 1 15,-3-1-15,1 1 16,-3-2-16,2 2 15,-1-1-15,0 1 16,2 0-16,1-1 16,-2-1-16,0-1 15,0-1 1,0 0-16,3 2 0,-1 0 16,3 2-16,-5-2 15,1 1-15,-4-1 16,6 1-16,-4-1 15,4 0-15,-3 0 16,0 0-16,-1 0 16,0 2-16,-1-2 15,3 0-15,0 0 16,0-2-16,0 0 16,-2-1-16,2-1 15,2 0-15,-2 3 16,2 2-16,-4 3 15,3-1 1,-4-2-16,1-2 0,0 0 16,-3 1-16,0 0 15,0 1-15,-3 0 16,4-1-16,1-1 16,-1 1-16,-5 1 15,-1-1-15,0-1 16,-4 1-16,0 0 15,0 0-15,0-1 16,-1-1-16,-1 0 16,-3 0-16,-19 2 15,12-2-15,25-2 16,-36 3-16,41-3 16,-12 2-16,1 4 15,-6-1-15,-4 0 16,-22-1-16,11 1 15,1 0-15,2 1 16,-1-1-16,0 0 16,-12 0-16,10-1 15,-13 0-15,-1 0 0,14 1 16,-13-1-16,-2 0 16,16 0-16,-14-1 15,7 1-15,-9 0 16,-3 0-16,4 0 0,-1 0 15,12 0-15,-15 0 16,2 0-16,-2 0 16,0 0-16,0 0 15,0 0-15,0 0 16,0 0-16,0-1 16,-2-1-16,-2-2 15,9 2-15,-5 2 16</inkml:trace>
  <inkml:trace contextRef="#ctx0" brushRef="#br0" timeOffset="117585.3374">14199 13221 0,'0'0'0,"0"0"16,0 0-16,0 0 16,0 0-16,0 0 15,0 0-15,0 0 16,0 0-16,0 0 15,0 0-15,0 0 16,0 0-16,107 1 16,-58-11-16,-8 5 15,2 0-15,-1 3 16,9 3 0,13 5-16,8 0 15,-1-1-15,-8-3 16,-3 0-16,-5-2 15,0 1-15,0 0 16,2 2-16,-1 2 16,0 1-16,1 0 15,2-3-15,0-2 16,-2 0-16,-1 0 16,2 3-16,-3 0 15,1 0-15,-1-1 16,0 1-16,1 0 15,-1 1-15,1 2 0,1-1 16,-1-4-16,1 1 16,-2 0-16,0 2 15,1-2-15,0 3 16,1-1 0,6 3-16,2 1 15,3 0-15,-5 0 16,0-2-1,7-1-15,-1-2 16,-1-1-16,-9 0 16,0-3-16,-5 1 15,-2 0-15,3 1 16,0-1-16,0 0 16,-3-3-16,1 2 15,1 0-15,3 0 16,-3-2-16,2 1 15,1-1-15,2 0 0,-3 0 32,11 2-32,-1 2 0,1-2 15,-8 0-15,-4-2 16,-2 1-16,-3-2 16,-3 3-16,-1-3 15,8 1 1,6-2-16,0-1 15,-8 2-15,-3 1 16,-1-1-16,-2 2 16,0 1-16,-4 0 15,-1 1-15,-1 0 16,1 1-16,-2 0 16,-2 1-16,-5 0 15,1 1-15,-1-2 16,-3 0-16,-23-1 15,11-1-15,3 1 16,-1-3-16,-2 0 16,-8 0-16,10 0 15,-19 2-15,0 0 0</inkml:trace>
  <inkml:trace contextRef="#ctx0" brushRef="#br0" timeOffset="144079.8599">10516 14331 0,'0'0'0,"0"0"15,0 0 1,0 0 0,0 0-16,0 0 0,0 0 15,0 0-15,0 0 16,0 0-16,0 0 16,0 0-16,0 0 15,0 0-15,0 0 16,0 0-16,69 0 0,-69 0 15,5 0-15,14 0 16,-11-2-16,11 1 16,-9 0-16,14-1 15,-14 1-15,17-1 16,17-2-16,-28 3 16,6 0-16,24 0 0,-9 0 15,-2 1-15,-1 1 16,0 0-16,-1 3 15,1-2-15,-3 1 16,4 0-16,-2-2 16,4 3-16,0-1 15,5 0-15,-5-3 16,2 1-16,-3 0 16,4-1-16,0 0 15,1-1-15,0 2 16,1 0-16,-1 1 15,0 1-15,1 1 16,-2 0-16,4-3 16,-4 0-16,2 0 15,0 1-15,1 1 16,-1 0-16,2 0 16,-4 1-16,4 0 0,-2-1 15,1-2-15,-3 2 16,0-1-16,1-1 15,-1 1-15,-1 0 16,1-2-16,-3 2 16,4 1-16,-3 1 15,2-2-15,-3 0 16,2-1-16,-1 0 31,-1 2-31,-4-2 0,2 2 16,-1-1-16,2 0 15,-2 1-15,0 0 16,-2 0-16,-1 0 16,0-1-16,-2 0 15,-23-1-15,14-1 16,22-1-16,-32 0 16,13 0-16,1 1 15,1-1-15,-3 0 16,2 1-16,-1 0 15,-5 2-15,4-2 16,-2 1-16,-12 1 16,13 1-16,-14-3 15,15 4-15,-18-3 16,14 3-16,-12-4 16,-2 1-16,15 2 15,-15-3-15,-4 0 16,0 0-16,7 1 0,10 1 15,-14-2-15,0 0 16,-3 0-16,0 0 16,1 2-16,13-2 15,-14 0-15,0 0 16</inkml:trace>
  <inkml:trace contextRef="#ctx0" brushRef="#br0" timeOffset="160333.9721">13086 15283 0,'0'0'0,"0"0"16,0 0-16,0 0 16,0 0-16,0 0 0,0 0 15,0 0 1,0 0-16,0 0 16,0 0-16,0 0 0,0 0 15,0 0-15,0 0 16,0 0-16,110 9 15,-100-8-15,18 2 16,-3 1-16,-2 0 16,-2 1-16,1-1 15,-1-1-15,3 0 16,22 1-16,-11 0 16,2-2-16,2 0 15,2 1 1,4 1-16,0 0 15,2-1-15,-4 1 16,2 0-16,-2-1 16,-2 0-1,6-1-15,3 1 16,7-2-16,1 0 16,3-1-16,0 3 15,-4 1-15,-5 1 16,1-2-16,-3 2 15,2-2-15,-1 1 16,-2 0 0,12 0-16,2 2 15,7 0-15,-13 1 16,1 1-16,-5-1 16,1-1-1,7-1-15,3-1 16,8 1-1,-5-3-15,-1 2 16,-11-2-16,-4 2 16,-3-2-16,2 0 15,8 1 1,9 0-16,6-3 16,-7 0-16,-9-2 15,-6 2 1,4-3-1,8 0-15,6-1 16,-3-1-16,-9 2 16,-4 1-16,-7 0 15,0 1-15,-6-1 16,2 1-16,-2-2 16,1 2-16,2 1 15,-5 1-15,3 0 16,-2 1-16,3-1 15,-4 0-15,1 2 16,-5 0-16,3 0 16,-4-1-16,0 2 15,1-1-15,0-1 16,-3-2-16,-1 2 16,1-1-16,-26 0 15,34 1-15,-11 0 0,-17-1 16,7 0-1,24 0-15,-32 0 16,11-2-16,-2 0 16,-12-1-1,5 0-15,-12 2 16</inkml:trace>
</inkml:ink>
</file>

<file path=ppt/ink/ink2.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2.98804" units="1/cm"/>
          <inkml:channelProperty channel="Y" name="resolution" value="650.78448" units="1/cm"/>
          <inkml:channelProperty channel="T" name="resolution" value="1" units="1/dev"/>
        </inkml:channelProperties>
      </inkml:inkSource>
      <inkml:timestamp xml:id="ts0" timeString="2024-09-08T06:04:06.412"/>
    </inkml:context>
    <inkml:brush xml:id="br0">
      <inkml:brushProperty name="width" value="0.05292" units="cm"/>
      <inkml:brushProperty name="height" value="0.05292" units="cm"/>
      <inkml:brushProperty name="color" value="#FF0000"/>
    </inkml:brush>
  </inkml:definitions>
  <inkml:trace contextRef="#ctx0" brushRef="#br0">6730 5182 0,'0'0'0,"0"0"15,0 0 1,0 0-16,0 0 0,0 0 16,0 0-16,0 0 15,0 0-15,0 0 16,0 0-16,0 0 16,0 0-16,0 0 15,0 0-15,47-46 16,-39 45-16,14-3 15,-13 4-15,17-3 16,-1 4 0,-2 1-16,3 0 0,-4 1 15,27 4-15,-13-1 16,5-1-16,-1 2 16,-4-1-16,-1-2 15,3 0-15,1-2 0,2-2 16,1 1-16,1 0 15,3 2-15,0 0 16,2 0-16,2-2 16,-1-1-16,5 2 15,-2-1-15,3-1 16,-2-2-16,1 1 16,4 1-16,-3 0 15,3 1-15,0 0 16,2 0-16,0-1 15,1 0-15,-2-2 16,0 1-16,0 1 16,2-1-16,0 1 15,-3-2-15,4 2 16,-2-2-16,0 2 16,-4 0-16,2-2 15,-1 1-15,0 2 16,0 1-16,0 0 0,-3 1 15,-1-3-15,1 1 16,1-1-16,0 1 16,0 0-16,-4 0 15,1-1-15,-1 2 16,-2-2-16,1 1 16,-1 2-16,0 1 15,0-1-15,-5-5 16,1 0-16,-3 0 15,0 1-15,-4 1 16,0 1-16,-4-1 16,0 3-16,-27-3 15,12 1-15,-1-1 16,2 2-16,-2-1 16,-9 0-16,11 4 15,-17-3-15,9 2 0,-12-4 16</inkml:trace>
  <inkml:trace contextRef="#ctx0" brushRef="#br0" timeOffset="19184.1524">14114 6508 0,'0'0'0,"0"0"0,0 0 15,0 0-15,0 0 16,0 0-16,0 0 16,0 0-1,0 0-15,0 0 32,0 0-32,0 0 15,0 0-15,0 0 16,0 0-16,0 0 0,0 0 15,86-30-15,-65 26 16,24-5-16,-9 0 16,5 2-16,1 1 15,2 4-15,-1-2 16,4 2-16,3-2 16,1-1-16,0 3 15,2 1-15,3 2 16,-2 0-16,1-3 15,4-1-15,2 0 16,0 5-16,-2-1 16,0 2-16,1 0 15,0 1-15,0-3 0,0 0 16,0-3 0,1 0-16,0 0 15,-2 6-15,0-1 16,1 2-16,0 1 0,-2-1 15,1 0-15,-1 0 16,1 3-16,1-2 16,-3 1-16,1-1 15,1 0-15,0-1 16,-1 0-16,-2 2 16,3 0-16,-1-2 15,-1-1-15,-1-4 16,0-2-16,-4-1 15,2 3-15,0 0 16,2 3-16,-3 3 16,0-1-16,0-1 15,-1-2-15,-2-2 16,3-4-16,1 0 16,-3 1-16,-1 1 15,-3 2-15,1-1 0,-1 1 0,-4 0 16,0 3-16,0-2 15,-3 3-15,2-2 16,4-1 0,1-2-16,-1 2 15,0 0 1,-2 2-16,-4-1 16,-5 0-16,-2 0 15,-25-2-15,10 0 16,1 0-16,0 0 15,0 0-15,-11 0 16,12 0-16,-20 0 16,0 0-1</inkml:trace>
  <inkml:trace contextRef="#ctx0" brushRef="#br0" timeOffset="35758.2454">4540 7694 0,'0'0'0,"0"0"0,0 0 16,0 0-16,0 0 16,0 0-16,0 0 15,0 0-15,0 0 16,0 0-16,0 0 15,0 0-15,0 0 0,0 0 16,0 0 0,0 0-16,44 41 0,-26-38 15,-8-2-15,12 1 16,-1 0-16,4-2 16,-2-1-16,-1 1 15,2 0-15,1 0 16,25 1-16,-11-1 15,-4 1-15,1-1 16,-1 2-16,4-1 16,-4-1-16,3 1 15,2-2-15,2 1 16,-5 0-16,4 0 16,4 0-16,0 0 15,-1-1-15,1-1 16,0 1-16,2-1 15,-3 1-15,4 1 0,-3 0 16,-2-1-16,-1 0 16,4 1-16,-2 0 15,-6 1-15,2 0 16,2-1-16,2 3 16,-3-2-16,-3 1 15,3 0-15,2-1 16,-3 3-16,-5-3 15,4 1-15,2-3 16,1 0-16,-6 0 16,2-1-16,3 1 15,0 2-15,-3 1 16,-3-1-16,2 0 16,0-2-16,0 0 0,-1 1 15,-4-3-15,5 1 16,-2 2-16,1-1 15,-4 1-15,-4 0 16,3 0-16,2-1 16,2-1-16,0 2 15,-9 0-15,-34 0 16,32-1-16,-2-1 16,2 2-16,0-2 15,1 1-15,-1 0 16,-1 0-16,-3 1 15,-14-1-15,14 1 16,-13 0-16,14-2 16,-15 2-16,13-2 15,-12 2-15,11 0 16,-14 0-16,-2 0 16,13-1-16,-16 1 15,-3-1-15,-1 1 16,5 0-16,0 0 0</inkml:trace>
  <inkml:trace contextRef="#ctx0" brushRef="#br0" timeOffset="68806.8483">17921 9059 0,'0'0'0,"0"0"0,0 0 16,0 0-1,0 0-15,0 0 16,0 0-16,0 0 16,0 0-16,0 0 15,0 0 1,0 0-16,94 11 0,-70-10 31,-4-1-31,2 1 16,-1 1-16,-1-1 15,2 2-15,-1-3 16,3 3-16,21-1 16,-5 2-16,-2-3 15,-3 1 1,6-2-16,4 0 16,2-1-16,3 0 15,0 0-15,3 1 16,1-2-1,1 2-15,2 0 16,-6 0-16,-3 2 16,-2-2-1,9 1-15,4 1 16,4 0 0,0 4-16,4-4 15,-5 3-15,-7 0 16,-1-1-16,-2 2 15,0-2 17,19 2-32,12 1 15,11-1-15,-21-1 16,-9-2-16,-6-1 16,-3 3-16,-1-3 15,7 1-15,2 0 16,-1-2-1,5-2-15,6 0 16,5-1-16,-12 1 16,-8 1-16,-9-2 15,-4-2-15,1 0 32,-2 3-32,-4-2 0,0 0 15,6-1 1,4 1-16,-3 0 15,-4 0-15,-3 0 16,1-2-16,-6 1 16,-4 2-16,-23 2 15,11-2-15,4 2 16,23 0-16,-10 0 16,-25 0-16,12 0 15,-2-2-15,-3 1 16,4 1-16,-1-1 15,-12 2-15,16 0 16,-5 3-16,-14-2 16,8 1-16,-14-3 0</inkml:trace>
  <inkml:trace contextRef="#ctx0" brushRef="#br0" timeOffset="87409.0138">13338 10387 0,'0'0'0,"0"0"0,0 0 16,0 0-16,0 0 16,0 0-16,0 0 15,0 0-15,0 0 16,0 0-16,0 0 15,22 2-15,-44-4 32,152 5-32,-85-4 15,-2 2 1,6 2-16,3-2 0,5 0 16,6 0-16,0 2 15,6-1-15,2 2 16,1 1-16,7-1 15,-2-1-15,1-2 16,2 0-16,-5-2 16,8 1-16,-8 0 0,6-1 15,-6 0 1,26 1 0,3 0-1,16 0-15,-11-1 16,2 1-16,-16 1 15,-9-1 1,4 0-16,7 0 16,0 3-1,6 2-15,-4 3 16,3-3-16,-17 1 16,-6-2-1,8-1-15,0-5 16,4-2-16,-12 7 15,-3 4-15,-8 5 16,-4-4-16,9-3 16,-1 0-1,-1 0-15,-9 0 16,1 0-16,1-5 16,-3-4-16,-5-2 15,-12 1-15,-3 0 16,-4 4-16,-2 0 15,-5 2 1,0 0-16,0 1 16,-24-2-1,13 0-15,-1 0 16,2 0 0,-11-2-16,-9 2 0,6 0 15,-1 2-15,8-1 16,-17 0-1,4-1-15,0 0 16</inkml:trace>
  <inkml:trace contextRef="#ctx0" brushRef="#br0" timeOffset="100247.8101">10721 11663 0,'0'0'16,"0"0"-1,0 0-15,0 0 0,0 0 16,0 0-16,0 0 16,0 0-1,0 0-15,0 0 0,0 0 16,0 0-1,84-14-15,-58 8 0,-4 1 16,3 0-16,22-3 16,-13 4-16,3 0 15,3 3-15,5 4 16,1 1-16,0-1 16,2-3-16,1-3 15,3 1-15,3 0 16,0 1-16,1 1 15,1-2-15,0 2 16,-1-1-16,1-1 16,0 0-16,6 1 15,-4-1-15,0 0 0,4-1 16,-2-2-16,7 0 16,-3 0-16,5 2 15,-2-1-15,-2 2 16,3 3-16,-1 0 15,5-2-15,-6 0 0,0-1 16,0 3-16,1 0 16,-1 1-16,1 0 15,0 0-15,4 0 16,-5 0-16,3 3 16,-4 1-16,-1 1 15,-1-2-15,0-1 0,3-1 16,-4 1-16,0 1 15,2 0-15,-3 0 16,-1-3-16,-6 0 16,0-1-16,-1 2 15,0-1-15,-5 1 16,1-2-16,-3-2 16,-5-1-16,-4 1 15,-2 1-15,-1-1 16,0 0-16,-3-2 15,-3-1-15,-25 4 16,10-1-16,2-1 16,-10 1-16,10 0 0,-9 2 15,10-1-15,-11 0 16,11 1-16,-17-1 16,0 0-16,0 0 15</inkml:trace>
  <inkml:trace contextRef="#ctx0" brushRef="#br0" timeOffset="121255.8265">10650 12973 0,'0'0'16,"0"0"-16,0 0 0,0 0 15,0 0-15,0 0 16,0 0-16,0 0 15,0 0-15,0 0 16,102 2-16,-50-5 16,-14-3-16,4 2 15,2 0-15,-2 1 16,2 2-16,2 1 16,3 0-16,3 1 15,2-1-15,6 2 16,0 3-16,6-1 0,-2 2 15,8-1-15,-3 1 16,3 1-16,-3 2 16,6 0-16,-6 0 15,9-2-15,-10-1 16,5-1-16,-7 1 16,9-2-16,-6-3 15,1 3-15,-2-2 16,0 1-16,-4-1 15,-1 0-15,0 0 16,-4 0-16,2-4 16,-4 2-16,-2-2 15,-2 2-15,1 0 16,-1 0-16,-2 0 16,-2-1-16,-1-2 15,-2 2-15,1-2 16,1 0-16,-1 1 15,-2 1-15,2 0 16,-3-2-16,-1 1 0,-1-1 16,-2 0-16,-3-2 15,1 3-15,1-1 16,-1 2-16,-2-1 16,2 2-16,-4-1 15,3 1-15,-2 1 16,-2 1-16,-1-2 15,-4 1-15,3 0 16,-25-1-16,12 0 16,3 0-16,0 1 15,1-1-15,-1 1 16,1 0-16,0-1 16,-4 0-16,-8-1 15,10 1-15,-11 0 16,11 0-16,-12 0 15,12 2-15,-15-2 16,14 2-16,-15-2 16,0 2-16,14-2 15,-15 0-15,0 2 0,11-1 16,-11-1-16,-3 0 16,2 0-16,-5 1 15,-3-2-15,6 1 16,0 0-16</inkml:trace>
  <inkml:trace contextRef="#ctx0" brushRef="#br0" timeOffset="137855.2259">7560 14265 0,'0'0'0,"0"0"15,0 0-15,0 0 16,0 0-16,0 0 16,0 0-16,0 0 15,0 0-15,0 0 16,0 0-16,41 48 0,-18-47 15,26-4 1,-6-2-16,1 1 0,6-2 16,-1 2-16,1 2 15,0 0-15,2 2 16,3 2-16,-3 1 16,2-1-16,4 1 15,2-1-15,4-2 16,1 3-16,4-2 15,-2 3-15,1-1 16,4 0-16,3-1 16,-1 0-16,-3 0 15,1 1-15,-2 0 16,3 0-16,2-2 16,2 4-16,2 1 0,4 0 15,-1-1 1,2 1-16,-4 2 0,1 0 15,0-3-15,0 0 16,-3 0-16,1 1 16,-3-1-16,-1 3 15,-2-1-15,1-2 16,-2 3-16,-5-3 16,-3 0-16,-3-1 15,-5 1-15,1 0 16,-4-4-16,3 1 15,-3 0-15,1 1 16,-4-1-16,0-2 16,-3 0-16,1-2 15,-6 4-15,-3-5 16,-4 1-16,-3-2 16,0 1-16,-5 2 15,3-2-15,-24 3 16,3-1-16,1 0 0,11-2 15,-14 3-15,12-1 16,-19 1-16,4 0 16,-4 0-16,4 0 15,13 0-15,-17 2 16,-4 0-16,-3-4 16,7 2-16,0 0 15</inkml:trace>
</inkml:ink>
</file>

<file path=ppt/ink/ink3.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2.98804" units="1/cm"/>
          <inkml:channelProperty channel="Y" name="resolution" value="650.78448" units="1/cm"/>
          <inkml:channelProperty channel="T" name="resolution" value="1" units="1/dev"/>
        </inkml:channelProperties>
      </inkml:inkSource>
      <inkml:timestamp xml:id="ts0" timeString="2024-09-08T06:07:26.574"/>
    </inkml:context>
    <inkml:brush xml:id="br0">
      <inkml:brushProperty name="width" value="0.05292" units="cm"/>
      <inkml:brushProperty name="height" value="0.05292" units="cm"/>
      <inkml:brushProperty name="color" value="#FF0000"/>
    </inkml:brush>
  </inkml:definitions>
  <inkml:trace contextRef="#ctx0" brushRef="#br0">15228 10926 0,'0'0'0,"0"0"15,0 0 1,0 0-16,0 0 16,0 0-16,0 0 15,103 6-15,-80-8 16,-1-3-16,2 1 15,0 1-15,26-2 16,-5 2-16,1-1 16,9 2-16,7 4 15,1 2-15,1 2 16,-2 2-16,-1 2 16,0-2-16,-3 0 0,7-2 15,-2-1-15,1-6 16,5-3-16,-4-1 15,4 4-15,-3 2 16,-1 4-16,-2-1 16,-2-1-16,1-4 15,-2 0-15,0 0 16,-2 1-16,-2 0 16,-2 0-16,-1 0 15,1 1-15,-2-3 16,-3-2-16,-2 0 15,-2 2-15,-2 1 16,-3 1-16,1 2 16,-1 0-16,-4-1 15,1 2-15,-2-2 16,-2-2-16,1-2 16,-6-2-16,1 1 15,0 1-15,2-1 0,-2 0 16,-4 1-16,-18 3 15,9-2-15,0 2 16,1-1-16,-8 1 16,13 0-16,-13 0 15,17-1-15,-19 1 16,16-1-16,-17 1 16,14-1-16,-17-1 15,0 2-15,-2-1 16,13-2-16,-14 2 15,0 1-15,-3-2 16,3 2-16,0 0 16</inkml:trace>
  <inkml:trace contextRef="#ctx0" brushRef="#br0" timeOffset="765.5704">15913 11518 0,'0'0'16,"0"0"15,0 0-31,69 65 15,-42-18 1,-3 12 0,-5 15-1,1 12 1,-6-6-16,12 53 16,-15-83-16,-2-10 15,-3-1-15,1-5 16,-4-28-16,3 12 15,-2-2-15,1-5 16,-1-10-16,2 2 16,-6-3-16,0 0 0</inkml:trace>
  <inkml:trace contextRef="#ctx0" brushRef="#br0" timeOffset="1109.303">15890 11419 0,'0'0'16,"0"0"-16,46-53 16,-8 39-16,7 4 15,7 6-15,0 8 16,-2 12-16,-3 7 15,-7 2-15,-8-3 0,-11-2 16,-16-13-16,4 6 16,-5 1-16,-3 1 15,-5 3-15,-21 10 16,1-10-16,-5-4 16,-2-3-1,-5-2-15,1-4 16,5 0-16,10-3 15,20-2-15,0 0 16</inkml:trace>
  <inkml:trace contextRef="#ctx0" brushRef="#br0" timeOffset="1374.9037">16595 11828 0,'0'0'0,"0"0"0,0 0 15,0 0-15,0 0 16,0 0-16,-5 62 15,6-59-15,-1 2 16,0-5-16</inkml:trace>
  <inkml:trace contextRef="#ctx0" brushRef="#br0" timeOffset="1765.4999">16854 11462 0,'0'0'15,"11"92"-15,-3-60 16,2 13-16,5 4 15,-1-2-15,4 3 16,0-1-16,-3 2 16,-2 0-16,0 0 15,-1 0-15,0 0 32,1 9-32,0 2 15,0-3 1,-5-18-16,-3-16 0,-5-18 15,0-1-15,-2-9 16,-2-4-16,-3-6 16,3 6-16,4 7 15</inkml:trace>
  <inkml:trace contextRef="#ctx0" brushRef="#br0" timeOffset="2109.313">16855 11488 0,'15'-18'0,"9"-1"15,-1 8-15,17 1 16,5 6-16,9 11 16,-1 8-16,-1 6 15,-7 2-15,-9 1 16,-10 0-16,-8-4 0,-15-15 15,3 7 1,-6 3 0,-23 16-1,-9-5-15,-5-3 16,1-7-16,2-5 16,26-10-16,-11 2 15,2-3-15,0 0 16,12 0-16,-4 0 15,9 0-15</inkml:trace>
  <inkml:trace contextRef="#ctx0" brushRef="#br0" timeOffset="2343.6726">17482 11946 0,'0'0'16,"0"0"-16,0 0 16,-1 13-16,1-13 15,0 0 1</inkml:trace>
  <inkml:trace contextRef="#ctx0" brushRef="#br0" timeOffset="12566.1125">17982 10547 0,'0'0'15,"0"0"-15,0 0 16,0 0 0,0 0-16,0 0 15,0 0-15,0 0 16,24 56-16,-31-41 15,-1-1-15,0-3 16,3-5-16,-9 6 16,1-1-16,-2 0 15,-1-3-15,-2 3 16,0-1-16,-2 0 0,-1 2 16,0 1-1,-1 0-15,-2 1 0,1-2 16,-1-1-16,-1-1 15,0-2-15,-1-2 16,1 1-16,0 2 16,-1 0-16,0 0 15,1 1-15,-1-2 16,-1-3-16,0-3 16,1-3-16,-24-10 15,12 1-15,3-4 16,3 0-16,1-3 15,3-2-15,-1-2 16,-2 1 0,-3-6-16,0-2 15,0-1-15,2 3 16,3 0 0,2-9-16,3-3 15,4-6 1,7-1-16,3 0 0,8 3 15,3-1 1,4-6-16,2-8 16,3-3-16,0 5 15,1 7-15,-1-1 16,2 2-16,0 1 16,4 13-16,6-1 15,5 1-15,5-2 16,2 5-16,5-3 15,5 2-15,2 7 16,6 7-16,2 6 16,5 6-16,0 5 15,3 5 1,6 9-16,8 10 0,-4 8 16,-10 3-1,-3 15-15,-3 11 16,-6 13-16,-16 2 15,-10 3-15,-11 6 16,-8-3-16,-7 5 16,-12-5-16,-11 3 15,-20-12-15,-17-8 16,32-32-16,30-33 16</inkml:trace>
  <inkml:trace contextRef="#ctx0" brushRef="#br0" timeOffset="49953.9779">7164 16736 0,'5'-2'0,"-5"2"31,0 0-31,0 0 16,0 0-16,0 0 15,0 0-15,0 0 16,0 0-16,0 0 16,0 0-16,0 0 15,0 0-15,0 0 16,0 0-16,-42 36 15,37-29-15,5-7 16,0 0-16,0 0 16,0 0-16,0 0 15,0 0-15,0 0 0,-1 2 16,1-2 0,0 2-16,1 0 0,-1 7 15,0-9-15,4 2 16,1 1-16,4 5 15,-4-6-15,9 4 16,-5-5-16,10 5 16,-8-6-16,15 3 15,-17-1-15,18 1 16,-2 0-16,-16-1 16,16 1-16,-16-1 0,16 1 15,-17-2-15,17 2 16,-16-1-16,17 0 15,-17-1-15,19 2 16,-2-2 0,0 1-16,-2 0 0,-1 0 15,1 0-15,-1 1 16,1-1-16,-2 0 16,0 1-16,-1-1 15,0 2-15,0-1 16,0 0-16,1 0 15,0-1-15,0-1 16,2 0-16,1-2 16,-2 0-16,3-1 0,-2 2 15,1-1 1,1 1-16,-1 0 16,-1 1-16,2 1 15,0 0-15,0-2 0,-3 2 16,1 0-16,0-2 15,0 2-15,0-1 16,0 2-16,1 0 16,1-1-16,1 0 15,0 1-15,-1-3 16,0 2-16,0-2 16,0 1-16,0-1 15,0 1-15,-2-1 0,23 2 16,-33-2-16,33-1 15,-33 1-15,7-1 16,3-1-16,-1-1 16,3 0-16,-2 0 15,23-2-15,-35 4 16,12-2-16,1 0 16,-2 0-16,0 1 15,2-1-15,1 2 16,-3-1-16,0 1 15,-3 1-15,-10 0 0,14-1 16,-1-2-16,-1 1 16,-1-1-1,-1-1-15,1 0 0,-2 1 16,-9 2-16,12-3 16,-11 3-16,14-2 15,-18 1-15,18-1 31,-17 2-31,16 0 16,-24 1-16,6 0 0,17-2 16,-16 2-16,15 0 15,-22 0-15,5 1 0,11 1 16,-12-3-16,-3 0 16,-2 0-16,-2-1 15,3 2-15,0 0 16</inkml:trace>
  <inkml:trace contextRef="#ctx0" brushRef="#br0" timeOffset="62447.2074">21572 16730 0,'0'0'0,"0"0"15,0 0-15,0 0 16,0 0-16,0 0 15,0 0-15,0 0 16,0 0-16,0 0 16,0 0-16,0 0 15,0 0-15,-99 23 0,75-16 16,0-1 0,1 1-16,-1-1 0,-1 0 15,1 0-15,-2 0 16,-21 7-16,11-4 15,-6 0 1,-1 1 0,-4-2-16,3 0 15,1-4-15,4 0 16,2-2-16,3 1 16,0-1-16,2 0 15,-5-4 1,-8 1-1,-2-1-15,3 3 16,5-1-16,2-2 16,5 1-16,0 1 15,4-1-15,-2 0 16,-2 1 0,-3 0-1,-8-2-15,0 0 16,1 1-16,8 2 15,7-1-15,32 0 16,-27 0-16,5 0 16,9 0-16,-10 0 15,13 0-15,-12-1 16,13 0-16,3-1 16,-11 1-1,12 1-15</inkml:trace>
  <inkml:trace contextRef="#ctx0" brushRef="#br0" timeOffset="63806.4997">22478 16771 0,'0'0'16,"0"0"-1,0 0-15,0 0 16,0 0-16,20 55 15,-25-50-15,2 5 16,-1-9-16,-2 1 16,-4 5-16,1-7 15,-9 5 1,-27 0 0,8-3-16,-2-3 15,4-3 1,1-3-16,4 0 15,4-1 1,-2 1-16,20 5 16,-36-10-1,11 2-15,-1 0 16,4-2 15,-6-3-31,3-3 16,1 1-1,5-1-15,1 0 16,20 13-16,-8-8 0,1 0 16,-2-4-16,2 0 15,0-2-15,-2-1 16,3-3 0,-1-1-16,2-1 15,-6-26-15,12 38 16,-2-15-16,3 3 15,1-1-15,1-1 16,0-1-16,1-1 16,0 0-16,1-1 15,0-1-15,1 1 16,1 0-16,1 0 16,2 2-16,1-1 15,2 2-15,2 1 16,2 1-16,2 1 15,1 2-15,3 2 0,1 2 16,1 1 0,3 2-16,-1 2 0,3 3 15,0 1-15,23-2 16,-33 7-16,33-4 16,-12 5-16,-3 3 15,-25 0-15,33 7 16,-31-6-16,9 6 15,2 0-15,0 4 16,1-1-16,1 5 16,-1 2-16,1 1 15,11 18-15,-23-23 16,20 30-16,-9-8 16,-5-1-16,-3 1 15,-4 2-15,-2-3 16,-1 4-16,-5-2 15,-2 1-15,-1 0 16,-2 0-16,-4 2 16,-2 1-16,-9-1 15,-4 2-15,-11 4 16,16-23 0,17-22-16</inkml:trace>
  <inkml:trace contextRef="#ctx0" brushRef="#br0" timeOffset="69829.5254">15666 11928 0,'0'1'0,"1"2"0,-5-11 16,4 8 0,0 0-16,0 0 15,0 0-15,0 0 16,0 0-16,21 54 16,-17-44-1,-4-9-15,0-1 0,0 0 16,1 1-16,-1-1 15,0 0-15,1-1 16,-1 1-16,0 0 16,0-1-16,0 0 15,0 0-15,-1-1 16,1 0 0,1-3-16,2 6 0,-3-1 15</inkml:trace>
</inkml:ink>
</file>

<file path=ppt/ink/ink4.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2.98804" units="1/cm"/>
          <inkml:channelProperty channel="Y" name="resolution" value="650.78448" units="1/cm"/>
          <inkml:channelProperty channel="T" name="resolution" value="1" units="1/dev"/>
        </inkml:channelProperties>
      </inkml:inkSource>
      <inkml:timestamp xml:id="ts0" timeString="2024-09-08T06:09:40.553"/>
    </inkml:context>
    <inkml:brush xml:id="br0">
      <inkml:brushProperty name="width" value="0.05292" units="cm"/>
      <inkml:brushProperty name="height" value="0.05292" units="cm"/>
      <inkml:brushProperty name="color" value="#FF0000"/>
    </inkml:brush>
  </inkml:definitions>
  <inkml:trace contextRef="#ctx0" brushRef="#br0">11277 15335 0,'0'0'0,"0"0"0,0 0 32,0 0-32,0 0 0,0 0 15,0 0-15,0 0 16,0 0-16,0 0 16,0 0-16,0 0 15,0 0 1,0 0-16,0 0 15,0 0-15,0 0 16,-33 26-16,-4-23 16,3 2-16,-4-1 15,0 1-15,-4 0 16,4-2-16,-4 0 16,4 1-16,-3 0 15,-5 2-15,1 0 16,-2-1-16,2-2 15,-1 0-15,3-1 16,0 0-16,-4-1 0,3-2 16,-3-2-1,1-1-15,-3-1 0,1 1 16,2 0-16,0 2 16,3 0-16,1-1 15,3 1-15,0 2 16,0 0-16,4 0 15,4 1-15,5 1 16,32-2-16,-27 1 16,5 1-16,16-2 15,0 0-15,0 0 16,-5 1-16,-6 1 16,7-2-16,3-2 15,3-1-15,1-2 16,-7-4-16,2 4 15,2 5-15</inkml:trace>
  <inkml:trace contextRef="#ctx0" brushRef="#br0" timeOffset="9892.9672">10806 14396 0,'9'-160'31,"-7"65"-31,-2-114 16,0 209-16</inkml:trace>
</inkml:ink>
</file>

<file path=ppt/ink/ink5.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2.98804" units="1/cm"/>
          <inkml:channelProperty channel="Y" name="resolution" value="650.78448" units="1/cm"/>
          <inkml:channelProperty channel="T" name="resolution" value="1" units="1/dev"/>
        </inkml:channelProperties>
      </inkml:inkSource>
      <inkml:timestamp xml:id="ts0" timeString="2024-09-08T06:11:28.183"/>
    </inkml:context>
    <inkml:brush xml:id="br0">
      <inkml:brushProperty name="width" value="0.05292" units="cm"/>
      <inkml:brushProperty name="height" value="0.05292" units="cm"/>
      <inkml:brushProperty name="color" value="#FF0000"/>
    </inkml:brush>
  </inkml:definitions>
  <inkml:trace contextRef="#ctx0" brushRef="#br0">14962 3323 0,'-2'1'16,"14"-1"-1,-65 6-15,143-17 16,-70 11-16,1-2 0,-13 0 16,12 1-16,-16 0 15,10-2 1,-13 4-16,-3 1 15,-3-2-15,-2 1 0,0 2 16,-36-1-16,1-2 16,-9-1-16,-3 0 15,-4 2-15,-1 1 0,-5 2 16,-4 2-16,-4-2 16,-7-1-16,0-2 15,-5-2-15,-1-2 16,-3 0-16,-4 2 15,-3 2-15,-3-4 16,-1 1-16,-6-3 16,-1 2-16,-2 0 0,1 5 15,-1 0-15,2 5 16,4 1-16,1 0 16,1 2-16,3-3 31,3-2-31,1-1 0,3 0 15,-2 1-15,4-2 16,0 0 0,3-2-16,1 0 0,7-1 15,3 0-15,5 0 16,3-1-16,1-2 16,1 0-16,3-1 15,1 0-15,2 1 16,2 1-16,4-2 15,5 0-15,1 1 16,4-3-16,2 1 16,2-1-16,2 1 15,5-1-15,4-1 0,23 7 16,-10-5-16,1 1 16,7 2-1,-6-3-15,8 3 16,0 2-16,-5-4 0,9 4 15,0 0-15</inkml:trace>
  <inkml:trace contextRef="#ctx0" brushRef="#br0" timeOffset="1603.5135">11775 3285 0,'0'0'0,"0"0"16,0 0-16,0 0 0,0 0 15,0 0-15,0 0 16,0 0 0,0 0-16,49 58 0,-40-5 15,-5-11-15,2 0 16,-2-1-16,2-2 15,1-6-15,-2-2 16,-4-24-16,1 12 16,1 0-16,1 1 15,-2 0-15,0 1 16,-2-2-16,-2-1 16,-5-2-16,-4-1 15,-28 8-15,-2-10 16,-7-2-16,-6-6 15,-4-1-15,-8-4 0,-4 0 16,-9-3-16,4 0 16,-7 0-16,1 1 15,-6 0-15,-2-1 16,-4 0-16,-3 1 16,-1 1-16,-1-1 15,0 2-15,-2-2 16,0 4-16,-2-2 0,-1 4 15,0-3 1,-2 1-16,3-2 16,-3 0-16,-1 1 15,-1 2-15,0-1 16,-1 0-16,-1-2 16,2 3-16,-2 0 15,3-2-15,-4-2 16,2 2-16,-7-1 15,1 3-15,0-3 16,2 1-16,-1-2 0,-2 1 16,6 1-16,1 0 15,4 1-15,-1 1 16,-2-3-16,1 1 16,4 1-16,3-1 15,2 3-15,2-1 0,2 0 16,3 1-16,4-1 15,1-2-15,5-2 16,2-1-16,7-2 16,3 1-16,2-3 31,6-5-31,3 0 16,8 0-16,4 1 0,4-5 0,2-2 15,2-2-15,3-4 16,3-2-16,4-4 15,1-1-15,7-2 16,-1-5-16,1-4 16,3-4-16,-1-4 15,1-2-15,0-4 16,4-1-16,1-2 16,4 1-1,1 1-15,3 3 16,1 5-16,-1 2 15,2 2-15,-3 5 16,0 2-16,-2 6 16,4 23-16,-2-10 15,-3 2-15,-1 1 16,0 2-16,3 10 0,-6-4 16,6 10-16,-10 0 15,-11 27-15,3 0 16,1 6-16,3 5 15,-2 4-15,-2 3 16,0 0-16,-3-2 16,3-4-16,3-2 15,1-7-15,2-4 16,14-23-16,-7 9 0,0-2 16,2-2-16,7-10 15,-6 4-15,7-9 16,-5-2-16,8-32 15,6-5 1,2-8-16,7-8 0,2-5 0,6-1 16,-1 3-16,1 3 15,-6 8-15,-1 4 16,-1 13-16,-4 9 16,-6 12-16,-8 13 15,-1 3-15,8-6 16,3 3-16,20 20 15,-1 8-15,3 3 16,3 4-16,0 3 16,-2 0-16,-1 3 15,1 2-15,0-1 16,1 3-16,2 1 16,1 4-16,0-4 15,-18-22 1,-19-24-16</inkml:trace>
  <inkml:trace contextRef="#ctx0" brushRef="#br0" timeOffset="4677.3642">27080 2249 0,'0'0'0,"0"0"15,0 0 1,0 0-16,0 0 0,-31-46 16,-8 13-16,3 1 15,-5-6-15,-4-6 16,-2-3-16,-1 1 16,1 3-16,0-1 15,4 0-15,3 2 16,7 0-16,6 1 15,10 2-15,12 1 16,11 6-16,12 4 16,12 7-16,12 7 15,9 9-15,10 9 16,4 8-16,3 8 0,1 5 16,0 6-16,-5 5 15,-8 2-15,-9 2 16,-13-1-16,-12 0 15,-8-1-15,-11-1 16,-7 0-16,-10 2 16,-5-2-16,-4-1 15,-4 1-15,0 1 16,0 2-16,3 0 16,-2 5-16,2 0 15,4-1-15,8-1 0,9 1 16,3-1-16,7-6 15,6 0-15,4-10 16,6-4-16,5-9 16,-14-7-16,-14-7 15</inkml:trace>
  <inkml:trace contextRef="#ctx0" brushRef="#br0" timeOffset="4855.6444">27305 2954 0,'0'0'0,"0"0"15,0 0-15,0 0 16,0 0-16</inkml:trace>
</inkml:ink>
</file>

<file path=ppt/ink/ink6.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2.98804" units="1/cm"/>
          <inkml:channelProperty channel="Y" name="resolution" value="650.78448" units="1/cm"/>
          <inkml:channelProperty channel="T" name="resolution" value="1" units="1/dev"/>
        </inkml:channelProperties>
      </inkml:inkSource>
      <inkml:timestamp xml:id="ts0" timeString="2024-09-08T06:22:43.894"/>
    </inkml:context>
    <inkml:brush xml:id="br0">
      <inkml:brushProperty name="width" value="0.05292" units="cm"/>
      <inkml:brushProperty name="height" value="0.05292" units="cm"/>
      <inkml:brushProperty name="color" value="#FF0000"/>
    </inkml:brush>
  </inkml:definitions>
  <inkml:trace contextRef="#ctx0" brushRef="#br0">1359 4240 0,'-1'0'0,"19"1"0,-18-1 0,0 0 16,0 0-16,0 0 15,0 0 1,-97-7-16,76 3 15,15 1-15,-13-2 16,15 1-16,-15-4 16,16 3-16,-8-5 15,9 4-15,-5-1 32,4 2-32,2 1 15,-4-9-15,5 13 0,0-1 16,0 1-16,0-1 15,2 2-15,-1 0 16,2 2-16,4-1 16,2-4-16,-3 4 15,11 1-15,-8 0 16,12 3-16,-12-3 0,16 3 16,-1-1-16,1 1 15,-2-4-15,-1-1 16,21 3-16,-27-3 15,6 0-15,24-1 16,-10 0-16,2 0 16,-2-1-16,0-2 15,-4 1-15,1 0 16,3 2-16,-2 0 16,2 0-16,-1 1 15,2 0-15,1 0 16,-1 2-16,1-1 15,1 0-15,-2-1 0,3 0 16,-1 0-16,5-1 16,-3 0-16,0 1 15,2-1-15,-1 0 16,4-2-16,-4 1 16,2 0-16,2 1 15,0 1-15,2 0 16,-3 1-16,1 1 15,3-3-15,-3 1 0,6-2 16,-4 1-16,4-3 16,-1 0-16,0-1 15,-2 0-15,4 2 32,-4 0-32,5 0 15,-2 1-15,0 1 0,3-1 16,-3 0-16,3 0 15,-6-4-15,5 1 16,-4 1-16,1-2 16,1 0-16,0 2 15,-4-1-15,1-1 16,-1 1-16,1-1 16,-4 1-16,4-2 15,-7 2-15,4 1 16,-5-1-16,-1-2 15,2 2-15,-6 0 0,0 2 0,-1 0 16,0-3-16,-3 1 16,0 0-16,-2-1 15,-22 3-15,11-2 16,2 0-16,-1 1 16,0 0-16,2 1 15,-14 0-15,15 0 16,-18 1-16,16-2 15,-16 3-15,13-2 16,-16 2-16,1 0 16,0 0-16,10 0 15,-11 2-15,-1 2 0,6 4 16,-6 3-16,-1-4 16,0-7-16</inkml:trace>
  <inkml:trace contextRef="#ctx0" brushRef="#br0" timeOffset="6951.802">6919 4060 0,'0'0'0,"0"0"15,0 0-15,0 0 0,0 0 16,0 0 0,0 0-16,13 68 0,-15-62 15,-3 9-15,2-9 16,-7 9-16,1-1 16,5-7-16,-8 8 15,-2-2-15,0 1 16,-1-3-16,-1 0 15,-3-1-15,3 1 16,-4-1-16,0 1 31,-23 7-31,32-12 16,-12 5-16,-22 7 0,12-4 16,23-10-16,-36 13 15,14-6-15,-2 0 16,-2-1-16,-1-2 15,-1 2-15,-1-2 16,1-1-16,1-1 16,-2-1-16,0-2 15,-2-2-15,0-2 16,4-2 0,-4-2-16,2-1 0,-3-1 15,2-1-15,-1-3 16,1-2-16,0-4 15,5 0-15,-4 1 16,4-3-16,1-4 0,3-3 16,2-4-16,0 0 15,4-5-15,1 0 16,5-2-16,0-4 0,7-4 16,0-3-1,6-3-15,1-2 16,6-1-1,3-3-15,2-1 0,7 0 0,4 4 16,6 1-16,4 2 16,4 2-16,7 1 15,4 1-15,5 2 16,2 2-16,4 3 16,2 2-16,4 4 15,0 4-15,3 6 16,0 6-16,-1 7 15,-3 6-15,3 7 16,2 8-16,-2 9 0,0 9 16,0 7-16,4 8 15,-2 6-15,-2 7 16,-2 3-16,-8 10 16,-6 3-16,-7 10 15,-5 1-15,-8 7 16,-17 4-16,-16 6 15,-21 2-15,-23 1 16,27-51-16,25-52 16</inkml:trace>
  <inkml:trace contextRef="#ctx0" brushRef="#br0" timeOffset="10265.4279">912 7030 0,'0'0'0,"0"0"0,0 0 16,0 0-16,0 0 16,0 0-16,0 0 15,-8 51-15,5 6 16,-3 15-16,-3 6 15,-2-1 1,-1-11-16,3-7 0,-2-7 31,2-5-31,-3-3 16,-2-9-16,-2-9 0,-1-18 16,1-15-16,0-16 15,-4-15-15,11 18 16,9 20-16</inkml:trace>
  <inkml:trace contextRef="#ctx0" brushRef="#br0" timeOffset="10422.0503">717 7180 0,'0'0'15,"0"0"-15,0 0 16,0 0-16,0 0 16,78 43-16,-42-4 0,3 11 15,3 8-15,-3 4 16,-3 4-16,-17-35 15,-19-31-15</inkml:trace>
  <inkml:trace contextRef="#ctx0" brushRef="#br0" timeOffset="20029.8079">15709 9295 0,'0'0'0,"0"0"0,0 0 32,0 0-32,0 0 15,0 0-15,0 0 0,49 40 16,-84-9-16,5-7 15,-4-1-15,-5 0 16,-3 2-16,0 0 16,5 2-16,-1-2 15,-2 2-15,-1-5 16,0 1-16,-5-1 16,-1 0-16,1 0 15,0 2-15,0-3 0,-4-4 16,0-3-16,0-3 15,-4-3-15,0-2 16,-1-2-16,-2-3 16,3-2-16,-4-3 15,6-5-15,4-2 16,-1-4-16,-2 2 16,5-3-16,4 0 15,5-5-15,0-1 16,6-3-16,4-4 15,2-4-15,-1-3 16,-1-1 0,1-3-16,6-4 0,4 0 15,4-2-15,-2 2 0,4-3 16,2-1-16,5-1 16,3-1-16,5-2 15,6-2-15,8-3 16,8-4-16,9-2 15,11-3-15,8 2 16,6 2-16,-1 6 16,10 6-16,4 1 15,19 6 1,-3 3-16,15 6 0,-20 12 16,7 6-16,-7 11 15,1 9 1,-1 10-16,-2 10 0,7 10 15,9 21 1,-1 14-16,-4 12 16,-20-3-16,-10 4 15,-9 18 1,-16 8-16,-14 7 16,-21-12-16,-23-8 15,-30-12-15,-25-13 16,36-35-16,38-35 15</inkml:trace>
  <inkml:trace contextRef="#ctx0" brushRef="#br0" timeOffset="44622.5937">11004 11055 0,'0'0'0,"0"0"16,0 0-1,103-53-15,-51 37 16,11 2-16,9 1 31,7-3-31,8-1 0,5 2 16,6 1-16,5 3 16,7 3-16,2 3 0,4 3 15,2 2-15,1-1 31,1-1-31,0 2 16,0-1-16,-1 2 0,0 1 0,2 0 16,1 5-16,-3 0 15,-3 3-15,-1-2 16,-13 4-16,-5-1 16,-13-1-16,-5-1 15,-8-2-15,-8 1 16,-11-2-16,-19-1 15,-25-3-15,10 1 16,-10-2-16,-1 0 16,9 3-16,-9-3 15,-4-1-15,-5 0 16,-4-3-16,6 3 16,0 0-16</inkml:trace>
  <inkml:trace contextRef="#ctx0" brushRef="#br0" timeOffset="47733.9349">7518 4358 0,'0'0'0,"0"0"0,0 0 0,0 0 16,0 0 0,0 0-16,102-8 15,-60 8 1,-1 0-16,47 2 16,-38 0-16,6-3 0,3 0 0,5 0 15,8 0-15,3 1 16,8-4-16,5 1 15,6 0-15,3 0 16,3-2-16,7 1 16,2-2-16,5 2 15,0-3-15,0 3 16,1 0-16,0 0 16,5 0-16,0 3 15,3 0 1,-3 3-16,2 0 15,-1 0-15,0-1 0,-2 0 16,-2 1-16,-3 0 16,0 0-16,-1 1 15,1-2-15,-6 0 16,0 1-16,-5-1 16,-2-2-16,-1 4 0,-6-2 15,-2 2-15,0-1 16,-2 3-16,-5-4 15,-2-2-15,-3-1 16,-7 2-16,-3-1 16,-2 2-16,-1 1 15,-4 0-15,0 2 16,-5-1 0,-6 1-16,-2 0 0,-4-3 15,-2 1-15,-5-2 16,-6 2-16,-3-4 15,-23 4-15,10-2 16,0 0 0,0 2-16,-17-2 15,7 1-15,11 3 16,-20-2-16,2-2 16,0 0-16</inkml:trace>
  <inkml:trace contextRef="#ctx0" brushRef="#br0" timeOffset="58112.8348">14123 4329 0,'0'0'0,"0"0"0,0 0 16,0 0-16,0 0 0,0 0 16,0 0-1,0 0-15,0 0 0,0 0 16,-57-35-16,55 34 15,-1 0-15,-7-8 16,9 7-16,1 2 16,0 0-16,-2-1 15,1 0-15,-5-8 16,7 9-16,1 0 16,0 1-16,2 0 15,0 0-15,5-4 16,-2 5-16,9-1 0,-7 1 15,15 0-15,0 2 16,0 1-16,1-3 16,0-1-16,1 0 15,26-4-15,-13 0 16,4 2-16,-4-1 16,1 1-16,0-2 15,3 2-15,4 0 16,2-1-16,3-1 15,0-1-15,-2 0 16,1-1-16,4-1 16,-1-1-16,4 5 15,-2 2-15,3 2 0,-2 1 16,2 0-16,1-2 16,-1 1-16,3 0 15,-1 0-15,1-2 16,2 0-16,2-4 15,-1 2-15,-2-5 16,2 2-16,2 1 16,2 0-16,-1 2 15,2 0-15,3 1 0,0 1 16,-3 0-16,-1 1 16,-2 0-16,0 0 15,-3 1-15,2 0 16,0-1-16,-2 0 31,-1-1-31,-1 0 16,0 0-16,0 0 0,2 0 15,0 0-15,0 0 16,-2-2-16,1-1 16,-1 1-16,2 3 15,-2-1-15,1 0 16,1-1-16,0 2 15,-1-2-15,2 3 16,-1-1-16,0 2 16,1 0-16,5 0 15,-1-1-15,-2 0 16,1-2-16,-1 1 16,-1-2-16,2 1 15,2-3-15,1 1 16,2-2-16,-3 2 15,0-1-15,0 3 0,2 0 16,-1 0-16,2 0 16,-1 0-16,-1-2 15,0 1-15,2-2 16,-3-1-16,-1 3 16,4-3-16,2 1 15,0 2-15,1 2 0,-3 0 16,4 1-16,-1-4 15,2 2-15,-6-1 16,2 1-16,0-2 16,3 3-16,-2 1 15,-1 0-15,0-1 16,1 0-16,0 1 16,-2 1-16,1 1 15,0-2-15,-3 1 16,0-1-16,2 0 15,-2 0-15,1 1 16,0-1 0,20 2-1,10 0 1,16-1-16,-16 1 16,4-2-16,-12 1 15,4 0 1,-11 0 31,41 1-32,12 1-15,6 0 16,-38-3-16,-27 1 16,-15-2-16,-14 0 15,-6 0-15,-2 1 16,1-1-1,0 0-15,-3-1 16,0-2-16,-1 0 16,1 2-16,-2 0 15,-2 0-15,-3 2 16,-3 0-16,3-2 16,-2-1-16,-1-2 15,-4-1-15,-22 2 16,12 0-16,-1 0 0,1-1 15,1 2-15,-11 1 16,16 0-16,-17 1 16,16-1-1,-19 3-15,12 0 0,-16 0 16,0-3-16,0 0 16</inkml:trace>
  <inkml:trace contextRef="#ctx0" brushRef="#br0" timeOffset="69925.9412">24668 4279 0,'0'0'0,"0"0"16,0 0 0,0 0-16,0 0 15,0 0-15,0 0 16,0 0-16,0 0 16,0 0-16,0 0 15,0 0-15,0 0 16,0 0-16,0 0 15,0 0-15,85-4 16,-30-1-16,-13 1 0,3 3 16,1-2-1,3 3-15,2-1 0,3 1 16,1 0-16,4 0 16,12 0-1,5 0-15,4-2 16,-8 1-16,-2 2 15,-7-1-15,-3 0 16,-2-1-16,0 0 16,-4-1-16,0 1 15,-1-2-15,-2 2 16,-1-1 0,4 2-16,0 0 15,0-2 16,2 0-31,-1 0 16,-5 1-16,-18 1 16,-28 0-16,11 1 15,-11-1-15,-1 0 16,-1 0-16,-2 0 0,0 0 16,0 0-1,1 0-15,-1 0 0,0 0 16,0 0-16,-1 0 15,-2 0-15,3 0 16,0 0-16</inkml:trace>
  <inkml:trace contextRef="#ctx0" brushRef="#br0" timeOffset="70741.257">27657 4406 0,'0'0'16,"0"0"-16,0 0 15,0 0-15,0 0 16,0 0-16,0 0 16,0 0-16,102-30 15,-59 28-15,53 0 16,-40 2-16,4 0 16,75 0-1,24 6 1,-73-1-16,5 1 15,3 1-15,2 0 16,0-2-16,-1 1 16,-2 1-16,-4 0 15,-3-1-15,-4-2 16,-7-3-16,-5 1 16,-3-1-16,-8 0 0,-3-2 15,-6 2-15,-4 2 16,-2 0-16,-3 0 0,-5 1 15,-3-1 1,-25-2-16,10 4 16,2 1-16,-3 1 15,0 4-15,-5 0 16,-4 2-16,-4-7 16,-4-6-16</inkml:trace>
  <inkml:trace contextRef="#ctx0" brushRef="#br0" timeOffset="71986.4796">1219 5536 0,'-116'10'0,"73"-7"0,-1-2 0,-15-2 16,53 1-1,-11 0-15,2-2 16,11 1-16,-7-1 16,12 0-16,4-1 0,22-10 15,7 3-15,8 4 16,9 0-16,4 1 15,6-1-15,8-1 16,2-1-16,6-5 16,1 0-16,3-3 15,-2 0-15,1 2 16,-5 0-16,-1 2 16,-6 1-16,-2-1 15,-2 3-15,-3-1 31,-2 2-31,-1 4 16,-2 1-16,-5 4 16,-1 5-16,-3 4 0,-7 5 15,-5 6-15,-6 6 16,-16-14-16,-13-13 16</inkml:trace>
  <inkml:trace contextRef="#ctx0" brushRef="#br0" timeOffset="94308.6597">1423 12917 0,'0'0'0,"0"0"16,0 0-1,0 0-15,0 0 0,0 0 16,0 0-1,0 0-15,0 0 0,0 0 16,0 0-16,111 21 16,-72-28-16,9-3 15,4-2-15,3-1 16,1-1-16,8 5 16,4 2-16,4 5 15,3 2-15,8 2 16,-2 0-16,3-1 0,-5 3 15,-2-2-15,-2 3 16,-3 1-16,-5-1 0,-6 1 16,-3-3-16,-7 2 15,-4-2 1,-8-1-16,-6 1 16,-24-2-16,7 2 15,1-1-15,-11 0 0,9 4 16,-15-2-16,5 4 15,-5-8-15,0 0 16</inkml:trace>
  <inkml:trace contextRef="#ctx0" brushRef="#br0" timeOffset="109088.3408">12945 14913 0,'0'0'15,"0"0"1,0 0-16,0 0 16,0 0-16,0 0 31,0 0-31,108 16 16,-54-14-16,3-1 15,3 0-15,0 3 16,5 3-16,3 0 15,-1 4-15,3-2 16,2 4-16,1-2 16,-2 0-1,14 1-15,5 0 0,5-3 16,-10 1-16,0-2 16,-3-1-16,-5-1 15,0-2-15,-3-2 16,10-1-1,-1-2-15,0 0 16,-10 0-16,-6 0 16,-5-1-16,-8-2 15,0 0-15,-4-2 16,9 2 0,8-1-1,1 3-15,-11 1 16,-9 0-16,-8 1 15,-9 0-15,-23 2 16,10-2-16,-1 0 16,-2 0-16,-8 1 0,11 0 15,-12-1 1,11 0-16,-13 1 0,-1-1 16,9 1-16,-10-1 15,-2 0-15,0 0 16,0 0-16,4 0 15,-4 0-15,1 0 16,-4-2-16,-3-3 16,14 2-16,-8 3 15</inkml:trace>
  <inkml:trace contextRef="#ctx0" brushRef="#br0" timeOffset="116347.0725">19631 16901 0,'0'0'0,"-131"0"15,96 3-15,-14 0 0,-1 2 16,2 1-16,3 0 15,7 2-15,6 1 16,4 3-16,21-9 16,-8 6-16,3 1 15,3 0-15,9-10 16,0 0-16</inkml:trace>
  <inkml:trace contextRef="#ctx0" brushRef="#br0" timeOffset="117435.1797">18822 14978 0,'0'13'16,"0"-13"-1,0 0-15,0 0 16,0 0-16,-2-69 16,5 66-16,1 1 0,4-7 15,-4 9 1,1 3-16,8-5 15,-1 11-15,-1 7 0,8 35 16,-7-4-16,-2 5 16,-1 2-16,-3 2 15,-2-3 1,0 1-16,-1-2 0,2-1 16,2-5-16,0-1 15,-1-5-15,-2-5 16,-4-30-16,1 13 15,-1-12-15,0-6 0,1 11 16,-1-4-16,1-8 16,1-3-16,4-3 15,11-30-15,2 8 16,1 2-16,4 1 16,2 4-16,-21 18 15,34-13-15,-8 14 16,2 10-16,0 10 15,-4 7-15,-5 3 16,-7 0-16,-9 1 16,-8-22-16,1 10 15,-6 0-15,-2-3 16,-6-1-16,0-3 16,-6-4-16,-1-4 15,-4-3-15,-22-14 16,9-2-16,4-4 0,0-4 15,6-2-15,11-3 16,6 16-16,10 15 16</inkml:trace>
  <inkml:trace contextRef="#ctx0" brushRef="#br0" timeOffset="118171.8364">19334 15165 0,'0'0'0,"0"0"0,0 0 16,6 42-16,9-17 15,-6-23 1,6 6-16,-5-10 15,12 2-15,2-4 16,-1-3-16,-4-3 16,-2-2-16,-4 2 15,-9 7-15,4-8 16,-7 11-16,-1 2 16,1 4-16,4 0 15,-2 9 1,-1 38-16,-1-5 15,2 4-15,2 7 16,1-1-16,3 8 16,0 0-16,-2 0 0,-2-4 15,-5-4-15,-5-5 16,-8-9-16,-5-6 16,-7-13-16,-10-10 0,-11-11 15,-6-13-15,-7-12 16,-6-11-16,-3-14 15,34 24-15,34 22 0</inkml:trace>
  <inkml:trace contextRef="#ctx0" brushRef="#br0" timeOffset="129083.0924">12521 14594 0,'0'0'0,"1"0"31,-3-2-31,2 2 0,0 0 0,0 0 32,0 0-32,0 0 0,0 0 15,0 0-15,0 0 16,0 0-16,0 0 16,0 0-16,0 0 15,0 0-15,0 0 0,64-9 16,-62 8-16,0 1 15,-1-1-15,11-3 16,-10 3-16,-2 0 16,0 0-16,0 1 0,0 0 15</inkml:trace>
</inkml:ink>
</file>

<file path=ppt/ink/ink7.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2.98804" units="1/cm"/>
          <inkml:channelProperty channel="Y" name="resolution" value="650.78448" units="1/cm"/>
          <inkml:channelProperty channel="T" name="resolution" value="1" units="1/dev"/>
        </inkml:channelProperties>
      </inkml:inkSource>
      <inkml:timestamp xml:id="ts0" timeString="2024-09-08T06:25:31.180"/>
    </inkml:context>
    <inkml:brush xml:id="br0">
      <inkml:brushProperty name="width" value="0.05292" units="cm"/>
      <inkml:brushProperty name="height" value="0.05292" units="cm"/>
      <inkml:brushProperty name="color" value="#FF0000"/>
    </inkml:brush>
  </inkml:definitions>
  <inkml:trace contextRef="#ctx0" brushRef="#br0">9531 5279 0,'0'0'16,"0"0"0,0 0-16,0 0 15,0 0-15,0 0 16,0 0-16,0 0 16,0 0-16,0 0 15,0 0-15,0 0 16,0 0-16,0 0 15,0 0-15,0 0 16,45-28-16,-21 29 16,28 6-16,-8 1 15,5-1-15,0 0 16,4-1-16,-6 2 16,6-4-16,-2 0 0,0 1 15,-1-3 1,-3 4-16,-2 0 15,-4 2-15,-5-3 16,-5-2-16,-4-1 0,-18-1 16,8 1-16,-1-1 0,-8 0 15,7 2-15,-15-3 16,5 2-16,8 3 16,-13-3-16,1 2 15,7 4 1,-8-4-16,4 2 15,-4-6-15</inkml:trace>
  <inkml:trace contextRef="#ctx0" brushRef="#br0" timeOffset="828.0415">9773 6399 0,'0'0'16,"0"0"-16,0 0 16,0 0-16,0 0 15,0 0-15,0 0 16,0 0-16,116-8 15,-72 12-15,43 4 16,-42-5 0,-2-1-16,5 0 15,0 1-15,56-3 16,-54-1 0,44 2-1,-51 1-15,48 9 16,-84-11-1,1 2-15,0-2 16,4 2-16,-6-2 16,-2 0-16,8 1 15,-18 1-15,-1-2 16,9 1-16,-2-1 16</inkml:trace>
  <inkml:trace contextRef="#ctx0" brushRef="#br0" timeOffset="12099.041">9107 7461 0,'0'0'0,"0"0"32,0 0-32,98-5 0,-58 2 15,4 2-15,-1 1 16,1 0-16,4 1 0,3 2 16,1-1-16,2 1 15,0 0-15,-2-1 16,-1-1-1,-3 2-15,30 5 16,-48-4-16,-24-4 16,3 2-16,-2-1 15,-1 0-15,13 3 16,-19-1-16,0 0 16,7 4-16,-7-7 15,0 0-15</inkml:trace>
  <inkml:trace contextRef="#ctx0" brushRef="#br0" timeOffset="23952.4187">23599 3137 0,'0'0'16,"0"0"-1,0 0-15,0 0 0,0 0 31,0 0-31,0 0 0,0 0 16,0 0-16,40-55 16,-41 53-16,2-9 0,-4 9 15,2 0-15,-4-7 16,0 9-16,0 0 16,-7-1-16,5 4 15,-9-1-15,11 2 16,-12 3-16,14-3 15,-9 5-15,5 9 32,12-15-32,-1 7 15,3-7-15,10 5 16,27 1-16,-4-4 16,2-4-16,3 0 15,4 3-15,-1-2 16,4 2-16,2-1 15,5 1-15,0-1 0,1-3 16,-2 0-16,0 0 16,-3 0-16,1 2 31,-4-1-31,-3 2 0,-5-3 16,-4 0-16,-6 0 15,-27 0-15,12 0 16,-2-2-16,-9 2 15,0 0-15,-8 0 16,0 0-16,6 0 16,7 0-16,-9 2 15,-6 1-15,-1-1 16,12 1-16,-9-3 16</inkml:trace>
  <inkml:trace contextRef="#ctx0" brushRef="#br0" timeOffset="24903.9334">23865 4140 0,'0'0'0,"0"0"0,0 0 16,0 0-16,0 0 15,0 0-15,0 0 16,0 0-16,0 0 16,0 0-16,0 0 15,0 0-15,0 0 16,0 0-16,0 0 15,0 0-15,0 0 16,-10-1-16,28 2 16,31-3-16,-7 3 15,2-2-15,3 1 16,-1 0-16,-1 2 16,4-2-16,-1-1 0,3 0 15,-4 0-15,2-2 16,-3 0-16,2 3 15,-4 3-15,1 1 16,-5-1-16,-1 0 16,-5-1-16,-6-2 15,-22 0-15,10 0 0,0-1 16,-8 0-16,9-1 16,-11 2-16,10-2 15,-14 2-15,0 2 0,1 0 16,13 0-1,-14 1-15,-1 0 0,9 1 32,-10-4-32</inkml:trace>
  <inkml:trace contextRef="#ctx0" brushRef="#br0" timeOffset="25739.0412">24269 5335 0,'0'0'0,"0"0"16,0 0 0,0 0-1,0 0-15,0 0 16,0 0-16,0 0 16,0 0-16,0 0 15,0 0-15,60 30 16,-14-32-1,4 1-15,5-4 16,27 4 0,12 0-16,15 2 15,-17 0-15,-4 5 16,-11 3-16,-9 0 16,-10 6-16,-12-1 15,-10-2-15,-17-7 0,-19-5 16</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عنوان درس">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F85B76B-09ED-4AB0-86A5-B925E6F8FB4D}"/>
              </a:ext>
            </a:extLst>
          </p:cNvPr>
          <p:cNvSpPr>
            <a:spLocks noGrp="1"/>
          </p:cNvSpPr>
          <p:nvPr>
            <p:ph type="ctrTitle" hasCustomPrompt="1"/>
          </p:nvPr>
        </p:nvSpPr>
        <p:spPr>
          <a:xfrm>
            <a:off x="1524000" y="1022004"/>
            <a:ext cx="9144000" cy="2387600"/>
          </a:xfrm>
          <a:prstGeom prst="rect">
            <a:avLst/>
          </a:prstGeom>
        </p:spPr>
        <p:txBody>
          <a:bodyPr anchor="b"/>
          <a:lstStyle>
            <a:lvl1pPr algn="ctr">
              <a:defRPr sz="6000">
                <a:cs typeface="B Titr" panose="00000700000000000000" pitchFamily="2" charset="-78"/>
              </a:defRPr>
            </a:lvl1pPr>
          </a:lstStyle>
          <a:p>
            <a:r>
              <a:rPr lang="fa-IR" dirty="0"/>
              <a:t>درس – ریز مبحث</a:t>
            </a:r>
            <a:endParaRPr lang="en-US" dirty="0"/>
          </a:p>
        </p:txBody>
      </p:sp>
      <p:sp>
        <p:nvSpPr>
          <p:cNvPr id="8" name="Subtitle 2">
            <a:extLst>
              <a:ext uri="{FF2B5EF4-FFF2-40B4-BE49-F238E27FC236}">
                <a16:creationId xmlns:a16="http://schemas.microsoft.com/office/drawing/2014/main" id="{176143A4-CD93-466D-ADBA-CB531DDE7A14}"/>
              </a:ext>
            </a:extLst>
          </p:cNvPr>
          <p:cNvSpPr>
            <a:spLocks noGrp="1"/>
          </p:cNvSpPr>
          <p:nvPr>
            <p:ph type="subTitle" idx="1" hasCustomPrompt="1"/>
          </p:nvPr>
        </p:nvSpPr>
        <p:spPr>
          <a:xfrm>
            <a:off x="1524000" y="3769303"/>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a-IR" dirty="0"/>
              <a:t>نام استاد</a:t>
            </a:r>
            <a:endParaRPr lang="en-US" dirty="0"/>
          </a:p>
        </p:txBody>
      </p:sp>
      <p:cxnSp>
        <p:nvCxnSpPr>
          <p:cNvPr id="10" name="Straight Connector 9">
            <a:extLst>
              <a:ext uri="{FF2B5EF4-FFF2-40B4-BE49-F238E27FC236}">
                <a16:creationId xmlns:a16="http://schemas.microsoft.com/office/drawing/2014/main" id="{62370903-0F42-456E-9DB9-BFD17A216DB6}"/>
              </a:ext>
            </a:extLst>
          </p:cNvPr>
          <p:cNvCxnSpPr/>
          <p:nvPr userDrawn="1"/>
        </p:nvCxnSpPr>
        <p:spPr>
          <a:xfrm flipH="1">
            <a:off x="1092820" y="3590693"/>
            <a:ext cx="9846526"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17217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متن جزوه">
    <p:spTree>
      <p:nvGrpSpPr>
        <p:cNvPr id="1" name=""/>
        <p:cNvGrpSpPr/>
        <p:nvPr/>
      </p:nvGrpSpPr>
      <p:grpSpPr>
        <a:xfrm>
          <a:off x="0" y="0"/>
          <a:ext cx="0" cy="0"/>
          <a:chOff x="0" y="0"/>
          <a:chExt cx="0" cy="0"/>
        </a:xfrm>
      </p:grpSpPr>
      <p:sp>
        <p:nvSpPr>
          <p:cNvPr id="3" name="Right Bracket 2">
            <a:extLst>
              <a:ext uri="{FF2B5EF4-FFF2-40B4-BE49-F238E27FC236}">
                <a16:creationId xmlns:a16="http://schemas.microsoft.com/office/drawing/2014/main" id="{4FF693D3-CA0A-46E2-AD01-FDFC07216DD9}"/>
              </a:ext>
            </a:extLst>
          </p:cNvPr>
          <p:cNvSpPr/>
          <p:nvPr userDrawn="1"/>
        </p:nvSpPr>
        <p:spPr>
          <a:xfrm rot="10800000">
            <a:off x="152407" y="253832"/>
            <a:ext cx="396551" cy="6413500"/>
          </a:xfrm>
          <a:prstGeom prst="rightBracket">
            <a:avLst>
              <a:gd name="adj" fmla="val 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Right Bracket 5">
            <a:extLst>
              <a:ext uri="{FF2B5EF4-FFF2-40B4-BE49-F238E27FC236}">
                <a16:creationId xmlns:a16="http://schemas.microsoft.com/office/drawing/2014/main" id="{03587593-D19A-4B5A-8F5C-2BBA0EF2B0DD}"/>
              </a:ext>
            </a:extLst>
          </p:cNvPr>
          <p:cNvSpPr/>
          <p:nvPr userDrawn="1"/>
        </p:nvSpPr>
        <p:spPr>
          <a:xfrm>
            <a:off x="10437235" y="253832"/>
            <a:ext cx="396551" cy="6413500"/>
          </a:xfrm>
          <a:prstGeom prst="rightBracket">
            <a:avLst>
              <a:gd name="adj" fmla="val 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TextBox 6">
            <a:extLst>
              <a:ext uri="{FF2B5EF4-FFF2-40B4-BE49-F238E27FC236}">
                <a16:creationId xmlns:a16="http://schemas.microsoft.com/office/drawing/2014/main" id="{F726FBD4-AFC6-424D-B9C0-F79406AA9F7D}"/>
              </a:ext>
            </a:extLst>
          </p:cNvPr>
          <p:cNvSpPr txBox="1"/>
          <p:nvPr userDrawn="1"/>
        </p:nvSpPr>
        <p:spPr>
          <a:xfrm rot="16200000">
            <a:off x="10210074" y="4473069"/>
            <a:ext cx="2419261" cy="338554"/>
          </a:xfrm>
          <a:prstGeom prst="rect">
            <a:avLst/>
          </a:prstGeom>
          <a:noFill/>
        </p:spPr>
        <p:txBody>
          <a:bodyPr wrap="square" rtlCol="0">
            <a:spAutoFit/>
          </a:bodyPr>
          <a:lstStyle/>
          <a:p>
            <a:pPr algn="r" rtl="1"/>
            <a:r>
              <a:rPr lang="fa-IR" sz="1600" dirty="0">
                <a:solidFill>
                  <a:srgbClr val="002060"/>
                </a:solidFill>
                <a:latin typeface="Adobe Arabic SHIN" panose="01000500000000020002" pitchFamily="2" charset="-78"/>
                <a:cs typeface="A Chamran" panose="00000400000000000000" pitchFamily="2" charset="-78"/>
              </a:rPr>
              <a:t>|موضوع| نام استاد|</a:t>
            </a:r>
            <a:endParaRPr lang="en-US" sz="1600" dirty="0">
              <a:solidFill>
                <a:srgbClr val="002060"/>
              </a:solidFill>
              <a:latin typeface="Adobe Arabic SHIN" panose="01000500000000020002" pitchFamily="2" charset="-78"/>
              <a:cs typeface="A Chamran" panose="00000400000000000000" pitchFamily="2" charset="-78"/>
            </a:endParaRPr>
          </a:p>
        </p:txBody>
      </p:sp>
      <p:sp>
        <p:nvSpPr>
          <p:cNvPr id="9" name="Content Placeholder 8">
            <a:extLst>
              <a:ext uri="{FF2B5EF4-FFF2-40B4-BE49-F238E27FC236}">
                <a16:creationId xmlns:a16="http://schemas.microsoft.com/office/drawing/2014/main" id="{6A932805-1460-480C-BD56-AEF3A7CD697F}"/>
              </a:ext>
            </a:extLst>
          </p:cNvPr>
          <p:cNvSpPr>
            <a:spLocks noGrp="1"/>
          </p:cNvSpPr>
          <p:nvPr>
            <p:ph sz="quarter" idx="10" hasCustomPrompt="1"/>
          </p:nvPr>
        </p:nvSpPr>
        <p:spPr>
          <a:xfrm>
            <a:off x="312738" y="346075"/>
            <a:ext cx="10380662" cy="6257925"/>
          </a:xfrm>
          <a:prstGeom prst="rect">
            <a:avLst/>
          </a:prstGeom>
        </p:spPr>
        <p:txBody>
          <a:bodyPr/>
          <a:lstStyle>
            <a:lvl1pPr>
              <a:defRPr/>
            </a:lvl1pPr>
          </a:lstStyle>
          <a:p>
            <a:pPr lvl="0"/>
            <a:r>
              <a:rPr lang="fa-IR" dirty="0"/>
              <a:t>متن جزوه</a:t>
            </a:r>
          </a:p>
        </p:txBody>
      </p:sp>
    </p:spTree>
    <p:extLst>
      <p:ext uri="{BB962C8B-B14F-4D97-AF65-F5344CB8AC3E}">
        <p14:creationId xmlns:p14="http://schemas.microsoft.com/office/powerpoint/2010/main" val="3371257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سوال و جواب">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1D0FBA2F-371F-4349-8B70-59B41D4FC17B}"/>
              </a:ext>
            </a:extLst>
          </p:cNvPr>
          <p:cNvSpPr>
            <a:spLocks noGrp="1"/>
          </p:cNvSpPr>
          <p:nvPr>
            <p:ph idx="1"/>
          </p:nvPr>
        </p:nvSpPr>
        <p:spPr>
          <a:xfrm>
            <a:off x="6193874" y="317344"/>
            <a:ext cx="4533599" cy="6286824"/>
          </a:xfrm>
          <a:prstGeom prst="rect">
            <a:avLst/>
          </a:prstGeom>
        </p:spPr>
        <p:txBody>
          <a:bodyPr vert="horz" lIns="91440" tIns="45720" rIns="91440" bIns="45720" rtlCol="0">
            <a:normAutofit/>
          </a:bodyPr>
          <a:lstStyle>
            <a:lvl1pPr algn="r" rtl="1">
              <a:defRPr sz="2800">
                <a:cs typeface="B Yekan" panose="00000400000000000000" pitchFamily="2" charset="-78"/>
              </a:defRPr>
            </a:lvl1pPr>
          </a:lstStyle>
          <a:p>
            <a:pPr lvl="0"/>
            <a:r>
              <a:rPr lang="fa-IR" dirty="0"/>
              <a:t>متن سوال یا جزوه</a:t>
            </a:r>
            <a:endParaRPr lang="en-US" dirty="0"/>
          </a:p>
        </p:txBody>
      </p:sp>
      <p:sp>
        <p:nvSpPr>
          <p:cNvPr id="8" name="Right Bracket 7">
            <a:extLst>
              <a:ext uri="{FF2B5EF4-FFF2-40B4-BE49-F238E27FC236}">
                <a16:creationId xmlns:a16="http://schemas.microsoft.com/office/drawing/2014/main" id="{E8C510D5-D87E-4688-A1B0-81FB6F4D4688}"/>
              </a:ext>
            </a:extLst>
          </p:cNvPr>
          <p:cNvSpPr/>
          <p:nvPr userDrawn="1"/>
        </p:nvSpPr>
        <p:spPr>
          <a:xfrm rot="10800000">
            <a:off x="6096000" y="253832"/>
            <a:ext cx="396551" cy="6413500"/>
          </a:xfrm>
          <a:prstGeom prst="rightBracket">
            <a:avLst>
              <a:gd name="adj" fmla="val 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Right Bracket 8">
            <a:extLst>
              <a:ext uri="{FF2B5EF4-FFF2-40B4-BE49-F238E27FC236}">
                <a16:creationId xmlns:a16="http://schemas.microsoft.com/office/drawing/2014/main" id="{633BD657-1DE6-4FA1-97B2-606C00E8E4C7}"/>
              </a:ext>
            </a:extLst>
          </p:cNvPr>
          <p:cNvSpPr/>
          <p:nvPr userDrawn="1"/>
        </p:nvSpPr>
        <p:spPr>
          <a:xfrm>
            <a:off x="5584603" y="253832"/>
            <a:ext cx="396551" cy="6413500"/>
          </a:xfrm>
          <a:prstGeom prst="rightBracket">
            <a:avLst>
              <a:gd name="adj" fmla="val 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Right Bracket 9">
            <a:extLst>
              <a:ext uri="{FF2B5EF4-FFF2-40B4-BE49-F238E27FC236}">
                <a16:creationId xmlns:a16="http://schemas.microsoft.com/office/drawing/2014/main" id="{C0132662-FF8B-4F4B-B9A0-6032EDF30256}"/>
              </a:ext>
            </a:extLst>
          </p:cNvPr>
          <p:cNvSpPr/>
          <p:nvPr userDrawn="1"/>
        </p:nvSpPr>
        <p:spPr>
          <a:xfrm rot="10800000">
            <a:off x="204709" y="253832"/>
            <a:ext cx="396551" cy="6413500"/>
          </a:xfrm>
          <a:prstGeom prst="rightBracket">
            <a:avLst>
              <a:gd name="adj" fmla="val 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TextBox 10">
            <a:extLst>
              <a:ext uri="{FF2B5EF4-FFF2-40B4-BE49-F238E27FC236}">
                <a16:creationId xmlns:a16="http://schemas.microsoft.com/office/drawing/2014/main" id="{36FDE14B-F4EE-4375-A853-270BAA44C273}"/>
              </a:ext>
            </a:extLst>
          </p:cNvPr>
          <p:cNvSpPr txBox="1"/>
          <p:nvPr userDrawn="1"/>
        </p:nvSpPr>
        <p:spPr>
          <a:xfrm rot="16200000">
            <a:off x="10210074" y="4473069"/>
            <a:ext cx="2419261" cy="338554"/>
          </a:xfrm>
          <a:prstGeom prst="rect">
            <a:avLst/>
          </a:prstGeom>
          <a:noFill/>
        </p:spPr>
        <p:txBody>
          <a:bodyPr wrap="square" rtlCol="0">
            <a:spAutoFit/>
          </a:bodyPr>
          <a:lstStyle/>
          <a:p>
            <a:pPr algn="r" rtl="1"/>
            <a:r>
              <a:rPr lang="fa-IR" sz="1600" dirty="0">
                <a:solidFill>
                  <a:srgbClr val="002060"/>
                </a:solidFill>
                <a:latin typeface="Adobe Arabic SHIN" panose="01000500000000020002" pitchFamily="2" charset="-78"/>
                <a:cs typeface="A Chamran" panose="00000400000000000000" pitchFamily="2" charset="-78"/>
              </a:rPr>
              <a:t>|موضوع| نام استاد|</a:t>
            </a:r>
            <a:endParaRPr lang="en-US" sz="1600" dirty="0">
              <a:solidFill>
                <a:srgbClr val="002060"/>
              </a:solidFill>
              <a:latin typeface="Adobe Arabic SHIN" panose="01000500000000020002" pitchFamily="2" charset="-78"/>
              <a:cs typeface="A Chamran" panose="00000400000000000000" pitchFamily="2" charset="-78"/>
            </a:endParaRPr>
          </a:p>
        </p:txBody>
      </p:sp>
      <p:sp>
        <p:nvSpPr>
          <p:cNvPr id="12" name="Right Bracket 11">
            <a:extLst>
              <a:ext uri="{FF2B5EF4-FFF2-40B4-BE49-F238E27FC236}">
                <a16:creationId xmlns:a16="http://schemas.microsoft.com/office/drawing/2014/main" id="{6229F521-A241-471F-97B1-2714D4ECE1A5}"/>
              </a:ext>
            </a:extLst>
          </p:cNvPr>
          <p:cNvSpPr/>
          <p:nvPr userDrawn="1"/>
        </p:nvSpPr>
        <p:spPr>
          <a:xfrm>
            <a:off x="10428797" y="253832"/>
            <a:ext cx="396551" cy="6413500"/>
          </a:xfrm>
          <a:prstGeom prst="rightBracket">
            <a:avLst>
              <a:gd name="adj" fmla="val 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555589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E1C35-4913-4913-BC30-3BA88105DC12}"/>
              </a:ext>
            </a:extLst>
          </p:cNvPr>
          <p:cNvSpPr>
            <a:spLocks noGrp="1"/>
          </p:cNvSpPr>
          <p:nvPr>
            <p:ph type="title" hasCustomPrompt="1"/>
          </p:nvPr>
        </p:nvSpPr>
        <p:spPr>
          <a:xfrm>
            <a:off x="6233532" y="333840"/>
            <a:ext cx="4370967" cy="1600199"/>
          </a:xfrm>
          <a:prstGeom prst="rect">
            <a:avLst/>
          </a:prstGeom>
        </p:spPr>
        <p:txBody>
          <a:bodyPr anchor="b"/>
          <a:lstStyle>
            <a:lvl1pPr algn="r" rtl="1">
              <a:defRPr sz="3200">
                <a:cs typeface="B Yekan" panose="00000400000000000000" pitchFamily="2" charset="-78"/>
              </a:defRPr>
            </a:lvl1pPr>
          </a:lstStyle>
          <a:p>
            <a:r>
              <a:rPr lang="fa-IR" dirty="0"/>
              <a:t>عنوان تصویر یا فیلم</a:t>
            </a:r>
            <a:endParaRPr lang="en-US" dirty="0"/>
          </a:p>
        </p:txBody>
      </p:sp>
      <p:sp>
        <p:nvSpPr>
          <p:cNvPr id="3" name="Content Placeholder 2">
            <a:extLst>
              <a:ext uri="{FF2B5EF4-FFF2-40B4-BE49-F238E27FC236}">
                <a16:creationId xmlns:a16="http://schemas.microsoft.com/office/drawing/2014/main" id="{A356BF46-1566-4E3A-8A6E-748EFA0F8065}"/>
              </a:ext>
            </a:extLst>
          </p:cNvPr>
          <p:cNvSpPr>
            <a:spLocks noGrp="1"/>
          </p:cNvSpPr>
          <p:nvPr>
            <p:ph idx="1" hasCustomPrompt="1"/>
          </p:nvPr>
        </p:nvSpPr>
        <p:spPr>
          <a:xfrm>
            <a:off x="377012" y="445351"/>
            <a:ext cx="5477378" cy="6133870"/>
          </a:xfrm>
          <a:prstGeom prst="rect">
            <a:avLst/>
          </a:prstGeom>
        </p:spPr>
        <p:txBody>
          <a:bodyPr/>
          <a:lstStyle>
            <a:lvl1pPr algn="ct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a-IR" dirty="0"/>
              <a:t>محل درج فیلم یا عکس</a:t>
            </a:r>
            <a:endParaRPr lang="en-US" dirty="0"/>
          </a:p>
        </p:txBody>
      </p:sp>
      <p:sp>
        <p:nvSpPr>
          <p:cNvPr id="4" name="Text Placeholder 3">
            <a:extLst>
              <a:ext uri="{FF2B5EF4-FFF2-40B4-BE49-F238E27FC236}">
                <a16:creationId xmlns:a16="http://schemas.microsoft.com/office/drawing/2014/main" id="{751F4E53-2A16-4E5D-B122-1952CA505106}"/>
              </a:ext>
            </a:extLst>
          </p:cNvPr>
          <p:cNvSpPr>
            <a:spLocks noGrp="1"/>
          </p:cNvSpPr>
          <p:nvPr>
            <p:ph type="body" sz="half" idx="2" hasCustomPrompt="1"/>
          </p:nvPr>
        </p:nvSpPr>
        <p:spPr>
          <a:xfrm>
            <a:off x="6233533" y="2056702"/>
            <a:ext cx="4370968" cy="435594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a-IR" dirty="0"/>
              <a:t>توضیحات تصویر یا فیلم</a:t>
            </a:r>
            <a:endParaRPr lang="en-US" dirty="0"/>
          </a:p>
        </p:txBody>
      </p:sp>
      <p:sp>
        <p:nvSpPr>
          <p:cNvPr id="8" name="Right Bracket 7">
            <a:extLst>
              <a:ext uri="{FF2B5EF4-FFF2-40B4-BE49-F238E27FC236}">
                <a16:creationId xmlns:a16="http://schemas.microsoft.com/office/drawing/2014/main" id="{2316BA72-3760-4528-B637-C8A7CDA806CF}"/>
              </a:ext>
            </a:extLst>
          </p:cNvPr>
          <p:cNvSpPr/>
          <p:nvPr userDrawn="1"/>
        </p:nvSpPr>
        <p:spPr>
          <a:xfrm rot="10800000">
            <a:off x="6096000" y="253832"/>
            <a:ext cx="396551" cy="6413500"/>
          </a:xfrm>
          <a:prstGeom prst="rightBracket">
            <a:avLst>
              <a:gd name="adj" fmla="val 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Right Bracket 8">
            <a:extLst>
              <a:ext uri="{FF2B5EF4-FFF2-40B4-BE49-F238E27FC236}">
                <a16:creationId xmlns:a16="http://schemas.microsoft.com/office/drawing/2014/main" id="{0D990958-5C3D-423C-8ED6-5C6FB8801AE6}"/>
              </a:ext>
            </a:extLst>
          </p:cNvPr>
          <p:cNvSpPr/>
          <p:nvPr userDrawn="1"/>
        </p:nvSpPr>
        <p:spPr>
          <a:xfrm>
            <a:off x="5584603" y="253832"/>
            <a:ext cx="396551" cy="6413500"/>
          </a:xfrm>
          <a:prstGeom prst="rightBracket">
            <a:avLst>
              <a:gd name="adj" fmla="val 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Right Bracket 9">
            <a:extLst>
              <a:ext uri="{FF2B5EF4-FFF2-40B4-BE49-F238E27FC236}">
                <a16:creationId xmlns:a16="http://schemas.microsoft.com/office/drawing/2014/main" id="{585A78FB-CFA4-4990-8008-818A9DB26FFD}"/>
              </a:ext>
            </a:extLst>
          </p:cNvPr>
          <p:cNvSpPr/>
          <p:nvPr userDrawn="1"/>
        </p:nvSpPr>
        <p:spPr>
          <a:xfrm rot="10800000">
            <a:off x="204709" y="253832"/>
            <a:ext cx="396551" cy="6413500"/>
          </a:xfrm>
          <a:prstGeom prst="rightBracket">
            <a:avLst>
              <a:gd name="adj" fmla="val 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Right Bracket 10">
            <a:extLst>
              <a:ext uri="{FF2B5EF4-FFF2-40B4-BE49-F238E27FC236}">
                <a16:creationId xmlns:a16="http://schemas.microsoft.com/office/drawing/2014/main" id="{EFEE1195-27A8-40C1-96E5-80511594BC7C}"/>
              </a:ext>
            </a:extLst>
          </p:cNvPr>
          <p:cNvSpPr/>
          <p:nvPr userDrawn="1"/>
        </p:nvSpPr>
        <p:spPr>
          <a:xfrm>
            <a:off x="10406223" y="253832"/>
            <a:ext cx="396551" cy="6413500"/>
          </a:xfrm>
          <a:prstGeom prst="rightBracket">
            <a:avLst>
              <a:gd name="adj" fmla="val 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TextBox 11">
            <a:extLst>
              <a:ext uri="{FF2B5EF4-FFF2-40B4-BE49-F238E27FC236}">
                <a16:creationId xmlns:a16="http://schemas.microsoft.com/office/drawing/2014/main" id="{6BD23D0B-947D-4EFC-AA2C-896A34F8B1E3}"/>
              </a:ext>
            </a:extLst>
          </p:cNvPr>
          <p:cNvSpPr txBox="1"/>
          <p:nvPr userDrawn="1"/>
        </p:nvSpPr>
        <p:spPr>
          <a:xfrm rot="16200000">
            <a:off x="10210074" y="4473069"/>
            <a:ext cx="2419261" cy="338554"/>
          </a:xfrm>
          <a:prstGeom prst="rect">
            <a:avLst/>
          </a:prstGeom>
          <a:noFill/>
        </p:spPr>
        <p:txBody>
          <a:bodyPr wrap="square" rtlCol="0">
            <a:spAutoFit/>
          </a:bodyPr>
          <a:lstStyle/>
          <a:p>
            <a:pPr algn="r" rtl="1"/>
            <a:r>
              <a:rPr lang="fa-IR" sz="1600" dirty="0">
                <a:solidFill>
                  <a:srgbClr val="002060"/>
                </a:solidFill>
                <a:latin typeface="Adobe Arabic SHIN" panose="01000500000000020002" pitchFamily="2" charset="-78"/>
                <a:cs typeface="A Chamran" panose="00000400000000000000" pitchFamily="2" charset="-78"/>
              </a:rPr>
              <a:t>|موضوع| نام استاد|</a:t>
            </a:r>
            <a:endParaRPr lang="en-US" sz="1600" dirty="0">
              <a:solidFill>
                <a:srgbClr val="002060"/>
              </a:solidFill>
              <a:latin typeface="Adobe Arabic SHIN" panose="01000500000000020002" pitchFamily="2" charset="-78"/>
              <a:cs typeface="A Chamran" panose="00000400000000000000" pitchFamily="2" charset="-78"/>
            </a:endParaRPr>
          </a:p>
        </p:txBody>
      </p:sp>
    </p:spTree>
    <p:extLst>
      <p:ext uri="{BB962C8B-B14F-4D97-AF65-F5344CB8AC3E}">
        <p14:creationId xmlns:p14="http://schemas.microsoft.com/office/powerpoint/2010/main" val="26148867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C000">
            <a:alpha val="13000"/>
          </a:srgbClr>
        </a:solidFill>
        <a:effectLst/>
      </p:bgPr>
    </p:bg>
    <p:spTree>
      <p:nvGrpSpPr>
        <p:cNvPr id="1" name=""/>
        <p:cNvGrpSpPr/>
        <p:nvPr/>
      </p:nvGrpSpPr>
      <p:grpSpPr>
        <a:xfrm>
          <a:off x="0" y="0"/>
          <a:ext cx="0" cy="0"/>
          <a:chOff x="0" y="0"/>
          <a:chExt cx="0" cy="0"/>
        </a:xfrm>
      </p:grpSpPr>
      <p:sp>
        <p:nvSpPr>
          <p:cNvPr id="8" name="Rectangle: Top Corners Rounded 7">
            <a:extLst>
              <a:ext uri="{FF2B5EF4-FFF2-40B4-BE49-F238E27FC236}">
                <a16:creationId xmlns:a16="http://schemas.microsoft.com/office/drawing/2014/main" id="{DFE1CCE2-2934-4471-99AF-81D09E78B577}"/>
              </a:ext>
            </a:extLst>
          </p:cNvPr>
          <p:cNvSpPr/>
          <p:nvPr userDrawn="1"/>
        </p:nvSpPr>
        <p:spPr>
          <a:xfrm rot="16200000">
            <a:off x="8576062" y="3294062"/>
            <a:ext cx="6594475" cy="533400"/>
          </a:xfrm>
          <a:prstGeom prst="round2SameRect">
            <a:avLst>
              <a:gd name="adj1" fmla="val 50000"/>
              <a:gd name="adj2" fmla="val 0"/>
            </a:avLst>
          </a:prstGeom>
          <a:solidFill>
            <a:schemeClr val="bg1">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9" name="Rectangle: Top Corners Rounded 8">
            <a:extLst>
              <a:ext uri="{FF2B5EF4-FFF2-40B4-BE49-F238E27FC236}">
                <a16:creationId xmlns:a16="http://schemas.microsoft.com/office/drawing/2014/main" id="{976F11A3-6755-42F5-800D-A13013E6EE4A}"/>
              </a:ext>
            </a:extLst>
          </p:cNvPr>
          <p:cNvSpPr/>
          <p:nvPr userDrawn="1"/>
        </p:nvSpPr>
        <p:spPr>
          <a:xfrm rot="16200000">
            <a:off x="8496300" y="3162300"/>
            <a:ext cx="6858000" cy="533400"/>
          </a:xfrm>
          <a:prstGeom prst="round2SameRect">
            <a:avLst>
              <a:gd name="adj1" fmla="val 50000"/>
              <a:gd name="adj2" fmla="val 0"/>
            </a:avLst>
          </a:prstGeom>
          <a:solidFill>
            <a:schemeClr val="accent5">
              <a:lumMod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17DF2C6E-5A45-480A-B1EB-8DA45A261F89}"/>
              </a:ext>
            </a:extLst>
          </p:cNvPr>
          <p:cNvSpPr/>
          <p:nvPr userDrawn="1"/>
        </p:nvSpPr>
        <p:spPr>
          <a:xfrm>
            <a:off x="11183768" y="263525"/>
            <a:ext cx="914400" cy="914400"/>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Top Corners Rounded 11">
            <a:extLst>
              <a:ext uri="{FF2B5EF4-FFF2-40B4-BE49-F238E27FC236}">
                <a16:creationId xmlns:a16="http://schemas.microsoft.com/office/drawing/2014/main" id="{D391FEE0-17A7-43E8-9E9B-3D8FDCE35B6D}"/>
              </a:ext>
            </a:extLst>
          </p:cNvPr>
          <p:cNvSpPr/>
          <p:nvPr userDrawn="1"/>
        </p:nvSpPr>
        <p:spPr>
          <a:xfrm rot="16200000">
            <a:off x="11243061" y="1576610"/>
            <a:ext cx="523220" cy="1208876"/>
          </a:xfrm>
          <a:prstGeom prst="round2SameRect">
            <a:avLst/>
          </a:prstGeom>
          <a:solidFill>
            <a:schemeClr val="accent2"/>
          </a:solidFill>
          <a:ln>
            <a:noFill/>
          </a:ln>
          <a:effectLst>
            <a:outerShdw blurRad="50800" dist="38100" dir="2700000" algn="tl" rotWithShape="0">
              <a:prstClr val="black">
                <a:alpha val="40000"/>
              </a:prstClr>
            </a:outerShdw>
          </a:effectLst>
          <a:scene3d>
            <a:camera prst="perspective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4FA83DB1-12A6-4FD8-A460-CE7492F729C2}"/>
              </a:ext>
            </a:extLst>
          </p:cNvPr>
          <p:cNvSpPr txBox="1"/>
          <p:nvPr userDrawn="1"/>
        </p:nvSpPr>
        <p:spPr>
          <a:xfrm>
            <a:off x="10831592" y="1930020"/>
            <a:ext cx="1208875" cy="523220"/>
          </a:xfrm>
          <a:prstGeom prst="rect">
            <a:avLst/>
          </a:prstGeom>
          <a:noFill/>
        </p:spPr>
        <p:txBody>
          <a:bodyPr wrap="square" rtlCol="0">
            <a:spAutoFit/>
          </a:bodyPr>
          <a:lstStyle/>
          <a:p>
            <a:pPr algn="r" rtl="1"/>
            <a:r>
              <a:rPr lang="fa-IR" sz="2800" dirty="0">
                <a:solidFill>
                  <a:schemeClr val="bg1"/>
                </a:solidFill>
                <a:cs typeface="A Afsaneh" panose="02000700000000000000" pitchFamily="2" charset="-78"/>
              </a:rPr>
              <a:t>نام درس</a:t>
            </a:r>
            <a:endParaRPr lang="en-US" dirty="0">
              <a:solidFill>
                <a:schemeClr val="bg1"/>
              </a:solidFill>
              <a:cs typeface="A Afsaneh" panose="02000700000000000000" pitchFamily="2" charset="-78"/>
            </a:endParaRPr>
          </a:p>
        </p:txBody>
      </p:sp>
      <p:sp>
        <p:nvSpPr>
          <p:cNvPr id="14" name="TextBox 13">
            <a:extLst>
              <a:ext uri="{FF2B5EF4-FFF2-40B4-BE49-F238E27FC236}">
                <a16:creationId xmlns:a16="http://schemas.microsoft.com/office/drawing/2014/main" id="{5BC44CE7-AB56-465B-89D1-B3A37E4D61DE}"/>
              </a:ext>
            </a:extLst>
          </p:cNvPr>
          <p:cNvSpPr txBox="1"/>
          <p:nvPr userDrawn="1"/>
        </p:nvSpPr>
        <p:spPr>
          <a:xfrm rot="16200000">
            <a:off x="10692177" y="4473069"/>
            <a:ext cx="2492990" cy="338554"/>
          </a:xfrm>
          <a:prstGeom prst="rect">
            <a:avLst/>
          </a:prstGeom>
          <a:noFill/>
        </p:spPr>
        <p:txBody>
          <a:bodyPr wrap="none" rtlCol="0">
            <a:spAutoFit/>
          </a:bodyPr>
          <a:lstStyle/>
          <a:p>
            <a:pPr algn="r" rtl="1"/>
            <a:r>
              <a:rPr lang="fa-IR" sz="1400" dirty="0">
                <a:solidFill>
                  <a:schemeClr val="bg1"/>
                </a:solidFill>
                <a:cs typeface="B Yekan" panose="00000400000000000000" pitchFamily="2" charset="-78"/>
              </a:rPr>
              <a:t>رشــته ریاضی  </a:t>
            </a:r>
            <a:r>
              <a:rPr lang="fa-IR" sz="1600" dirty="0">
                <a:solidFill>
                  <a:schemeClr val="accent2"/>
                </a:solidFill>
                <a:cs typeface="B Yekan" panose="00000400000000000000" pitchFamily="2" charset="-78"/>
                <a:sym typeface="Webdings" panose="05030102010509060703" pitchFamily="18" charset="2"/>
              </a:rPr>
              <a:t></a:t>
            </a:r>
            <a:r>
              <a:rPr lang="fa-IR" sz="1600" dirty="0">
                <a:solidFill>
                  <a:schemeClr val="bg1"/>
                </a:solidFill>
                <a:cs typeface="B Yekan" panose="00000400000000000000" pitchFamily="2" charset="-78"/>
                <a:sym typeface="Webdings" panose="05030102010509060703" pitchFamily="18" charset="2"/>
              </a:rPr>
              <a:t> </a:t>
            </a:r>
            <a:r>
              <a:rPr lang="fa-IR" sz="1600" dirty="0">
                <a:solidFill>
                  <a:schemeClr val="bg1"/>
                </a:solidFill>
                <a:cs typeface="B Yekan" panose="00000400000000000000" pitchFamily="2" charset="-78"/>
              </a:rPr>
              <a:t> پایه یازدهــم </a:t>
            </a:r>
            <a:endParaRPr lang="en-US" sz="1600" dirty="0">
              <a:solidFill>
                <a:schemeClr val="bg1"/>
              </a:solidFill>
              <a:cs typeface="B Yekan" panose="00000400000000000000" pitchFamily="2" charset="-78"/>
            </a:endParaRPr>
          </a:p>
        </p:txBody>
      </p:sp>
      <p:grpSp>
        <p:nvGrpSpPr>
          <p:cNvPr id="15" name="Group 14">
            <a:extLst>
              <a:ext uri="{FF2B5EF4-FFF2-40B4-BE49-F238E27FC236}">
                <a16:creationId xmlns:a16="http://schemas.microsoft.com/office/drawing/2014/main" id="{950F85E6-48B2-4216-B01A-05CEAD3544DC}"/>
              </a:ext>
            </a:extLst>
          </p:cNvPr>
          <p:cNvGrpSpPr/>
          <p:nvPr userDrawn="1"/>
        </p:nvGrpSpPr>
        <p:grpSpPr>
          <a:xfrm>
            <a:off x="11774676" y="2484996"/>
            <a:ext cx="415610" cy="950354"/>
            <a:chOff x="11826875" y="2290258"/>
            <a:chExt cx="269534" cy="811514"/>
          </a:xfrm>
        </p:grpSpPr>
        <p:cxnSp>
          <p:nvCxnSpPr>
            <p:cNvPr id="16" name="Straight Connector 15">
              <a:extLst>
                <a:ext uri="{FF2B5EF4-FFF2-40B4-BE49-F238E27FC236}">
                  <a16:creationId xmlns:a16="http://schemas.microsoft.com/office/drawing/2014/main" id="{26966A5B-203A-456E-8F16-E06B9F9B0109}"/>
                </a:ext>
              </a:extLst>
            </p:cNvPr>
            <p:cNvCxnSpPr/>
            <p:nvPr/>
          </p:nvCxnSpPr>
          <p:spPr>
            <a:xfrm flipH="1">
              <a:off x="11826875" y="2290258"/>
              <a:ext cx="269534" cy="529142"/>
            </a:xfrm>
            <a:prstGeom prst="line">
              <a:avLst/>
            </a:prstGeom>
            <a:ln>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7FDF440-6726-4C1C-8924-B40E6D368023}"/>
                </a:ext>
              </a:extLst>
            </p:cNvPr>
            <p:cNvCxnSpPr>
              <a:cxnSpLocks/>
            </p:cNvCxnSpPr>
            <p:nvPr/>
          </p:nvCxnSpPr>
          <p:spPr>
            <a:xfrm>
              <a:off x="11827357" y="2816260"/>
              <a:ext cx="115235" cy="285512"/>
            </a:xfrm>
            <a:prstGeom prst="line">
              <a:avLst/>
            </a:prstGeom>
            <a:ln>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18" name="Group 17">
            <a:extLst>
              <a:ext uri="{FF2B5EF4-FFF2-40B4-BE49-F238E27FC236}">
                <a16:creationId xmlns:a16="http://schemas.microsoft.com/office/drawing/2014/main" id="{45063890-C707-4CCF-892B-0AAFB6A29730}"/>
              </a:ext>
            </a:extLst>
          </p:cNvPr>
          <p:cNvGrpSpPr/>
          <p:nvPr userDrawn="1"/>
        </p:nvGrpSpPr>
        <p:grpSpPr>
          <a:xfrm rot="10958904">
            <a:off x="11779309" y="5765950"/>
            <a:ext cx="357212" cy="1035131"/>
            <a:chOff x="11817023" y="2408218"/>
            <a:chExt cx="248074" cy="693554"/>
          </a:xfrm>
        </p:grpSpPr>
        <p:cxnSp>
          <p:nvCxnSpPr>
            <p:cNvPr id="19" name="Straight Connector 18">
              <a:extLst>
                <a:ext uri="{FF2B5EF4-FFF2-40B4-BE49-F238E27FC236}">
                  <a16:creationId xmlns:a16="http://schemas.microsoft.com/office/drawing/2014/main" id="{87742BE5-E8E2-4108-9E11-D1194D26E556}"/>
                </a:ext>
              </a:extLst>
            </p:cNvPr>
            <p:cNvCxnSpPr>
              <a:cxnSpLocks/>
            </p:cNvCxnSpPr>
            <p:nvPr/>
          </p:nvCxnSpPr>
          <p:spPr>
            <a:xfrm rot="10641096" flipV="1">
              <a:off x="11817023" y="2408218"/>
              <a:ext cx="248074" cy="405869"/>
            </a:xfrm>
            <a:prstGeom prst="line">
              <a:avLst/>
            </a:prstGeom>
            <a:ln>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7EC95DBF-4620-4BE2-97B8-40EB3A927F54}"/>
                </a:ext>
              </a:extLst>
            </p:cNvPr>
            <p:cNvCxnSpPr>
              <a:cxnSpLocks/>
            </p:cNvCxnSpPr>
            <p:nvPr/>
          </p:nvCxnSpPr>
          <p:spPr>
            <a:xfrm>
              <a:off x="11827357" y="2816260"/>
              <a:ext cx="115235" cy="285512"/>
            </a:xfrm>
            <a:prstGeom prst="line">
              <a:avLst/>
            </a:prstGeom>
            <a:ln>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21" name="Rectangle: Top Corners Rounded 20">
            <a:extLst>
              <a:ext uri="{FF2B5EF4-FFF2-40B4-BE49-F238E27FC236}">
                <a16:creationId xmlns:a16="http://schemas.microsoft.com/office/drawing/2014/main" id="{EEACB462-F83F-4D95-85C4-FDF5F1E1281D}"/>
              </a:ext>
            </a:extLst>
          </p:cNvPr>
          <p:cNvSpPr/>
          <p:nvPr userDrawn="1"/>
        </p:nvSpPr>
        <p:spPr>
          <a:xfrm rot="16200000">
            <a:off x="12056548" y="2084082"/>
            <a:ext cx="92022" cy="193933"/>
          </a:xfrm>
          <a:prstGeom prst="round2SameRect">
            <a:avLst/>
          </a:prstGeom>
          <a:solidFill>
            <a:schemeClr val="accent2">
              <a:lumMod val="20000"/>
              <a:lumOff val="80000"/>
            </a:schemeClr>
          </a:solidFill>
          <a:ln>
            <a:noFill/>
          </a:ln>
          <a:effectLst/>
          <a:scene3d>
            <a:camera prst="perspective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a:extLst>
              <a:ext uri="{FF2B5EF4-FFF2-40B4-BE49-F238E27FC236}">
                <a16:creationId xmlns:a16="http://schemas.microsoft.com/office/drawing/2014/main" id="{A3B9D99E-9FF1-4601-8625-969DAB48CE9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1393878" y="317344"/>
            <a:ext cx="539901" cy="791522"/>
          </a:xfrm>
          <a:prstGeom prst="rect">
            <a:avLst/>
          </a:prstGeom>
        </p:spPr>
      </p:pic>
      <p:grpSp>
        <p:nvGrpSpPr>
          <p:cNvPr id="23" name="Group 22">
            <a:extLst>
              <a:ext uri="{FF2B5EF4-FFF2-40B4-BE49-F238E27FC236}">
                <a16:creationId xmlns:a16="http://schemas.microsoft.com/office/drawing/2014/main" id="{3CD98ACF-94C0-44C7-8035-BCE25608B3D3}"/>
              </a:ext>
            </a:extLst>
          </p:cNvPr>
          <p:cNvGrpSpPr/>
          <p:nvPr userDrawn="1"/>
        </p:nvGrpSpPr>
        <p:grpSpPr>
          <a:xfrm>
            <a:off x="11588883" y="1197376"/>
            <a:ext cx="651355" cy="707740"/>
            <a:chOff x="11588883" y="1095776"/>
            <a:chExt cx="651355" cy="707740"/>
          </a:xfrm>
        </p:grpSpPr>
        <p:sp>
          <p:nvSpPr>
            <p:cNvPr id="24" name="TextBox 23">
              <a:extLst>
                <a:ext uri="{FF2B5EF4-FFF2-40B4-BE49-F238E27FC236}">
                  <a16:creationId xmlns:a16="http://schemas.microsoft.com/office/drawing/2014/main" id="{943AE3C4-97C3-493E-B593-C6B8D6792F0F}"/>
                </a:ext>
              </a:extLst>
            </p:cNvPr>
            <p:cNvSpPr txBox="1"/>
            <p:nvPr/>
          </p:nvSpPr>
          <p:spPr>
            <a:xfrm>
              <a:off x="11588982" y="1095776"/>
              <a:ext cx="651256" cy="523220"/>
            </a:xfrm>
            <a:prstGeom prst="rect">
              <a:avLst/>
            </a:prstGeom>
            <a:noFill/>
          </p:spPr>
          <p:txBody>
            <a:bodyPr wrap="square" rtlCol="0">
              <a:spAutoFit/>
            </a:bodyPr>
            <a:lstStyle/>
            <a:p>
              <a:pPr algn="ctr" rtl="1"/>
              <a:r>
                <a:rPr lang="fa-IR" sz="1100" dirty="0">
                  <a:solidFill>
                    <a:schemeClr val="bg1">
                      <a:lumMod val="85000"/>
                    </a:schemeClr>
                  </a:solidFill>
                  <a:cs typeface="A Dastan" panose="00000400000000000000" pitchFamily="2" charset="-78"/>
                </a:rPr>
                <a:t>دبیرســـتان</a:t>
              </a:r>
              <a:r>
                <a:rPr lang="fa-IR" sz="1400" dirty="0">
                  <a:solidFill>
                    <a:schemeClr val="accent3">
                      <a:lumMod val="75000"/>
                    </a:schemeClr>
                  </a:solidFill>
                  <a:cs typeface="A Dastan" panose="00000400000000000000" pitchFamily="2" charset="-78"/>
                </a:rPr>
                <a:t> </a:t>
              </a:r>
            </a:p>
            <a:p>
              <a:pPr algn="ctr" rtl="1"/>
              <a:r>
                <a:rPr lang="fa-IR" sz="1400" dirty="0">
                  <a:solidFill>
                    <a:schemeClr val="bg1">
                      <a:lumMod val="85000"/>
                    </a:schemeClr>
                  </a:solidFill>
                  <a:cs typeface="A Dastan" panose="00000400000000000000" pitchFamily="2" charset="-78"/>
                </a:rPr>
                <a:t>مـاندگـار</a:t>
              </a:r>
              <a:r>
                <a:rPr lang="fa-IR" sz="1400" dirty="0">
                  <a:solidFill>
                    <a:schemeClr val="accent3">
                      <a:lumMod val="75000"/>
                    </a:schemeClr>
                  </a:solidFill>
                  <a:cs typeface="A Dastan" panose="00000400000000000000" pitchFamily="2" charset="-78"/>
                </a:rPr>
                <a:t> </a:t>
              </a:r>
            </a:p>
          </p:txBody>
        </p:sp>
        <p:sp>
          <p:nvSpPr>
            <p:cNvPr id="25" name="TextBox 24">
              <a:extLst>
                <a:ext uri="{FF2B5EF4-FFF2-40B4-BE49-F238E27FC236}">
                  <a16:creationId xmlns:a16="http://schemas.microsoft.com/office/drawing/2014/main" id="{271289EA-02B8-407C-89CD-58146F8880B4}"/>
                </a:ext>
              </a:extLst>
            </p:cNvPr>
            <p:cNvSpPr txBox="1"/>
            <p:nvPr/>
          </p:nvSpPr>
          <p:spPr>
            <a:xfrm>
              <a:off x="11588883" y="1434184"/>
              <a:ext cx="651256" cy="369332"/>
            </a:xfrm>
            <a:prstGeom prst="rect">
              <a:avLst/>
            </a:prstGeom>
            <a:noFill/>
          </p:spPr>
          <p:txBody>
            <a:bodyPr wrap="square" rtlCol="0">
              <a:spAutoFit/>
            </a:bodyPr>
            <a:lstStyle/>
            <a:p>
              <a:pPr algn="ctr" rtl="1"/>
              <a:r>
                <a:rPr lang="fa-IR" dirty="0">
                  <a:solidFill>
                    <a:schemeClr val="bg1"/>
                  </a:solidFill>
                  <a:cs typeface="A Dastan" panose="00000400000000000000" pitchFamily="2" charset="-78"/>
                </a:rPr>
                <a:t>الـــبرز</a:t>
              </a:r>
              <a:endParaRPr lang="fa-IR" sz="1400" dirty="0">
                <a:solidFill>
                  <a:schemeClr val="bg1"/>
                </a:solidFill>
                <a:cs typeface="A Dastan" panose="00000400000000000000" pitchFamily="2" charset="-78"/>
              </a:endParaRPr>
            </a:p>
          </p:txBody>
        </p:sp>
      </p:grpSp>
    </p:spTree>
    <p:extLst>
      <p:ext uri="{BB962C8B-B14F-4D97-AF65-F5344CB8AC3E}">
        <p14:creationId xmlns:p14="http://schemas.microsoft.com/office/powerpoint/2010/main" val="157016852"/>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50" r:id="rId3"/>
    <p:sldLayoutId id="2147483656"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r" defTabSz="914400" rtl="1"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B Yekan" panose="00000400000000000000" pitchFamily="2" charset="-78"/>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customXml" Target="../ink/ink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customXml" Target="../ink/ink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2.emf"/><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3.xml.rels><?xml version="1.0" encoding="UTF-8" standalone="yes"?>
<Relationships xmlns="http://schemas.openxmlformats.org/package/2006/relationships"><Relationship Id="rId3" Type="http://schemas.openxmlformats.org/officeDocument/2006/relationships/customXml" Target="../ink/ink2.xml"/><Relationship Id="rId2" Type="http://schemas.openxmlformats.org/officeDocument/2006/relationships/image" Target="../media/image4.emf"/><Relationship Id="rId1" Type="http://schemas.openxmlformats.org/officeDocument/2006/relationships/slideLayout" Target="../slideLayouts/slideLayout2.xml"/><Relationship Id="rId4" Type="http://schemas.openxmlformats.org/officeDocument/2006/relationships/image" Target="../media/image5.emf"/></Relationships>
</file>

<file path=ppt/slides/_rels/slide4.xml.rels><?xml version="1.0" encoding="UTF-8" standalone="yes"?>
<Relationships xmlns="http://schemas.openxmlformats.org/package/2006/relationships"><Relationship Id="rId3" Type="http://schemas.openxmlformats.org/officeDocument/2006/relationships/customXml" Target="../ink/ink3.xml"/><Relationship Id="rId2" Type="http://schemas.openxmlformats.org/officeDocument/2006/relationships/image" Target="../media/image6.emf"/><Relationship Id="rId1" Type="http://schemas.openxmlformats.org/officeDocument/2006/relationships/slideLayout" Target="../slideLayouts/slideLayout2.xml"/><Relationship Id="rId4" Type="http://schemas.openxmlformats.org/officeDocument/2006/relationships/image" Target="../media/image7.emf"/></Relationships>
</file>

<file path=ppt/slides/_rels/slide5.xml.rels><?xml version="1.0" encoding="UTF-8" standalone="yes"?>
<Relationships xmlns="http://schemas.openxmlformats.org/package/2006/relationships"><Relationship Id="rId3" Type="http://schemas.openxmlformats.org/officeDocument/2006/relationships/customXml" Target="../ink/ink4.xml"/><Relationship Id="rId2" Type="http://schemas.openxmlformats.org/officeDocument/2006/relationships/image" Target="../media/image8.emf"/><Relationship Id="rId1" Type="http://schemas.openxmlformats.org/officeDocument/2006/relationships/slideLayout" Target="../slideLayouts/slideLayout2.xml"/><Relationship Id="rId4" Type="http://schemas.openxmlformats.org/officeDocument/2006/relationships/image" Target="../media/image9.emf"/></Relationships>
</file>

<file path=ppt/slides/_rels/slide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customXml" Target="../ink/ink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sz="5400" b="1" dirty="0">
                <a:latin typeface="Times New Roman" panose="02020603050405020304" pitchFamily="18" charset="0"/>
                <a:cs typeface="Times New Roman" panose="02020603050405020304" pitchFamily="18" charset="0"/>
              </a:rPr>
              <a:t>Vision 2</a:t>
            </a:r>
            <a:br>
              <a:rPr lang="en-US" sz="5400" b="1" dirty="0">
                <a:latin typeface="Times New Roman" panose="02020603050405020304" pitchFamily="18" charset="0"/>
                <a:cs typeface="Times New Roman" panose="02020603050405020304" pitchFamily="18" charset="0"/>
              </a:rPr>
            </a:br>
            <a:r>
              <a:rPr lang="en-US" sz="5400" b="1" dirty="0">
                <a:latin typeface="Times New Roman" panose="02020603050405020304" pitchFamily="18" charset="0"/>
                <a:cs typeface="Times New Roman" panose="02020603050405020304" pitchFamily="18" charset="0"/>
              </a:rPr>
              <a:t>Lesson 2: </a:t>
            </a:r>
            <a:r>
              <a:rPr lang="en-US" sz="5400" b="1" dirty="0" smtClean="0">
                <a:solidFill>
                  <a:srgbClr val="C00000"/>
                </a:solidFill>
                <a:latin typeface="Times New Roman" panose="02020603050405020304" pitchFamily="18" charset="0"/>
                <a:cs typeface="Times New Roman" panose="02020603050405020304" pitchFamily="18" charset="0"/>
              </a:rPr>
              <a:t>Grammar</a:t>
            </a:r>
            <a:br>
              <a:rPr lang="en-US" sz="5400" b="1" dirty="0" smtClean="0">
                <a:solidFill>
                  <a:srgbClr val="C00000"/>
                </a:solidFill>
                <a:latin typeface="Times New Roman" panose="02020603050405020304" pitchFamily="18" charset="0"/>
                <a:cs typeface="Times New Roman" panose="02020603050405020304" pitchFamily="18" charset="0"/>
              </a:rPr>
            </a:br>
            <a:r>
              <a:rPr lang="en-US" sz="5400" b="1" dirty="0" smtClean="0">
                <a:solidFill>
                  <a:srgbClr val="C00000"/>
                </a:solidFill>
                <a:latin typeface="Times New Roman" panose="02020603050405020304" pitchFamily="18" charset="0"/>
                <a:cs typeface="Times New Roman" panose="02020603050405020304" pitchFamily="18" charset="0"/>
              </a:rPr>
              <a:t>Present Perfect Tense</a:t>
            </a:r>
            <a:endParaRPr lang="en-US" dirty="0"/>
          </a:p>
        </p:txBody>
      </p:sp>
      <p:sp>
        <p:nvSpPr>
          <p:cNvPr id="6" name="Subtitle 5"/>
          <p:cNvSpPr>
            <a:spLocks noGrp="1"/>
          </p:cNvSpPr>
          <p:nvPr>
            <p:ph type="subTitle" idx="1"/>
          </p:nvPr>
        </p:nvSpPr>
        <p:spPr/>
        <p:txBody>
          <a:bodyPr/>
          <a:lstStyle/>
          <a:p>
            <a:r>
              <a:rPr lang="en-US" b="1" dirty="0">
                <a:latin typeface="Times New Roman" panose="02020603050405020304" pitchFamily="18" charset="0"/>
                <a:cs typeface="Times New Roman" panose="02020603050405020304" pitchFamily="18" charset="0"/>
              </a:rPr>
              <a:t>Mohammad </a:t>
            </a:r>
            <a:r>
              <a:rPr lang="en-US" b="1" dirty="0" err="1">
                <a:latin typeface="Times New Roman" panose="02020603050405020304" pitchFamily="18" charset="0"/>
                <a:cs typeface="Times New Roman" panose="02020603050405020304" pitchFamily="18" charset="0"/>
              </a:rPr>
              <a:t>Hossein</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Shakouri</a:t>
            </a:r>
            <a:endParaRPr lang="fa-IR"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384847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92100" y="388035"/>
            <a:ext cx="10337800" cy="461665"/>
          </a:xfrm>
          <a:prstGeom prst="rect">
            <a:avLst/>
          </a:prstGeom>
        </p:spPr>
        <p:txBody>
          <a:bodyPr wrap="square">
            <a:spAutoFit/>
          </a:bodyPr>
          <a:lstStyle/>
          <a:p>
            <a:r>
              <a:rPr lang="en-US" sz="2400" b="1" dirty="0">
                <a:latin typeface="Times New Roman" panose="02020603050405020304" pitchFamily="18" charset="0"/>
                <a:cs typeface="Times New Roman" panose="02020603050405020304" pitchFamily="18" charset="0"/>
              </a:rPr>
              <a:t>2. An action performed during a period that has not yet finished</a:t>
            </a:r>
            <a:endParaRPr lang="en-US" sz="2400" dirty="0">
              <a:latin typeface="Times New Roman" panose="02020603050405020304" pitchFamily="18" charset="0"/>
              <a:cs typeface="Times New Roman" panose="02020603050405020304"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286496602"/>
              </p:ext>
            </p:extLst>
          </p:nvPr>
        </p:nvGraphicFramePr>
        <p:xfrm>
          <a:off x="406400" y="1218000"/>
          <a:ext cx="10223500" cy="3195955"/>
        </p:xfrm>
        <a:graphic>
          <a:graphicData uri="http://schemas.openxmlformats.org/drawingml/2006/table">
            <a:tbl>
              <a:tblPr firstRow="1" firstCol="1" bandRow="1">
                <a:tableStyleId>{5C22544A-7EE6-4342-B048-85BDC9FD1C3A}</a:tableStyleId>
              </a:tblPr>
              <a:tblGrid>
                <a:gridCol w="5448300">
                  <a:extLst>
                    <a:ext uri="{9D8B030D-6E8A-4147-A177-3AD203B41FA5}">
                      <a16:colId xmlns:a16="http://schemas.microsoft.com/office/drawing/2014/main" val="20000"/>
                    </a:ext>
                  </a:extLst>
                </a:gridCol>
                <a:gridCol w="4775200">
                  <a:extLst>
                    <a:ext uri="{9D8B030D-6E8A-4147-A177-3AD203B41FA5}">
                      <a16:colId xmlns:a16="http://schemas.microsoft.com/office/drawing/2014/main" val="20001"/>
                    </a:ext>
                  </a:extLst>
                </a:gridCol>
              </a:tblGrid>
              <a:tr h="0">
                <a:tc>
                  <a:txBody>
                    <a:bodyPr/>
                    <a:lstStyle/>
                    <a:p>
                      <a:pPr marL="0" marR="0">
                        <a:lnSpc>
                          <a:spcPct val="107000"/>
                        </a:lnSpc>
                        <a:spcBef>
                          <a:spcPts val="0"/>
                        </a:spcBef>
                        <a:spcAft>
                          <a:spcPts val="0"/>
                        </a:spcAft>
                      </a:pPr>
                      <a:r>
                        <a:rPr lang="en-US" sz="2800" b="0" dirty="0">
                          <a:solidFill>
                            <a:schemeClr val="tx1"/>
                          </a:solidFill>
                          <a:effectLst/>
                          <a:latin typeface="Times New Roman" panose="02020603050405020304" pitchFamily="18" charset="0"/>
                          <a:cs typeface="Times New Roman" panose="02020603050405020304" pitchFamily="18" charset="0"/>
                        </a:rPr>
                        <a:t>She </a:t>
                      </a:r>
                      <a:r>
                        <a:rPr lang="en-US" sz="2800" b="1" dirty="0">
                          <a:solidFill>
                            <a:srgbClr val="C00000"/>
                          </a:solidFill>
                          <a:effectLst/>
                          <a:latin typeface="Times New Roman" panose="02020603050405020304" pitchFamily="18" charset="0"/>
                          <a:cs typeface="Times New Roman" panose="02020603050405020304" pitchFamily="18" charset="0"/>
                        </a:rPr>
                        <a:t>has been</a:t>
                      </a:r>
                      <a:r>
                        <a:rPr lang="en-US" sz="2800" b="0" dirty="0">
                          <a:solidFill>
                            <a:schemeClr val="tx1"/>
                          </a:solidFill>
                          <a:effectLst/>
                          <a:latin typeface="Times New Roman" panose="02020603050405020304" pitchFamily="18" charset="0"/>
                          <a:cs typeface="Times New Roman" panose="02020603050405020304" pitchFamily="18" charset="0"/>
                        </a:rPr>
                        <a:t> to the cinema twice </a:t>
                      </a:r>
                      <a:r>
                        <a:rPr lang="en-US" sz="2800" b="1" dirty="0">
                          <a:solidFill>
                            <a:schemeClr val="tx1"/>
                          </a:solidFill>
                          <a:effectLst/>
                          <a:latin typeface="Times New Roman" panose="02020603050405020304" pitchFamily="18" charset="0"/>
                          <a:cs typeface="Times New Roman" panose="02020603050405020304" pitchFamily="18" charset="0"/>
                        </a:rPr>
                        <a:t>this week</a:t>
                      </a:r>
                      <a:r>
                        <a:rPr lang="en-US" sz="2800" b="0" dirty="0">
                          <a:solidFill>
                            <a:schemeClr val="tx1"/>
                          </a:solidFill>
                          <a:effectLst/>
                          <a:latin typeface="Times New Roman" panose="02020603050405020304" pitchFamily="18" charset="0"/>
                          <a:cs typeface="Times New Roman" panose="02020603050405020304" pitchFamily="18" charset="0"/>
                        </a:rPr>
                        <a:t> (= and the week isn't over yet.)</a:t>
                      </a:r>
                    </a:p>
                    <a:p>
                      <a:pPr marL="0" marR="0">
                        <a:lnSpc>
                          <a:spcPct val="107000"/>
                        </a:lnSpc>
                        <a:spcBef>
                          <a:spcPts val="0"/>
                        </a:spcBef>
                        <a:spcAft>
                          <a:spcPts val="0"/>
                        </a:spcAft>
                      </a:pPr>
                      <a:r>
                        <a:rPr lang="en-US" sz="2800" b="0" dirty="0">
                          <a:solidFill>
                            <a:schemeClr val="tx1"/>
                          </a:solidFill>
                          <a:effectLst/>
                          <a:latin typeface="Times New Roman" panose="02020603050405020304" pitchFamily="18" charset="0"/>
                          <a:cs typeface="Times New Roman" panose="02020603050405020304" pitchFamily="18" charset="0"/>
                        </a:rPr>
                        <a:t>I </a:t>
                      </a:r>
                      <a:r>
                        <a:rPr lang="en-US" sz="2800" b="1" dirty="0">
                          <a:solidFill>
                            <a:srgbClr val="C00000"/>
                          </a:solidFill>
                          <a:effectLst/>
                          <a:latin typeface="Times New Roman" panose="02020603050405020304" pitchFamily="18" charset="0"/>
                          <a:cs typeface="Times New Roman" panose="02020603050405020304" pitchFamily="18" charset="0"/>
                        </a:rPr>
                        <a:t>have worked</a:t>
                      </a:r>
                      <a:r>
                        <a:rPr lang="en-US" sz="2800" b="0" dirty="0">
                          <a:solidFill>
                            <a:schemeClr val="tx1"/>
                          </a:solidFill>
                          <a:effectLst/>
                          <a:latin typeface="Times New Roman" panose="02020603050405020304" pitchFamily="18" charset="0"/>
                          <a:cs typeface="Times New Roman" panose="02020603050405020304" pitchFamily="18" charset="0"/>
                        </a:rPr>
                        <a:t> hard </a:t>
                      </a:r>
                      <a:r>
                        <a:rPr lang="en-US" sz="2800" b="1" dirty="0">
                          <a:solidFill>
                            <a:schemeClr val="tx1"/>
                          </a:solidFill>
                          <a:effectLst/>
                          <a:latin typeface="Times New Roman" panose="02020603050405020304" pitchFamily="18" charset="0"/>
                          <a:cs typeface="Times New Roman" panose="02020603050405020304" pitchFamily="18" charset="0"/>
                        </a:rPr>
                        <a:t>this week</a:t>
                      </a:r>
                      <a:r>
                        <a:rPr lang="en-US" sz="2800" b="0" dirty="0">
                          <a:solidFill>
                            <a:schemeClr val="tx1"/>
                          </a:solidFill>
                          <a:effectLst/>
                          <a:latin typeface="Times New Roman" panose="02020603050405020304" pitchFamily="18" charset="0"/>
                          <a:cs typeface="Times New Roman" panose="02020603050405020304" pitchFamily="18" charset="0"/>
                        </a:rPr>
                        <a:t>.</a:t>
                      </a:r>
                    </a:p>
                    <a:p>
                      <a:pPr marL="0" marR="0">
                        <a:lnSpc>
                          <a:spcPct val="107000"/>
                        </a:lnSpc>
                        <a:spcBef>
                          <a:spcPts val="0"/>
                        </a:spcBef>
                        <a:spcAft>
                          <a:spcPts val="0"/>
                        </a:spcAft>
                      </a:pPr>
                      <a:r>
                        <a:rPr lang="en-US" sz="2800" b="0" dirty="0">
                          <a:solidFill>
                            <a:schemeClr val="tx1"/>
                          </a:solidFill>
                          <a:effectLst/>
                          <a:latin typeface="Times New Roman" panose="02020603050405020304" pitchFamily="18" charset="0"/>
                          <a:cs typeface="Times New Roman" panose="02020603050405020304" pitchFamily="18" charset="0"/>
                        </a:rPr>
                        <a:t>It </a:t>
                      </a:r>
                      <a:r>
                        <a:rPr lang="en-US" sz="2800" b="1" dirty="0">
                          <a:solidFill>
                            <a:srgbClr val="C00000"/>
                          </a:solidFill>
                          <a:effectLst/>
                          <a:latin typeface="Times New Roman" panose="02020603050405020304" pitchFamily="18" charset="0"/>
                          <a:cs typeface="Times New Roman" panose="02020603050405020304" pitchFamily="18" charset="0"/>
                        </a:rPr>
                        <a:t>has rained</a:t>
                      </a:r>
                      <a:r>
                        <a:rPr lang="en-US" sz="2800" b="0" dirty="0">
                          <a:solidFill>
                            <a:schemeClr val="tx1"/>
                          </a:solidFill>
                          <a:effectLst/>
                          <a:latin typeface="Times New Roman" panose="02020603050405020304" pitchFamily="18" charset="0"/>
                          <a:cs typeface="Times New Roman" panose="02020603050405020304" pitchFamily="18" charset="0"/>
                        </a:rPr>
                        <a:t> a lot </a:t>
                      </a:r>
                      <a:r>
                        <a:rPr lang="en-US" sz="2800" b="1" dirty="0">
                          <a:solidFill>
                            <a:schemeClr val="tx1"/>
                          </a:solidFill>
                          <a:effectLst/>
                          <a:latin typeface="Times New Roman" panose="02020603050405020304" pitchFamily="18" charset="0"/>
                          <a:cs typeface="Times New Roman" panose="02020603050405020304" pitchFamily="18" charset="0"/>
                        </a:rPr>
                        <a:t>this year</a:t>
                      </a:r>
                      <a:r>
                        <a:rPr lang="en-US" sz="2800" b="0" dirty="0">
                          <a:solidFill>
                            <a:schemeClr val="tx1"/>
                          </a:solidFill>
                          <a:effectLst/>
                          <a:latin typeface="Times New Roman" panose="02020603050405020304" pitchFamily="18" charset="0"/>
                          <a:cs typeface="Times New Roman" panose="02020603050405020304" pitchFamily="18" charset="0"/>
                        </a:rPr>
                        <a:t>.</a:t>
                      </a:r>
                    </a:p>
                    <a:p>
                      <a:pPr marL="0" marR="0">
                        <a:lnSpc>
                          <a:spcPct val="107000"/>
                        </a:lnSpc>
                        <a:spcBef>
                          <a:spcPts val="0"/>
                        </a:spcBef>
                        <a:spcAft>
                          <a:spcPts val="0"/>
                        </a:spcAft>
                      </a:pPr>
                      <a:r>
                        <a:rPr lang="en-US" sz="2800" b="0" dirty="0">
                          <a:solidFill>
                            <a:schemeClr val="tx1"/>
                          </a:solidFill>
                          <a:effectLst/>
                          <a:latin typeface="Times New Roman" panose="02020603050405020304" pitchFamily="18" charset="0"/>
                          <a:cs typeface="Times New Roman" panose="02020603050405020304" pitchFamily="18" charset="0"/>
                        </a:rPr>
                        <a:t>We </a:t>
                      </a:r>
                      <a:r>
                        <a:rPr lang="en-US" sz="2800" b="1" dirty="0">
                          <a:solidFill>
                            <a:srgbClr val="C00000"/>
                          </a:solidFill>
                          <a:effectLst/>
                          <a:latin typeface="Times New Roman" panose="02020603050405020304" pitchFamily="18" charset="0"/>
                          <a:cs typeface="Times New Roman" panose="02020603050405020304" pitchFamily="18" charset="0"/>
                        </a:rPr>
                        <a:t>haven't seen</a:t>
                      </a:r>
                      <a:r>
                        <a:rPr lang="en-US" sz="2800" b="0" dirty="0">
                          <a:solidFill>
                            <a:schemeClr val="tx1"/>
                          </a:solidFill>
                          <a:effectLst/>
                          <a:latin typeface="Times New Roman" panose="02020603050405020304" pitchFamily="18" charset="0"/>
                          <a:cs typeface="Times New Roman" panose="02020603050405020304" pitchFamily="18" charset="0"/>
                        </a:rPr>
                        <a:t> her </a:t>
                      </a:r>
                      <a:r>
                        <a:rPr lang="en-US" sz="2800" b="1" dirty="0">
                          <a:solidFill>
                            <a:schemeClr val="tx1"/>
                          </a:solidFill>
                          <a:effectLst/>
                          <a:latin typeface="Times New Roman" panose="02020603050405020304" pitchFamily="18" charset="0"/>
                          <a:cs typeface="Times New Roman" panose="02020603050405020304" pitchFamily="18" charset="0"/>
                        </a:rPr>
                        <a:t>today</a:t>
                      </a:r>
                      <a:r>
                        <a:rPr lang="en-US" sz="2800" b="0" dirty="0">
                          <a:solidFill>
                            <a:schemeClr val="tx1"/>
                          </a:solidFill>
                          <a:effectLst/>
                          <a:latin typeface="Times New Roman" panose="02020603050405020304" pitchFamily="18" charset="0"/>
                          <a:cs typeface="Times New Roman" panose="02020603050405020304" pitchFamily="18" charset="0"/>
                        </a:rPr>
                        <a:t>.</a:t>
                      </a:r>
                    </a:p>
                    <a:p>
                      <a:pPr marL="0" marR="0">
                        <a:lnSpc>
                          <a:spcPct val="107000"/>
                        </a:lnSpc>
                        <a:spcBef>
                          <a:spcPts val="0"/>
                        </a:spcBef>
                        <a:spcAft>
                          <a:spcPts val="0"/>
                        </a:spcAft>
                      </a:pPr>
                      <a:endParaRPr lang="en-US" sz="28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accent1">
                        <a:lumMod val="20000"/>
                        <a:lumOff val="80000"/>
                      </a:schemeClr>
                    </a:solidFill>
                  </a:tcPr>
                </a:tc>
                <a:tc>
                  <a:txBody>
                    <a:bodyPr/>
                    <a:lstStyle/>
                    <a:p>
                      <a:pPr marL="0" marR="0">
                        <a:lnSpc>
                          <a:spcPct val="107000"/>
                        </a:lnSpc>
                        <a:spcBef>
                          <a:spcPts val="0"/>
                        </a:spcBef>
                        <a:spcAft>
                          <a:spcPts val="0"/>
                        </a:spcAft>
                      </a:pPr>
                      <a:r>
                        <a:rPr lang="en-US" sz="2800" b="0" dirty="0">
                          <a:solidFill>
                            <a:schemeClr val="tx1"/>
                          </a:solidFill>
                          <a:effectLst/>
                          <a:latin typeface="Times New Roman" panose="02020603050405020304" pitchFamily="18" charset="0"/>
                          <a:cs typeface="Times New Roman" panose="02020603050405020304" pitchFamily="18" charset="0"/>
                        </a:rPr>
                        <a:t>Notice:</a:t>
                      </a:r>
                    </a:p>
                    <a:p>
                      <a:pPr marL="0" marR="0">
                        <a:lnSpc>
                          <a:spcPct val="107000"/>
                        </a:lnSpc>
                        <a:spcBef>
                          <a:spcPts val="0"/>
                        </a:spcBef>
                        <a:spcAft>
                          <a:spcPts val="0"/>
                        </a:spcAft>
                      </a:pPr>
                      <a:r>
                        <a:rPr lang="en-US" sz="2800" b="0" dirty="0">
                          <a:solidFill>
                            <a:schemeClr val="tx1"/>
                          </a:solidFill>
                          <a:effectLst/>
                          <a:latin typeface="Times New Roman" panose="02020603050405020304" pitchFamily="18" charset="0"/>
                          <a:cs typeface="Times New Roman" panose="02020603050405020304" pitchFamily="18" charset="0"/>
                        </a:rPr>
                        <a:t>In such sentences, we use expressions such as </a:t>
                      </a:r>
                      <a:r>
                        <a:rPr lang="en-US" sz="2800" b="1" dirty="0">
                          <a:solidFill>
                            <a:schemeClr val="tx1"/>
                          </a:solidFill>
                          <a:effectLst/>
                          <a:latin typeface="Times New Roman" panose="02020603050405020304" pitchFamily="18" charset="0"/>
                          <a:cs typeface="Times New Roman" panose="02020603050405020304" pitchFamily="18" charset="0"/>
                        </a:rPr>
                        <a:t>today, this week, this month, this year</a:t>
                      </a:r>
                      <a:endParaRPr lang="en-US" sz="2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5427415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 y="413435"/>
            <a:ext cx="10401300" cy="461665"/>
          </a:xfrm>
          <a:prstGeom prst="rect">
            <a:avLst/>
          </a:prstGeom>
        </p:spPr>
        <p:txBody>
          <a:bodyPr wrap="square">
            <a:spAutoFit/>
          </a:bodyPr>
          <a:lstStyle/>
          <a:p>
            <a:r>
              <a:rPr lang="en-US" sz="2400" b="1" dirty="0">
                <a:latin typeface="Times New Roman" panose="02020603050405020304" pitchFamily="18" charset="0"/>
                <a:cs typeface="Times New Roman" panose="02020603050405020304" pitchFamily="18" charset="0"/>
              </a:rPr>
              <a:t>3. A repeated action in an unspecified period between the past and now</a:t>
            </a:r>
            <a:endParaRPr lang="en-US" sz="2400" dirty="0">
              <a:latin typeface="Times New Roman" panose="02020603050405020304" pitchFamily="18" charset="0"/>
              <a:cs typeface="Times New Roman" panose="02020603050405020304"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493883432"/>
              </p:ext>
            </p:extLst>
          </p:nvPr>
        </p:nvGraphicFramePr>
        <p:xfrm>
          <a:off x="459375" y="1120231"/>
          <a:ext cx="10082350" cy="5087874"/>
        </p:xfrm>
        <a:graphic>
          <a:graphicData uri="http://schemas.openxmlformats.org/drawingml/2006/table">
            <a:tbl>
              <a:tblPr firstRow="1" firstCol="1" bandRow="1">
                <a:tableStyleId>{5C22544A-7EE6-4342-B048-85BDC9FD1C3A}</a:tableStyleId>
              </a:tblPr>
              <a:tblGrid>
                <a:gridCol w="5041175">
                  <a:extLst>
                    <a:ext uri="{9D8B030D-6E8A-4147-A177-3AD203B41FA5}">
                      <a16:colId xmlns:a16="http://schemas.microsoft.com/office/drawing/2014/main" val="20000"/>
                    </a:ext>
                  </a:extLst>
                </a:gridCol>
                <a:gridCol w="5041175">
                  <a:extLst>
                    <a:ext uri="{9D8B030D-6E8A-4147-A177-3AD203B41FA5}">
                      <a16:colId xmlns:a16="http://schemas.microsoft.com/office/drawing/2014/main" val="20001"/>
                    </a:ext>
                  </a:extLst>
                </a:gridCol>
              </a:tblGrid>
              <a:tr h="0">
                <a:tc>
                  <a:txBody>
                    <a:bodyPr/>
                    <a:lstStyle/>
                    <a:p>
                      <a:pPr marL="0" marR="0">
                        <a:lnSpc>
                          <a:spcPct val="107000"/>
                        </a:lnSpc>
                        <a:spcBef>
                          <a:spcPts val="0"/>
                        </a:spcBef>
                        <a:spcAft>
                          <a:spcPts val="0"/>
                        </a:spcAft>
                      </a:pPr>
                      <a:r>
                        <a:rPr lang="en-US" sz="2600" b="0" dirty="0">
                          <a:solidFill>
                            <a:schemeClr val="tx1"/>
                          </a:solidFill>
                          <a:effectLst/>
                          <a:latin typeface="Times New Roman" panose="02020603050405020304" pitchFamily="18" charset="0"/>
                          <a:cs typeface="Times New Roman" panose="02020603050405020304" pitchFamily="18" charset="0"/>
                        </a:rPr>
                        <a:t>We </a:t>
                      </a:r>
                      <a:r>
                        <a:rPr lang="en-US" sz="2600" b="1" dirty="0">
                          <a:solidFill>
                            <a:srgbClr val="C00000"/>
                          </a:solidFill>
                          <a:effectLst/>
                          <a:latin typeface="Times New Roman" panose="02020603050405020304" pitchFamily="18" charset="0"/>
                          <a:cs typeface="Times New Roman" panose="02020603050405020304" pitchFamily="18" charset="0"/>
                        </a:rPr>
                        <a:t>have visited</a:t>
                      </a:r>
                      <a:r>
                        <a:rPr lang="en-US" sz="2600" b="0" dirty="0">
                          <a:solidFill>
                            <a:schemeClr val="tx1"/>
                          </a:solidFill>
                          <a:effectLst/>
                          <a:latin typeface="Times New Roman" panose="02020603050405020304" pitchFamily="18" charset="0"/>
                          <a:cs typeface="Times New Roman" panose="02020603050405020304" pitchFamily="18" charset="0"/>
                        </a:rPr>
                        <a:t> </a:t>
                      </a:r>
                      <a:r>
                        <a:rPr lang="en-US" sz="2600" b="0" dirty="0" smtClean="0">
                          <a:solidFill>
                            <a:schemeClr val="tx1"/>
                          </a:solidFill>
                          <a:effectLst/>
                          <a:latin typeface="Times New Roman" panose="02020603050405020304" pitchFamily="18" charset="0"/>
                          <a:cs typeface="Times New Roman" panose="02020603050405020304" pitchFamily="18" charset="0"/>
                        </a:rPr>
                        <a:t>this museum</a:t>
                      </a:r>
                      <a:r>
                        <a:rPr lang="en-US" sz="2600" b="0" baseline="0" dirty="0" smtClean="0">
                          <a:solidFill>
                            <a:schemeClr val="tx1"/>
                          </a:solidFill>
                          <a:effectLst/>
                          <a:latin typeface="Times New Roman" panose="02020603050405020304" pitchFamily="18" charset="0"/>
                          <a:cs typeface="Times New Roman" panose="02020603050405020304" pitchFamily="18" charset="0"/>
                        </a:rPr>
                        <a:t> </a:t>
                      </a:r>
                      <a:r>
                        <a:rPr lang="en-US" sz="2600" b="1" dirty="0" smtClean="0">
                          <a:solidFill>
                            <a:schemeClr val="tx1"/>
                          </a:solidFill>
                          <a:effectLst/>
                          <a:latin typeface="Times New Roman" panose="02020603050405020304" pitchFamily="18" charset="0"/>
                          <a:cs typeface="Times New Roman" panose="02020603050405020304" pitchFamily="18" charset="0"/>
                        </a:rPr>
                        <a:t>several </a:t>
                      </a:r>
                      <a:r>
                        <a:rPr lang="en-US" sz="2600" b="1" dirty="0">
                          <a:solidFill>
                            <a:schemeClr val="tx1"/>
                          </a:solidFill>
                          <a:effectLst/>
                          <a:latin typeface="Times New Roman" panose="02020603050405020304" pitchFamily="18" charset="0"/>
                          <a:cs typeface="Times New Roman" panose="02020603050405020304" pitchFamily="18" charset="0"/>
                        </a:rPr>
                        <a:t>times</a:t>
                      </a:r>
                      <a:r>
                        <a:rPr lang="en-US" sz="2600" b="0" dirty="0">
                          <a:solidFill>
                            <a:schemeClr val="tx1"/>
                          </a:solidFill>
                          <a:effectLst/>
                          <a:latin typeface="Times New Roman" panose="02020603050405020304" pitchFamily="18" charset="0"/>
                          <a:cs typeface="Times New Roman" panose="02020603050405020304" pitchFamily="18" charset="0"/>
                        </a:rPr>
                        <a:t>.</a:t>
                      </a:r>
                    </a:p>
                    <a:p>
                      <a:pPr marL="0" marR="0">
                        <a:lnSpc>
                          <a:spcPct val="107000"/>
                        </a:lnSpc>
                        <a:spcBef>
                          <a:spcPts val="0"/>
                        </a:spcBef>
                        <a:spcAft>
                          <a:spcPts val="0"/>
                        </a:spcAft>
                      </a:pPr>
                      <a:endParaRPr lang="en-US" sz="2600" b="0" dirty="0">
                        <a:solidFill>
                          <a:schemeClr val="tx1"/>
                        </a:solidFill>
                        <a:effectLst/>
                        <a:latin typeface="Times New Roman" panose="02020603050405020304" pitchFamily="18" charset="0"/>
                        <a:cs typeface="Times New Roman" panose="02020603050405020304" pitchFamily="18" charset="0"/>
                      </a:endParaRPr>
                    </a:p>
                    <a:p>
                      <a:pPr marL="0" marR="0">
                        <a:lnSpc>
                          <a:spcPct val="107000"/>
                        </a:lnSpc>
                        <a:spcBef>
                          <a:spcPts val="0"/>
                        </a:spcBef>
                        <a:spcAft>
                          <a:spcPts val="0"/>
                        </a:spcAft>
                      </a:pPr>
                      <a:r>
                        <a:rPr lang="en-US" sz="2600" b="0" dirty="0">
                          <a:solidFill>
                            <a:schemeClr val="tx1"/>
                          </a:solidFill>
                          <a:effectLst/>
                          <a:latin typeface="Times New Roman" panose="02020603050405020304" pitchFamily="18" charset="0"/>
                          <a:cs typeface="Times New Roman" panose="02020603050405020304" pitchFamily="18" charset="0"/>
                        </a:rPr>
                        <a:t>They </a:t>
                      </a:r>
                      <a:r>
                        <a:rPr lang="en-US" sz="2600" b="1" dirty="0">
                          <a:solidFill>
                            <a:srgbClr val="C00000"/>
                          </a:solidFill>
                          <a:effectLst/>
                          <a:latin typeface="Times New Roman" panose="02020603050405020304" pitchFamily="18" charset="0"/>
                          <a:cs typeface="Times New Roman" panose="02020603050405020304" pitchFamily="18" charset="0"/>
                        </a:rPr>
                        <a:t>have seen</a:t>
                      </a:r>
                      <a:r>
                        <a:rPr lang="en-US" sz="2600" b="0" dirty="0">
                          <a:solidFill>
                            <a:schemeClr val="tx1"/>
                          </a:solidFill>
                          <a:effectLst/>
                          <a:latin typeface="Times New Roman" panose="02020603050405020304" pitchFamily="18" charset="0"/>
                          <a:cs typeface="Times New Roman" panose="02020603050405020304" pitchFamily="18" charset="0"/>
                        </a:rPr>
                        <a:t> that film </a:t>
                      </a:r>
                      <a:r>
                        <a:rPr lang="en-US" sz="2600" b="1" dirty="0">
                          <a:solidFill>
                            <a:schemeClr val="tx1"/>
                          </a:solidFill>
                          <a:effectLst/>
                          <a:latin typeface="Times New Roman" panose="02020603050405020304" pitchFamily="18" charset="0"/>
                          <a:cs typeface="Times New Roman" panose="02020603050405020304" pitchFamily="18" charset="0"/>
                        </a:rPr>
                        <a:t>six </a:t>
                      </a:r>
                      <a:r>
                        <a:rPr lang="en-US" sz="2600" b="1" dirty="0" smtClean="0">
                          <a:solidFill>
                            <a:schemeClr val="tx1"/>
                          </a:solidFill>
                          <a:effectLst/>
                          <a:latin typeface="Times New Roman" panose="02020603050405020304" pitchFamily="18" charset="0"/>
                          <a:cs typeface="Times New Roman" panose="02020603050405020304" pitchFamily="18" charset="0"/>
                        </a:rPr>
                        <a:t>times.</a:t>
                      </a:r>
                      <a:endParaRPr lang="en-US" sz="2600" b="1" dirty="0">
                        <a:solidFill>
                          <a:schemeClr val="tx1"/>
                        </a:solidFill>
                        <a:effectLst/>
                        <a:latin typeface="Times New Roman" panose="02020603050405020304" pitchFamily="18" charset="0"/>
                        <a:cs typeface="Times New Roman" panose="02020603050405020304" pitchFamily="18" charset="0"/>
                      </a:endParaRPr>
                    </a:p>
                    <a:p>
                      <a:pPr marL="0" marR="0">
                        <a:lnSpc>
                          <a:spcPct val="107000"/>
                        </a:lnSpc>
                        <a:spcBef>
                          <a:spcPts val="0"/>
                        </a:spcBef>
                        <a:spcAft>
                          <a:spcPts val="0"/>
                        </a:spcAft>
                      </a:pPr>
                      <a:endParaRPr lang="en-US" sz="2600" b="0" dirty="0">
                        <a:solidFill>
                          <a:schemeClr val="tx1"/>
                        </a:solidFill>
                        <a:effectLst/>
                        <a:latin typeface="Times New Roman" panose="02020603050405020304" pitchFamily="18" charset="0"/>
                        <a:cs typeface="Times New Roman" panose="02020603050405020304" pitchFamily="18" charset="0"/>
                      </a:endParaRPr>
                    </a:p>
                    <a:p>
                      <a:pPr marL="0" marR="0">
                        <a:lnSpc>
                          <a:spcPct val="107000"/>
                        </a:lnSpc>
                        <a:spcBef>
                          <a:spcPts val="0"/>
                        </a:spcBef>
                        <a:spcAft>
                          <a:spcPts val="0"/>
                        </a:spcAft>
                      </a:pPr>
                      <a:r>
                        <a:rPr lang="en-US" sz="2600" b="0" dirty="0">
                          <a:solidFill>
                            <a:schemeClr val="tx1"/>
                          </a:solidFill>
                          <a:effectLst/>
                          <a:latin typeface="Times New Roman" panose="02020603050405020304" pitchFamily="18" charset="0"/>
                          <a:cs typeface="Times New Roman" panose="02020603050405020304" pitchFamily="18" charset="0"/>
                        </a:rPr>
                        <a:t>It </a:t>
                      </a:r>
                      <a:r>
                        <a:rPr lang="en-US" sz="2600" b="1" dirty="0">
                          <a:solidFill>
                            <a:srgbClr val="C00000"/>
                          </a:solidFill>
                          <a:effectLst/>
                          <a:latin typeface="Times New Roman" panose="02020603050405020304" pitchFamily="18" charset="0"/>
                          <a:cs typeface="Times New Roman" panose="02020603050405020304" pitchFamily="18" charset="0"/>
                        </a:rPr>
                        <a:t>has happened</a:t>
                      </a:r>
                      <a:r>
                        <a:rPr lang="en-US" sz="2600" b="0" dirty="0">
                          <a:solidFill>
                            <a:srgbClr val="C00000"/>
                          </a:solidFill>
                          <a:effectLst/>
                          <a:latin typeface="Times New Roman" panose="02020603050405020304" pitchFamily="18" charset="0"/>
                          <a:cs typeface="Times New Roman" panose="02020603050405020304" pitchFamily="18" charset="0"/>
                        </a:rPr>
                        <a:t> </a:t>
                      </a:r>
                      <a:r>
                        <a:rPr lang="en-US" sz="2600" b="1" dirty="0">
                          <a:solidFill>
                            <a:schemeClr val="tx1"/>
                          </a:solidFill>
                          <a:effectLst/>
                          <a:latin typeface="Times New Roman" panose="02020603050405020304" pitchFamily="18" charset="0"/>
                          <a:cs typeface="Times New Roman" panose="02020603050405020304" pitchFamily="18" charset="0"/>
                        </a:rPr>
                        <a:t>several times</a:t>
                      </a:r>
                      <a:r>
                        <a:rPr lang="en-US" sz="2600" b="0" dirty="0">
                          <a:solidFill>
                            <a:schemeClr val="tx1"/>
                          </a:solidFill>
                          <a:effectLst/>
                          <a:latin typeface="Times New Roman" panose="02020603050405020304" pitchFamily="18" charset="0"/>
                          <a:cs typeface="Times New Roman" panose="02020603050405020304" pitchFamily="18" charset="0"/>
                        </a:rPr>
                        <a:t> already.</a:t>
                      </a:r>
                    </a:p>
                    <a:p>
                      <a:pPr marL="0" marR="0">
                        <a:lnSpc>
                          <a:spcPct val="107000"/>
                        </a:lnSpc>
                        <a:spcBef>
                          <a:spcPts val="0"/>
                        </a:spcBef>
                        <a:spcAft>
                          <a:spcPts val="0"/>
                        </a:spcAft>
                      </a:pPr>
                      <a:endParaRPr lang="en-US" sz="2600" b="0" dirty="0">
                        <a:solidFill>
                          <a:schemeClr val="tx1"/>
                        </a:solidFill>
                        <a:effectLst/>
                        <a:latin typeface="Times New Roman" panose="02020603050405020304" pitchFamily="18" charset="0"/>
                        <a:cs typeface="Times New Roman" panose="02020603050405020304" pitchFamily="18" charset="0"/>
                      </a:endParaRPr>
                    </a:p>
                    <a:p>
                      <a:pPr marL="0" marR="0">
                        <a:lnSpc>
                          <a:spcPct val="107000"/>
                        </a:lnSpc>
                        <a:spcBef>
                          <a:spcPts val="0"/>
                        </a:spcBef>
                        <a:spcAft>
                          <a:spcPts val="0"/>
                        </a:spcAft>
                      </a:pPr>
                      <a:r>
                        <a:rPr lang="en-US" sz="2600" b="0" dirty="0">
                          <a:solidFill>
                            <a:schemeClr val="tx1"/>
                          </a:solidFill>
                          <a:effectLst/>
                          <a:latin typeface="Times New Roman" panose="02020603050405020304" pitchFamily="18" charset="0"/>
                          <a:cs typeface="Times New Roman" panose="02020603050405020304" pitchFamily="18" charset="0"/>
                        </a:rPr>
                        <a:t>She </a:t>
                      </a:r>
                      <a:r>
                        <a:rPr lang="en-US" sz="2600" b="1" dirty="0">
                          <a:solidFill>
                            <a:srgbClr val="C00000"/>
                          </a:solidFill>
                          <a:effectLst/>
                          <a:latin typeface="Times New Roman" panose="02020603050405020304" pitchFamily="18" charset="0"/>
                          <a:cs typeface="Times New Roman" panose="02020603050405020304" pitchFamily="18" charset="0"/>
                        </a:rPr>
                        <a:t>has visited</a:t>
                      </a:r>
                      <a:r>
                        <a:rPr lang="en-US" sz="2600" b="0" dirty="0">
                          <a:solidFill>
                            <a:schemeClr val="tx1"/>
                          </a:solidFill>
                          <a:effectLst/>
                          <a:latin typeface="Times New Roman" panose="02020603050405020304" pitchFamily="18" charset="0"/>
                          <a:cs typeface="Times New Roman" panose="02020603050405020304" pitchFamily="18" charset="0"/>
                        </a:rPr>
                        <a:t> them </a:t>
                      </a:r>
                      <a:r>
                        <a:rPr lang="en-US" sz="2600" b="1" dirty="0">
                          <a:solidFill>
                            <a:schemeClr val="tx1"/>
                          </a:solidFill>
                          <a:effectLst/>
                          <a:latin typeface="Times New Roman" panose="02020603050405020304" pitchFamily="18" charset="0"/>
                          <a:cs typeface="Times New Roman" panose="02020603050405020304" pitchFamily="18" charset="0"/>
                        </a:rPr>
                        <a:t>frequently</a:t>
                      </a:r>
                      <a:r>
                        <a:rPr lang="en-US" sz="2600" b="0" dirty="0">
                          <a:solidFill>
                            <a:schemeClr val="tx1"/>
                          </a:solidFill>
                          <a:effectLst/>
                          <a:latin typeface="Times New Roman" panose="02020603050405020304" pitchFamily="18" charset="0"/>
                          <a:cs typeface="Times New Roman" panose="02020603050405020304" pitchFamily="18" charset="0"/>
                        </a:rPr>
                        <a:t>.</a:t>
                      </a:r>
                    </a:p>
                    <a:p>
                      <a:pPr marL="0" marR="0">
                        <a:lnSpc>
                          <a:spcPct val="107000"/>
                        </a:lnSpc>
                        <a:spcBef>
                          <a:spcPts val="0"/>
                        </a:spcBef>
                        <a:spcAft>
                          <a:spcPts val="0"/>
                        </a:spcAft>
                      </a:pPr>
                      <a:endParaRPr lang="en-US" sz="2600" b="0" dirty="0">
                        <a:solidFill>
                          <a:schemeClr val="tx1"/>
                        </a:solidFill>
                        <a:effectLst/>
                        <a:latin typeface="Times New Roman" panose="02020603050405020304" pitchFamily="18" charset="0"/>
                        <a:cs typeface="Times New Roman" panose="02020603050405020304" pitchFamily="18" charset="0"/>
                      </a:endParaRPr>
                    </a:p>
                    <a:p>
                      <a:pPr marL="0" marR="0">
                        <a:lnSpc>
                          <a:spcPct val="107000"/>
                        </a:lnSpc>
                        <a:spcBef>
                          <a:spcPts val="0"/>
                        </a:spcBef>
                        <a:spcAft>
                          <a:spcPts val="0"/>
                        </a:spcAft>
                      </a:pPr>
                      <a:r>
                        <a:rPr lang="en-US" sz="2600" b="0" dirty="0">
                          <a:solidFill>
                            <a:schemeClr val="tx1"/>
                          </a:solidFill>
                          <a:effectLst/>
                          <a:latin typeface="Times New Roman" panose="02020603050405020304" pitchFamily="18" charset="0"/>
                          <a:cs typeface="Times New Roman" panose="02020603050405020304" pitchFamily="18" charset="0"/>
                        </a:rPr>
                        <a:t>We </a:t>
                      </a:r>
                      <a:r>
                        <a:rPr lang="en-US" sz="2600" b="1" dirty="0">
                          <a:solidFill>
                            <a:srgbClr val="C00000"/>
                          </a:solidFill>
                          <a:effectLst/>
                          <a:latin typeface="Times New Roman" panose="02020603050405020304" pitchFamily="18" charset="0"/>
                          <a:cs typeface="Times New Roman" panose="02020603050405020304" pitchFamily="18" charset="0"/>
                        </a:rPr>
                        <a:t>have eaten</a:t>
                      </a:r>
                      <a:r>
                        <a:rPr lang="en-US" sz="2600" b="0" dirty="0">
                          <a:solidFill>
                            <a:schemeClr val="tx1"/>
                          </a:solidFill>
                          <a:effectLst/>
                          <a:latin typeface="Times New Roman" panose="02020603050405020304" pitchFamily="18" charset="0"/>
                          <a:cs typeface="Times New Roman" panose="02020603050405020304" pitchFamily="18" charset="0"/>
                        </a:rPr>
                        <a:t> at that restaurant </a:t>
                      </a:r>
                      <a:r>
                        <a:rPr lang="en-US" sz="2600" b="1" dirty="0">
                          <a:solidFill>
                            <a:schemeClr val="tx1"/>
                          </a:solidFill>
                          <a:effectLst/>
                          <a:latin typeface="Times New Roman" panose="02020603050405020304" pitchFamily="18" charset="0"/>
                          <a:cs typeface="Times New Roman" panose="02020603050405020304" pitchFamily="18" charset="0"/>
                        </a:rPr>
                        <a:t>many times</a:t>
                      </a:r>
                      <a:r>
                        <a:rPr lang="en-US" sz="2600" b="0" dirty="0">
                          <a:solidFill>
                            <a:schemeClr val="tx1"/>
                          </a:solidFill>
                          <a:effectLst/>
                          <a:latin typeface="Times New Roman" panose="02020603050405020304" pitchFamily="18" charset="0"/>
                          <a:cs typeface="Times New Roman" panose="02020603050405020304" pitchFamily="18" charset="0"/>
                        </a:rPr>
                        <a:t>.</a:t>
                      </a:r>
                      <a:endParaRPr lang="en-US" sz="26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accent1">
                        <a:lumMod val="20000"/>
                        <a:lumOff val="80000"/>
                      </a:schemeClr>
                    </a:solidFill>
                  </a:tcPr>
                </a:tc>
                <a:tc>
                  <a:txBody>
                    <a:bodyPr/>
                    <a:lstStyle/>
                    <a:p>
                      <a:pPr marL="0" marR="0">
                        <a:lnSpc>
                          <a:spcPct val="107000"/>
                        </a:lnSpc>
                        <a:spcBef>
                          <a:spcPts val="0"/>
                        </a:spcBef>
                        <a:spcAft>
                          <a:spcPts val="0"/>
                        </a:spcAft>
                      </a:pPr>
                      <a:r>
                        <a:rPr lang="en-US" sz="2600" b="0" dirty="0">
                          <a:solidFill>
                            <a:schemeClr val="tx1"/>
                          </a:solidFill>
                          <a:effectLst/>
                          <a:latin typeface="Times New Roman" panose="02020603050405020304" pitchFamily="18" charset="0"/>
                          <a:cs typeface="Times New Roman" panose="02020603050405020304" pitchFamily="18" charset="0"/>
                        </a:rPr>
                        <a:t>Notice:</a:t>
                      </a:r>
                    </a:p>
                    <a:p>
                      <a:pPr marL="0" marR="0">
                        <a:lnSpc>
                          <a:spcPct val="107000"/>
                        </a:lnSpc>
                        <a:spcBef>
                          <a:spcPts val="0"/>
                        </a:spcBef>
                        <a:spcAft>
                          <a:spcPts val="0"/>
                        </a:spcAft>
                      </a:pPr>
                      <a:r>
                        <a:rPr lang="en-US" sz="2600" b="0" dirty="0">
                          <a:solidFill>
                            <a:schemeClr val="tx1"/>
                          </a:solidFill>
                          <a:effectLst/>
                          <a:latin typeface="Times New Roman" panose="02020603050405020304" pitchFamily="18" charset="0"/>
                          <a:cs typeface="Times New Roman" panose="02020603050405020304" pitchFamily="18" charset="0"/>
                        </a:rPr>
                        <a:t>In such sentences, we use expressions such as </a:t>
                      </a:r>
                      <a:r>
                        <a:rPr lang="en-US" sz="2600" b="1" dirty="0">
                          <a:solidFill>
                            <a:schemeClr val="tx1"/>
                          </a:solidFill>
                          <a:effectLst/>
                          <a:latin typeface="Times New Roman" panose="02020603050405020304" pitchFamily="18" charset="0"/>
                          <a:cs typeface="Times New Roman" panose="02020603050405020304" pitchFamily="18" charset="0"/>
                        </a:rPr>
                        <a:t>several times, many times, frequently, two times, three times</a:t>
                      </a:r>
                      <a:r>
                        <a:rPr lang="en-US" sz="2600" b="0" dirty="0">
                          <a:solidFill>
                            <a:schemeClr val="tx1"/>
                          </a:solidFill>
                          <a:effectLst/>
                          <a:latin typeface="Times New Roman" panose="02020603050405020304" pitchFamily="18" charset="0"/>
                          <a:cs typeface="Times New Roman" panose="02020603050405020304" pitchFamily="18" charset="0"/>
                        </a:rPr>
                        <a:t>, …</a:t>
                      </a:r>
                      <a:endParaRPr lang="en-US" sz="26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23067432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7200" y="502335"/>
            <a:ext cx="10198100" cy="830997"/>
          </a:xfrm>
          <a:prstGeom prst="rect">
            <a:avLst/>
          </a:prstGeom>
        </p:spPr>
        <p:txBody>
          <a:bodyPr wrap="square">
            <a:spAutoFit/>
          </a:bodyPr>
          <a:lstStyle/>
          <a:p>
            <a:r>
              <a:rPr lang="en-US" sz="2400" b="1" dirty="0">
                <a:latin typeface="Times New Roman" panose="02020603050405020304" pitchFamily="18" charset="0"/>
                <a:cs typeface="Times New Roman" panose="02020603050405020304" pitchFamily="18" charset="0"/>
              </a:rPr>
              <a:t>4. An action that was completed in the very recent past, expressed by </a:t>
            </a:r>
            <a:r>
              <a:rPr lang="en-US" sz="2400" b="1" dirty="0">
                <a:solidFill>
                  <a:srgbClr val="C00000"/>
                </a:solidFill>
                <a:latin typeface="Times New Roman" panose="02020603050405020304" pitchFamily="18" charset="0"/>
                <a:cs typeface="Times New Roman" panose="02020603050405020304" pitchFamily="18" charset="0"/>
              </a:rPr>
              <a:t>'just</a:t>
            </a:r>
            <a:r>
              <a:rPr lang="en-US" sz="2400" b="1" dirty="0">
                <a:latin typeface="Times New Roman" panose="02020603050405020304" pitchFamily="18" charset="0"/>
                <a:cs typeface="Times New Roman" panose="02020603050405020304" pitchFamily="18" charset="0"/>
              </a:rPr>
              <a:t>' or “</a:t>
            </a:r>
            <a:r>
              <a:rPr lang="en-US" sz="2400" b="1" dirty="0">
                <a:solidFill>
                  <a:srgbClr val="C00000"/>
                </a:solidFill>
                <a:latin typeface="Times New Roman" panose="02020603050405020304" pitchFamily="18" charset="0"/>
                <a:cs typeface="Times New Roman" panose="02020603050405020304" pitchFamily="18" charset="0"/>
              </a:rPr>
              <a:t>recently</a:t>
            </a:r>
            <a:r>
              <a:rPr lang="en-US" sz="2400" b="1"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sp>
        <p:nvSpPr>
          <p:cNvPr id="4" name="Rectangle 3"/>
          <p:cNvSpPr/>
          <p:nvPr/>
        </p:nvSpPr>
        <p:spPr>
          <a:xfrm>
            <a:off x="457200" y="1674336"/>
            <a:ext cx="10198100" cy="3785652"/>
          </a:xfrm>
          <a:prstGeom prst="rect">
            <a:avLst/>
          </a:prstGeom>
        </p:spPr>
        <p:txBody>
          <a:bodyPr wrap="square">
            <a:spAutoFit/>
          </a:bodyPr>
          <a:lstStyle/>
          <a:p>
            <a:pPr>
              <a:lnSpc>
                <a:spcPct val="200000"/>
              </a:lnSpc>
            </a:pPr>
            <a:r>
              <a:rPr lang="en-US" sz="2400" dirty="0">
                <a:latin typeface="Times New Roman" panose="02020603050405020304" pitchFamily="18" charset="0"/>
                <a:cs typeface="Times New Roman" panose="02020603050405020304" pitchFamily="18" charset="0"/>
              </a:rPr>
              <a:t>I </a:t>
            </a:r>
            <a:r>
              <a:rPr lang="en-US" sz="2400" b="1" dirty="0">
                <a:solidFill>
                  <a:srgbClr val="C00000"/>
                </a:solidFill>
                <a:latin typeface="Times New Roman" panose="02020603050405020304" pitchFamily="18" charset="0"/>
                <a:cs typeface="Times New Roman" panose="02020603050405020304" pitchFamily="18" charset="0"/>
              </a:rPr>
              <a:t>have just finished</a:t>
            </a:r>
            <a:r>
              <a:rPr lang="en-US" sz="2400" dirty="0">
                <a:latin typeface="Times New Roman" panose="02020603050405020304" pitchFamily="18" charset="0"/>
                <a:cs typeface="Times New Roman" panose="02020603050405020304" pitchFamily="18" charset="0"/>
              </a:rPr>
              <a:t> my work.</a:t>
            </a:r>
          </a:p>
          <a:p>
            <a:pPr>
              <a:lnSpc>
                <a:spcPct val="200000"/>
              </a:lnSpc>
            </a:pPr>
            <a:r>
              <a:rPr lang="en-US" sz="2400" b="1" dirty="0">
                <a:solidFill>
                  <a:srgbClr val="C00000"/>
                </a:solidFill>
                <a:latin typeface="Times New Roman" panose="02020603050405020304" pitchFamily="18" charset="0"/>
                <a:cs typeface="Times New Roman" panose="02020603050405020304" pitchFamily="18" charset="0"/>
              </a:rPr>
              <a:t>Have</a:t>
            </a:r>
            <a:r>
              <a:rPr lang="en-US" sz="2400" b="1" dirty="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you</a:t>
            </a:r>
            <a:r>
              <a:rPr lang="en-US" sz="2400" b="1" dirty="0">
                <a:latin typeface="Times New Roman" panose="02020603050405020304" pitchFamily="18" charset="0"/>
                <a:cs typeface="Times New Roman" panose="02020603050405020304" pitchFamily="18" charset="0"/>
              </a:rPr>
              <a:t> </a:t>
            </a:r>
            <a:r>
              <a:rPr lang="en-US" sz="2400" b="1" dirty="0">
                <a:solidFill>
                  <a:srgbClr val="C00000"/>
                </a:solidFill>
                <a:latin typeface="Times New Roman" panose="02020603050405020304" pitchFamily="18" charset="0"/>
                <a:cs typeface="Times New Roman" panose="02020603050405020304" pitchFamily="18" charset="0"/>
              </a:rPr>
              <a:t>just finished</a:t>
            </a:r>
            <a:r>
              <a:rPr lang="en-US" sz="2400" dirty="0">
                <a:latin typeface="Times New Roman" panose="02020603050405020304" pitchFamily="18" charset="0"/>
                <a:cs typeface="Times New Roman" panose="02020603050405020304" pitchFamily="18" charset="0"/>
              </a:rPr>
              <a:t> work?</a:t>
            </a:r>
          </a:p>
          <a:p>
            <a:pPr>
              <a:lnSpc>
                <a:spcPct val="200000"/>
              </a:lnSpc>
            </a:pPr>
            <a:r>
              <a:rPr lang="en-US" sz="2400" dirty="0">
                <a:latin typeface="Times New Roman" panose="02020603050405020304" pitchFamily="18" charset="0"/>
                <a:cs typeface="Times New Roman" panose="02020603050405020304" pitchFamily="18" charset="0"/>
              </a:rPr>
              <a:t>I </a:t>
            </a:r>
            <a:r>
              <a:rPr lang="en-US" sz="2400" b="1" dirty="0">
                <a:solidFill>
                  <a:srgbClr val="C00000"/>
                </a:solidFill>
                <a:latin typeface="Times New Roman" panose="02020603050405020304" pitchFamily="18" charset="0"/>
                <a:cs typeface="Times New Roman" panose="02020603050405020304" pitchFamily="18" charset="0"/>
              </a:rPr>
              <a:t>have just eaten</a:t>
            </a:r>
            <a:r>
              <a:rPr lang="en-US" sz="2400" dirty="0">
                <a:latin typeface="Times New Roman" panose="02020603050405020304" pitchFamily="18" charset="0"/>
                <a:cs typeface="Times New Roman" panose="02020603050405020304" pitchFamily="18" charset="0"/>
              </a:rPr>
              <a:t>.</a:t>
            </a:r>
          </a:p>
          <a:p>
            <a:pPr>
              <a:lnSpc>
                <a:spcPct val="200000"/>
              </a:lnSpc>
            </a:pPr>
            <a:r>
              <a:rPr lang="en-US" sz="2400" dirty="0">
                <a:latin typeface="Times New Roman" panose="02020603050405020304" pitchFamily="18" charset="0"/>
                <a:cs typeface="Times New Roman" panose="02020603050405020304" pitchFamily="18" charset="0"/>
              </a:rPr>
              <a:t>We </a:t>
            </a:r>
            <a:r>
              <a:rPr lang="en-US" sz="2400" b="1" dirty="0">
                <a:solidFill>
                  <a:srgbClr val="C00000"/>
                </a:solidFill>
                <a:latin typeface="Times New Roman" panose="02020603050405020304" pitchFamily="18" charset="0"/>
                <a:cs typeface="Times New Roman" panose="02020603050405020304" pitchFamily="18" charset="0"/>
              </a:rPr>
              <a:t>have recently seen</a:t>
            </a:r>
            <a:r>
              <a:rPr lang="en-US" sz="2400" dirty="0">
                <a:latin typeface="Times New Roman" panose="02020603050405020304" pitchFamily="18" charset="0"/>
                <a:cs typeface="Times New Roman" panose="02020603050405020304" pitchFamily="18" charset="0"/>
              </a:rPr>
              <a:t> her.</a:t>
            </a:r>
          </a:p>
          <a:p>
            <a:pPr>
              <a:lnSpc>
                <a:spcPct val="200000"/>
              </a:lnSpc>
            </a:pPr>
            <a:r>
              <a:rPr lang="en-US" sz="2400" b="1" dirty="0">
                <a:solidFill>
                  <a:srgbClr val="C00000"/>
                </a:solidFill>
                <a:latin typeface="Times New Roman" panose="02020603050405020304" pitchFamily="18" charset="0"/>
                <a:cs typeface="Times New Roman" panose="02020603050405020304" pitchFamily="18" charset="0"/>
              </a:rPr>
              <a:t>Has</a:t>
            </a:r>
            <a:r>
              <a:rPr lang="en-US" sz="2400" b="1" dirty="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he</a:t>
            </a:r>
            <a:r>
              <a:rPr lang="en-US" sz="2400" b="1" dirty="0">
                <a:latin typeface="Times New Roman" panose="02020603050405020304" pitchFamily="18" charset="0"/>
                <a:cs typeface="Times New Roman" panose="02020603050405020304" pitchFamily="18" charset="0"/>
              </a:rPr>
              <a:t> </a:t>
            </a:r>
            <a:r>
              <a:rPr lang="en-US" sz="2400" b="1" dirty="0">
                <a:solidFill>
                  <a:srgbClr val="C00000"/>
                </a:solidFill>
                <a:latin typeface="Times New Roman" panose="02020603050405020304" pitchFamily="18" charset="0"/>
                <a:cs typeface="Times New Roman" panose="02020603050405020304" pitchFamily="18" charset="0"/>
              </a:rPr>
              <a:t>just left</a:t>
            </a:r>
            <a:r>
              <a:rPr lang="en-US" sz="2400" dirty="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0640249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68300" y="438835"/>
            <a:ext cx="10363200" cy="461665"/>
          </a:xfrm>
          <a:prstGeom prst="rect">
            <a:avLst/>
          </a:prstGeom>
        </p:spPr>
        <p:txBody>
          <a:bodyPr wrap="square">
            <a:spAutoFit/>
          </a:bodyPr>
          <a:lstStyle/>
          <a:p>
            <a:r>
              <a:rPr lang="en-US" sz="2400" b="1" dirty="0">
                <a:latin typeface="Times New Roman" panose="02020603050405020304" pitchFamily="18" charset="0"/>
                <a:cs typeface="Times New Roman" panose="02020603050405020304" pitchFamily="18" charset="0"/>
              </a:rPr>
              <a:t>5. An action </a:t>
            </a:r>
            <a:r>
              <a:rPr lang="en-US" sz="2400" b="1" dirty="0" smtClean="0">
                <a:latin typeface="Times New Roman" panose="02020603050405020304" pitchFamily="18" charset="0"/>
                <a:cs typeface="Times New Roman" panose="02020603050405020304" pitchFamily="18" charset="0"/>
              </a:rPr>
              <a:t>done in the past but the </a:t>
            </a:r>
            <a:r>
              <a:rPr lang="en-US" sz="2400" b="1" dirty="0">
                <a:latin typeface="Times New Roman" panose="02020603050405020304" pitchFamily="18" charset="0"/>
                <a:cs typeface="Times New Roman" panose="02020603050405020304" pitchFamily="18" charset="0"/>
              </a:rPr>
              <a:t>time is not important or is not mentioned</a:t>
            </a:r>
            <a:endParaRPr lang="en-US" sz="2400" dirty="0">
              <a:latin typeface="Times New Roman" panose="02020603050405020304" pitchFamily="18" charset="0"/>
              <a:cs typeface="Times New Roman" panose="02020603050405020304"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148372638"/>
              </p:ext>
            </p:extLst>
          </p:nvPr>
        </p:nvGraphicFramePr>
        <p:xfrm>
          <a:off x="368300" y="1012825"/>
          <a:ext cx="9766300" cy="5478780"/>
        </p:xfrm>
        <a:graphic>
          <a:graphicData uri="http://schemas.openxmlformats.org/drawingml/2006/table">
            <a:tbl>
              <a:tblPr firstRow="1" firstCol="1" bandRow="1">
                <a:tableStyleId>{5C22544A-7EE6-4342-B048-85BDC9FD1C3A}</a:tableStyleId>
              </a:tblPr>
              <a:tblGrid>
                <a:gridCol w="4883150">
                  <a:extLst>
                    <a:ext uri="{9D8B030D-6E8A-4147-A177-3AD203B41FA5}">
                      <a16:colId xmlns:a16="http://schemas.microsoft.com/office/drawing/2014/main" val="20000"/>
                    </a:ext>
                  </a:extLst>
                </a:gridCol>
                <a:gridCol w="4883150">
                  <a:extLst>
                    <a:ext uri="{9D8B030D-6E8A-4147-A177-3AD203B41FA5}">
                      <a16:colId xmlns:a16="http://schemas.microsoft.com/office/drawing/2014/main" val="20001"/>
                    </a:ext>
                  </a:extLst>
                </a:gridCol>
              </a:tblGrid>
              <a:tr h="0">
                <a:tc>
                  <a:txBody>
                    <a:bodyPr/>
                    <a:lstStyle/>
                    <a:p>
                      <a:pPr marL="0" marR="0">
                        <a:lnSpc>
                          <a:spcPct val="107000"/>
                        </a:lnSpc>
                        <a:spcBef>
                          <a:spcPts val="0"/>
                        </a:spcBef>
                        <a:spcAft>
                          <a:spcPts val="0"/>
                        </a:spcAft>
                      </a:pPr>
                      <a:r>
                        <a:rPr lang="en-US" sz="2800" b="0" dirty="0">
                          <a:solidFill>
                            <a:schemeClr val="tx1"/>
                          </a:solidFill>
                          <a:effectLst/>
                        </a:rPr>
                        <a:t>He </a:t>
                      </a:r>
                      <a:r>
                        <a:rPr lang="en-US" sz="2800" b="1" dirty="0">
                          <a:solidFill>
                            <a:srgbClr val="C00000"/>
                          </a:solidFill>
                          <a:effectLst/>
                        </a:rPr>
                        <a:t>has read</a:t>
                      </a:r>
                      <a:r>
                        <a:rPr lang="en-US" sz="2800" b="0" dirty="0">
                          <a:solidFill>
                            <a:schemeClr val="tx1"/>
                          </a:solidFill>
                          <a:effectLst/>
                        </a:rPr>
                        <a:t> 'War and Peace'. (There’s no mention of time.)</a:t>
                      </a:r>
                    </a:p>
                    <a:p>
                      <a:pPr marL="0" marR="0">
                        <a:lnSpc>
                          <a:spcPct val="107000"/>
                        </a:lnSpc>
                        <a:spcBef>
                          <a:spcPts val="0"/>
                        </a:spcBef>
                        <a:spcAft>
                          <a:spcPts val="0"/>
                        </a:spcAft>
                      </a:pPr>
                      <a:endParaRPr lang="en-US" sz="2800" b="0" dirty="0">
                        <a:solidFill>
                          <a:schemeClr val="tx1"/>
                        </a:solidFill>
                        <a:effectLst/>
                      </a:endParaRPr>
                    </a:p>
                    <a:p>
                      <a:pPr marL="0" marR="0">
                        <a:lnSpc>
                          <a:spcPct val="107000"/>
                        </a:lnSpc>
                        <a:spcBef>
                          <a:spcPts val="0"/>
                        </a:spcBef>
                        <a:spcAft>
                          <a:spcPts val="0"/>
                        </a:spcAft>
                      </a:pPr>
                      <a:r>
                        <a:rPr lang="en-US" sz="2800" b="0" dirty="0">
                          <a:solidFill>
                            <a:schemeClr val="tx1"/>
                          </a:solidFill>
                          <a:effectLst/>
                        </a:rPr>
                        <a:t>Someone </a:t>
                      </a:r>
                      <a:r>
                        <a:rPr lang="en-US" sz="2800" b="1" dirty="0">
                          <a:solidFill>
                            <a:srgbClr val="C00000"/>
                          </a:solidFill>
                          <a:effectLst/>
                        </a:rPr>
                        <a:t>has eaten</a:t>
                      </a:r>
                      <a:r>
                        <a:rPr lang="en-US" sz="2800" b="0" dirty="0">
                          <a:solidFill>
                            <a:schemeClr val="tx1"/>
                          </a:solidFill>
                          <a:effectLst/>
                        </a:rPr>
                        <a:t> my soup!</a:t>
                      </a:r>
                    </a:p>
                    <a:p>
                      <a:pPr marL="0" marR="0">
                        <a:lnSpc>
                          <a:spcPct val="107000"/>
                        </a:lnSpc>
                        <a:spcBef>
                          <a:spcPts val="0"/>
                        </a:spcBef>
                        <a:spcAft>
                          <a:spcPts val="0"/>
                        </a:spcAft>
                      </a:pPr>
                      <a:endParaRPr lang="en-US" sz="2800" b="0" dirty="0">
                        <a:solidFill>
                          <a:schemeClr val="tx1"/>
                        </a:solidFill>
                        <a:effectLst/>
                      </a:endParaRPr>
                    </a:p>
                    <a:p>
                      <a:pPr marL="0" marR="0">
                        <a:lnSpc>
                          <a:spcPct val="107000"/>
                        </a:lnSpc>
                        <a:spcBef>
                          <a:spcPts val="0"/>
                        </a:spcBef>
                        <a:spcAft>
                          <a:spcPts val="0"/>
                        </a:spcAft>
                      </a:pPr>
                      <a:r>
                        <a:rPr lang="en-US" sz="2800" b="1" dirty="0">
                          <a:solidFill>
                            <a:srgbClr val="C00000"/>
                          </a:solidFill>
                          <a:effectLst/>
                        </a:rPr>
                        <a:t>Have</a:t>
                      </a:r>
                      <a:r>
                        <a:rPr lang="en-US" sz="2800" b="0" dirty="0">
                          <a:solidFill>
                            <a:srgbClr val="C00000"/>
                          </a:solidFill>
                          <a:effectLst/>
                        </a:rPr>
                        <a:t> </a:t>
                      </a:r>
                      <a:r>
                        <a:rPr lang="en-US" sz="2800" b="0" dirty="0">
                          <a:solidFill>
                            <a:schemeClr val="tx1"/>
                          </a:solidFill>
                          <a:effectLst/>
                        </a:rPr>
                        <a:t>you </a:t>
                      </a:r>
                      <a:r>
                        <a:rPr lang="en-US" sz="2800" b="1" dirty="0">
                          <a:solidFill>
                            <a:srgbClr val="C00000"/>
                          </a:solidFill>
                          <a:effectLst/>
                        </a:rPr>
                        <a:t>seen</a:t>
                      </a:r>
                      <a:r>
                        <a:rPr lang="en-US" sz="2800" b="0" dirty="0">
                          <a:solidFill>
                            <a:schemeClr val="tx1"/>
                          </a:solidFill>
                          <a:effectLst/>
                        </a:rPr>
                        <a:t> 'Gone with the Wind’?</a:t>
                      </a:r>
                    </a:p>
                    <a:p>
                      <a:pPr marL="0" marR="0">
                        <a:lnSpc>
                          <a:spcPct val="107000"/>
                        </a:lnSpc>
                        <a:spcBef>
                          <a:spcPts val="0"/>
                        </a:spcBef>
                        <a:spcAft>
                          <a:spcPts val="0"/>
                        </a:spcAft>
                      </a:pPr>
                      <a:endParaRPr lang="en-US" sz="2800" b="0" dirty="0">
                        <a:solidFill>
                          <a:schemeClr val="tx1"/>
                        </a:solidFill>
                        <a:effectLst/>
                      </a:endParaRPr>
                    </a:p>
                    <a:p>
                      <a:pPr marL="0" marR="0">
                        <a:spcBef>
                          <a:spcPts val="0"/>
                        </a:spcBef>
                        <a:spcAft>
                          <a:spcPts val="0"/>
                        </a:spcAft>
                      </a:pPr>
                      <a:r>
                        <a:rPr lang="en-US" sz="2800" b="0" dirty="0" smtClean="0">
                          <a:solidFill>
                            <a:schemeClr val="tx1"/>
                          </a:solidFill>
                          <a:effectLst/>
                        </a:rPr>
                        <a:t>She</a:t>
                      </a:r>
                      <a:r>
                        <a:rPr lang="en-US" sz="2800" b="1" baseline="0" dirty="0" smtClean="0">
                          <a:solidFill>
                            <a:schemeClr val="tx1"/>
                          </a:solidFill>
                          <a:effectLst/>
                        </a:rPr>
                        <a:t> </a:t>
                      </a:r>
                      <a:r>
                        <a:rPr lang="en-US" sz="2800" b="1" baseline="0" dirty="0" smtClean="0">
                          <a:solidFill>
                            <a:srgbClr val="C00000"/>
                          </a:solidFill>
                          <a:effectLst/>
                        </a:rPr>
                        <a:t>has</a:t>
                      </a:r>
                      <a:r>
                        <a:rPr lang="en-US" sz="2800" b="1" dirty="0" smtClean="0">
                          <a:solidFill>
                            <a:srgbClr val="C00000"/>
                          </a:solidFill>
                          <a:effectLst/>
                        </a:rPr>
                        <a:t> </a:t>
                      </a:r>
                      <a:r>
                        <a:rPr lang="en-US" sz="2800" b="1" dirty="0">
                          <a:solidFill>
                            <a:srgbClr val="C00000"/>
                          </a:solidFill>
                          <a:effectLst/>
                        </a:rPr>
                        <a:t>studied</a:t>
                      </a:r>
                      <a:r>
                        <a:rPr lang="en-US" sz="2800" b="0" dirty="0">
                          <a:solidFill>
                            <a:schemeClr val="tx1"/>
                          </a:solidFill>
                          <a:effectLst/>
                        </a:rPr>
                        <a:t> Japanese, Russian, and English.</a:t>
                      </a:r>
                    </a:p>
                    <a:p>
                      <a:pPr marL="0" marR="0">
                        <a:lnSpc>
                          <a:spcPct val="107000"/>
                        </a:lnSpc>
                        <a:spcBef>
                          <a:spcPts val="0"/>
                        </a:spcBef>
                        <a:spcAft>
                          <a:spcPts val="0"/>
                        </a:spcAft>
                      </a:pPr>
                      <a:endParaRPr lang="en-US" sz="2800" b="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1">
                        <a:lumMod val="20000"/>
                        <a:lumOff val="80000"/>
                      </a:schemeClr>
                    </a:solidFill>
                  </a:tcPr>
                </a:tc>
                <a:tc>
                  <a:txBody>
                    <a:bodyPr/>
                    <a:lstStyle/>
                    <a:p>
                      <a:pPr marL="0" marR="0">
                        <a:lnSpc>
                          <a:spcPct val="107000"/>
                        </a:lnSpc>
                        <a:spcBef>
                          <a:spcPts val="0"/>
                        </a:spcBef>
                        <a:spcAft>
                          <a:spcPts val="0"/>
                        </a:spcAft>
                      </a:pPr>
                      <a:r>
                        <a:rPr lang="en-US" sz="2800" b="0" dirty="0">
                          <a:solidFill>
                            <a:schemeClr val="tx1"/>
                          </a:solidFill>
                          <a:effectLst/>
                        </a:rPr>
                        <a:t>Notice:</a:t>
                      </a:r>
                    </a:p>
                    <a:p>
                      <a:pPr marL="0" marR="0">
                        <a:lnSpc>
                          <a:spcPct val="107000"/>
                        </a:lnSpc>
                        <a:spcBef>
                          <a:spcPts val="0"/>
                        </a:spcBef>
                        <a:spcAft>
                          <a:spcPts val="0"/>
                        </a:spcAft>
                      </a:pPr>
                      <a:r>
                        <a:rPr lang="en-US" sz="2800" b="0" dirty="0">
                          <a:solidFill>
                            <a:schemeClr val="tx1"/>
                          </a:solidFill>
                          <a:effectLst/>
                        </a:rPr>
                        <a:t>The present perfect is used to talk about past events when there is no specific mention of time. But the simple past is used when there is a specific mention of time.</a:t>
                      </a:r>
                    </a:p>
                    <a:p>
                      <a:pPr marL="0" marR="0">
                        <a:lnSpc>
                          <a:spcPct val="107000"/>
                        </a:lnSpc>
                        <a:spcBef>
                          <a:spcPts val="0"/>
                        </a:spcBef>
                        <a:spcAft>
                          <a:spcPts val="0"/>
                        </a:spcAft>
                      </a:pPr>
                      <a:r>
                        <a:rPr lang="en-US" sz="2800" b="0" dirty="0">
                          <a:solidFill>
                            <a:schemeClr val="tx1"/>
                          </a:solidFill>
                          <a:effectLst/>
                        </a:rPr>
                        <a:t> </a:t>
                      </a:r>
                    </a:p>
                    <a:p>
                      <a:pPr marL="0" marR="0">
                        <a:lnSpc>
                          <a:spcPct val="107000"/>
                        </a:lnSpc>
                        <a:spcBef>
                          <a:spcPts val="0"/>
                        </a:spcBef>
                        <a:spcAft>
                          <a:spcPts val="0"/>
                        </a:spcAft>
                      </a:pPr>
                      <a:r>
                        <a:rPr lang="en-US" sz="2800" b="0" dirty="0">
                          <a:solidFill>
                            <a:schemeClr val="tx1"/>
                          </a:solidFill>
                          <a:effectLst/>
                        </a:rPr>
                        <a:t>I </a:t>
                      </a:r>
                      <a:r>
                        <a:rPr lang="en-US" sz="2800" b="1" dirty="0">
                          <a:solidFill>
                            <a:schemeClr val="tx1"/>
                          </a:solidFill>
                          <a:effectLst/>
                        </a:rPr>
                        <a:t>met</a:t>
                      </a:r>
                      <a:r>
                        <a:rPr lang="en-US" sz="2800" b="0" dirty="0">
                          <a:solidFill>
                            <a:schemeClr val="tx1"/>
                          </a:solidFill>
                          <a:effectLst/>
                        </a:rPr>
                        <a:t> Helen yesterday at a party. Her husband </a:t>
                      </a:r>
                      <a:r>
                        <a:rPr lang="en-US" sz="2800" b="1" dirty="0">
                          <a:solidFill>
                            <a:schemeClr val="tx1"/>
                          </a:solidFill>
                          <a:effectLst/>
                        </a:rPr>
                        <a:t>was</a:t>
                      </a:r>
                      <a:r>
                        <a:rPr lang="en-US" sz="2800" b="0" dirty="0">
                          <a:solidFill>
                            <a:schemeClr val="tx1"/>
                          </a:solidFill>
                          <a:effectLst/>
                        </a:rPr>
                        <a:t> there too, but l </a:t>
                      </a:r>
                      <a:r>
                        <a:rPr lang="en-US" sz="2800" b="1" dirty="0">
                          <a:solidFill>
                            <a:schemeClr val="tx1"/>
                          </a:solidFill>
                          <a:effectLst/>
                        </a:rPr>
                        <a:t>didn't</a:t>
                      </a:r>
                      <a:r>
                        <a:rPr lang="en-US" sz="2800" b="0" dirty="0">
                          <a:solidFill>
                            <a:schemeClr val="tx1"/>
                          </a:solidFill>
                          <a:effectLst/>
                        </a:rPr>
                        <a:t> </a:t>
                      </a:r>
                      <a:r>
                        <a:rPr lang="en-US" sz="2800" b="1" dirty="0">
                          <a:solidFill>
                            <a:schemeClr val="tx1"/>
                          </a:solidFill>
                          <a:effectLst/>
                        </a:rPr>
                        <a:t>meet</a:t>
                      </a:r>
                      <a:r>
                        <a:rPr lang="en-US" sz="2800" b="0" dirty="0">
                          <a:solidFill>
                            <a:schemeClr val="tx1"/>
                          </a:solidFill>
                          <a:effectLst/>
                        </a:rPr>
                        <a:t> him. </a:t>
                      </a:r>
                      <a:r>
                        <a:rPr lang="en-US" sz="2800" b="1" dirty="0">
                          <a:solidFill>
                            <a:schemeClr val="tx1"/>
                          </a:solidFill>
                          <a:effectLst/>
                        </a:rPr>
                        <a:t>Did</a:t>
                      </a:r>
                      <a:r>
                        <a:rPr lang="en-US" sz="2800" b="0" dirty="0">
                          <a:solidFill>
                            <a:schemeClr val="tx1"/>
                          </a:solidFill>
                          <a:effectLst/>
                        </a:rPr>
                        <a:t> you </a:t>
                      </a:r>
                      <a:r>
                        <a:rPr lang="en-US" sz="2800" b="1" dirty="0">
                          <a:solidFill>
                            <a:schemeClr val="tx1"/>
                          </a:solidFill>
                          <a:effectLst/>
                        </a:rPr>
                        <a:t>meet</a:t>
                      </a:r>
                      <a:r>
                        <a:rPr lang="en-US" sz="2800" b="0" dirty="0">
                          <a:solidFill>
                            <a:schemeClr val="tx1"/>
                          </a:solidFill>
                          <a:effectLst/>
                        </a:rPr>
                        <a:t> him at the party</a:t>
                      </a:r>
                      <a:r>
                        <a:rPr lang="en-US" sz="2800" b="0" dirty="0" smtClean="0">
                          <a:solidFill>
                            <a:schemeClr val="tx1"/>
                          </a:solidFill>
                          <a:effectLst/>
                        </a:rPr>
                        <a:t>?</a:t>
                      </a:r>
                      <a:endParaRPr lang="en-US" sz="2800" b="0" dirty="0">
                        <a:solidFill>
                          <a:schemeClr val="tx1"/>
                        </a:solidFill>
                        <a:effectLst/>
                      </a:endParaRPr>
                    </a:p>
                  </a:txBody>
                  <a:tcPr marL="68580" marR="68580" marT="0" marB="0">
                    <a:solidFill>
                      <a:schemeClr val="accent1">
                        <a:lumMod val="60000"/>
                        <a:lumOff val="4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59844905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30200" y="438835"/>
            <a:ext cx="10325100" cy="461665"/>
          </a:xfrm>
          <a:prstGeom prst="rect">
            <a:avLst/>
          </a:prstGeom>
        </p:spPr>
        <p:txBody>
          <a:bodyPr wrap="square">
            <a:spAutoFit/>
          </a:bodyPr>
          <a:lstStyle/>
          <a:p>
            <a:r>
              <a:rPr lang="en-US" sz="2400" b="1" dirty="0">
                <a:latin typeface="Times New Roman" panose="02020603050405020304" pitchFamily="18" charset="0"/>
                <a:cs typeface="Times New Roman" panose="02020603050405020304" pitchFamily="18" charset="0"/>
              </a:rPr>
              <a:t>The followings are the most common present perfect time </a:t>
            </a:r>
            <a:r>
              <a:rPr lang="en-US" sz="2400" b="1" dirty="0" smtClean="0">
                <a:latin typeface="Times New Roman" panose="02020603050405020304" pitchFamily="18" charset="0"/>
                <a:cs typeface="Times New Roman" panose="02020603050405020304" pitchFamily="18" charset="0"/>
              </a:rPr>
              <a:t>expressions:</a:t>
            </a:r>
          </a:p>
        </p:txBody>
      </p:sp>
      <p:sp>
        <p:nvSpPr>
          <p:cNvPr id="7" name="Rectangle 6"/>
          <p:cNvSpPr/>
          <p:nvPr/>
        </p:nvSpPr>
        <p:spPr>
          <a:xfrm>
            <a:off x="330200" y="1088020"/>
            <a:ext cx="10325100" cy="5063887"/>
          </a:xfrm>
          <a:prstGeom prst="rect">
            <a:avLst/>
          </a:prstGeom>
        </p:spPr>
        <p:txBody>
          <a:bodyPr wrap="square">
            <a:spAutoFit/>
          </a:bodyPr>
          <a:lstStyle/>
          <a:p>
            <a:pPr>
              <a:lnSpc>
                <a:spcPct val="107000"/>
              </a:lnSpc>
              <a:spcAft>
                <a:spcPts val="800"/>
              </a:spcAft>
            </a:pPr>
            <a:r>
              <a:rPr lang="en-US" sz="2400" b="1" dirty="0">
                <a:latin typeface="Times New Roman" panose="02020603050405020304" pitchFamily="18" charset="0"/>
                <a:ea typeface="Calibri" panose="020F0502020204030204" pitchFamily="34" charset="0"/>
                <a:cs typeface="Times New Roman" panose="02020603050405020304" pitchFamily="18" charset="0"/>
              </a:rPr>
              <a:t>since – for – yet – just – recently – two/three/four/several times – so far – up to now – already </a:t>
            </a:r>
            <a:endParaRPr lang="en-US" sz="2400" b="1" dirty="0" smtClean="0">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en-US" sz="2400" b="1" dirty="0">
                <a:latin typeface="Times New Roman" panose="02020603050405020304" pitchFamily="18" charset="0"/>
                <a:ea typeface="Calibri" panose="020F0502020204030204" pitchFamily="34" charset="0"/>
                <a:cs typeface="Times New Roman" panose="02020603050405020304" pitchFamily="18" charset="0"/>
              </a:rPr>
              <a:t>“yet” is used in negative and question present perfect:</a:t>
            </a:r>
            <a:r>
              <a:rPr lang="en-US" sz="2400" i="1" dirty="0">
                <a:latin typeface="Times New Roman" panose="02020603050405020304" pitchFamily="18" charset="0"/>
                <a:ea typeface="Calibri" panose="020F0502020204030204" pitchFamily="34" charset="0"/>
                <a:cs typeface="Times New Roman" panose="02020603050405020304" pitchFamily="18" charset="0"/>
              </a:rPr>
              <a:t>	</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en-US" sz="2400" i="1" dirty="0">
                <a:latin typeface="Times New Roman" panose="02020603050405020304" pitchFamily="18" charset="0"/>
                <a:ea typeface="Calibri" panose="020F0502020204030204" pitchFamily="34" charset="0"/>
                <a:cs typeface="Times New Roman" panose="02020603050405020304" pitchFamily="18" charset="0"/>
              </a:rPr>
              <a:t>			Has he arrived </a:t>
            </a:r>
            <a:r>
              <a:rPr lang="en-US" sz="2400" b="1" i="1" dirty="0">
                <a:latin typeface="Times New Roman" panose="02020603050405020304" pitchFamily="18" charset="0"/>
                <a:ea typeface="Calibri" panose="020F0502020204030204" pitchFamily="34" charset="0"/>
                <a:cs typeface="Times New Roman" panose="02020603050405020304" pitchFamily="18" charset="0"/>
              </a:rPr>
              <a:t>yet</a:t>
            </a:r>
            <a:r>
              <a:rPr lang="en-US" sz="2400" i="1" dirty="0">
                <a:latin typeface="Times New Roman" panose="02020603050405020304" pitchFamily="18" charset="0"/>
                <a:ea typeface="Calibri" panose="020F0502020204030204" pitchFamily="34" charset="0"/>
                <a:cs typeface="Times New Roman" panose="02020603050405020304" pitchFamily="18" charset="0"/>
              </a:rPr>
              <a:t>?</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r>
              <a:rPr lang="en-US" sz="2400" i="1" dirty="0">
                <a:latin typeface="Times New Roman" panose="02020603050405020304" pitchFamily="18" charset="0"/>
                <a:ea typeface="Calibri" panose="020F0502020204030204" pitchFamily="34" charset="0"/>
                <a:cs typeface="Times New Roman" panose="02020603050405020304" pitchFamily="18" charset="0"/>
              </a:rPr>
              <a:t>			They haven't eaten </a:t>
            </a:r>
            <a:r>
              <a:rPr lang="en-US" sz="2400" b="1" i="1" dirty="0">
                <a:latin typeface="Times New Roman" panose="02020603050405020304" pitchFamily="18" charset="0"/>
                <a:ea typeface="Calibri" panose="020F0502020204030204" pitchFamily="34" charset="0"/>
                <a:cs typeface="Times New Roman" panose="02020603050405020304" pitchFamily="18" charset="0"/>
              </a:rPr>
              <a:t>yet</a:t>
            </a:r>
            <a:r>
              <a:rPr lang="en-US" sz="2400" b="1" i="1" dirty="0" smtClean="0">
                <a:latin typeface="Times New Roman" panose="02020603050405020304" pitchFamily="18" charset="0"/>
                <a:ea typeface="Calibri" panose="020F0502020204030204" pitchFamily="34" charset="0"/>
                <a:cs typeface="Times New Roman" panose="02020603050405020304" pitchFamily="18" charset="0"/>
              </a:rPr>
              <a:t>.</a:t>
            </a:r>
          </a:p>
          <a:p>
            <a:endParaRPr lang="en-US" sz="2400" b="1" i="1" dirty="0" smtClean="0">
              <a:latin typeface="Times New Roman" panose="02020603050405020304" pitchFamily="18" charset="0"/>
              <a:ea typeface="Calibri" panose="020F0502020204030204" pitchFamily="34" charset="0"/>
              <a:cs typeface="Times New Roman" panose="02020603050405020304" pitchFamily="18" charset="0"/>
            </a:endParaRPr>
          </a:p>
          <a:p>
            <a:r>
              <a:rPr lang="en-US" sz="2400" b="1" dirty="0">
                <a:latin typeface="Times New Roman" panose="02020603050405020304" pitchFamily="18" charset="0"/>
                <a:cs typeface="Times New Roman" panose="02020603050405020304" pitchFamily="18" charset="0"/>
              </a:rPr>
              <a:t>“ever” is usually used in question present </a:t>
            </a:r>
            <a:r>
              <a:rPr lang="en-US" sz="2400" b="1" dirty="0" smtClean="0">
                <a:latin typeface="Times New Roman" panose="02020603050405020304" pitchFamily="18" charset="0"/>
                <a:cs typeface="Times New Roman" panose="02020603050405020304" pitchFamily="18" charset="0"/>
              </a:rPr>
              <a:t>perfect:</a:t>
            </a:r>
          </a:p>
          <a:p>
            <a:endParaRPr lang="en-US" sz="2400" dirty="0">
              <a:latin typeface="Times New Roman" panose="02020603050405020304" pitchFamily="18" charset="0"/>
              <a:cs typeface="Times New Roman" panose="02020603050405020304" pitchFamily="18" charset="0"/>
            </a:endParaRPr>
          </a:p>
          <a:p>
            <a:r>
              <a:rPr lang="en-US" sz="2400" i="1" dirty="0">
                <a:latin typeface="Times New Roman" panose="02020603050405020304" pitchFamily="18" charset="0"/>
                <a:cs typeface="Times New Roman" panose="02020603050405020304" pitchFamily="18" charset="0"/>
              </a:rPr>
              <a:t>			 Have you </a:t>
            </a:r>
            <a:r>
              <a:rPr lang="en-US" sz="2400" b="1" i="1" dirty="0">
                <a:latin typeface="Times New Roman" panose="02020603050405020304" pitchFamily="18" charset="0"/>
                <a:cs typeface="Times New Roman" panose="02020603050405020304" pitchFamily="18" charset="0"/>
              </a:rPr>
              <a:t>ever</a:t>
            </a:r>
            <a:r>
              <a:rPr lang="en-US" sz="2400" i="1" dirty="0">
                <a:latin typeface="Times New Roman" panose="02020603050405020304" pitchFamily="18" charset="0"/>
                <a:cs typeface="Times New Roman" panose="02020603050405020304" pitchFamily="18" charset="0"/>
              </a:rPr>
              <a:t> been to England</a:t>
            </a:r>
            <a:r>
              <a:rPr lang="en-US" sz="2400" i="1" dirty="0" smtClean="0">
                <a:latin typeface="Times New Roman" panose="02020603050405020304" pitchFamily="18" charset="0"/>
                <a:cs typeface="Times New Roman" panose="02020603050405020304" pitchFamily="18" charset="0"/>
              </a:rPr>
              <a:t>?</a:t>
            </a:r>
          </a:p>
          <a:p>
            <a:endParaRPr lang="en-US" sz="2400" dirty="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			Has your father </a:t>
            </a:r>
            <a:r>
              <a:rPr lang="en-US" sz="2400" b="1" dirty="0" smtClean="0">
                <a:latin typeface="Times New Roman" panose="02020603050405020304" pitchFamily="18" charset="0"/>
                <a:cs typeface="Times New Roman" panose="02020603050405020304" pitchFamily="18" charset="0"/>
              </a:rPr>
              <a:t>ever</a:t>
            </a:r>
            <a:r>
              <a:rPr lang="en-US" sz="2400" dirty="0" smtClean="0">
                <a:latin typeface="Times New Roman" panose="02020603050405020304" pitchFamily="18" charset="0"/>
                <a:cs typeface="Times New Roman" panose="02020603050405020304" pitchFamily="18" charset="0"/>
              </a:rPr>
              <a:t> travelled y air?</a:t>
            </a:r>
            <a:endParaRPr lang="en-US" dirty="0">
              <a:latin typeface="Times New Roman" panose="02020603050405020304" pitchFamily="18" charset="0"/>
              <a:cs typeface="Times New Roman" panose="02020603050405020304" pitchFamily="18" charset="0"/>
            </a:endParaRPr>
          </a:p>
        </p:txBody>
      </p:sp>
      <mc:AlternateContent xmlns:mc="http://schemas.openxmlformats.org/markup-compatibility/2006">
        <mc:Choice xmlns:p14="http://schemas.microsoft.com/office/powerpoint/2010/main" Requires="p14">
          <p:contentPart p14:bwMode="auto" r:id="rId2">
            <p14:nvContentPartPr>
              <p14:cNvPr id="2" name="Ink 1"/>
              <p14:cNvContentPartPr/>
              <p14:nvPr/>
            </p14:nvContentPartPr>
            <p14:xfrm>
              <a:off x="257040" y="1105560"/>
              <a:ext cx="10506240" cy="5009400"/>
            </p14:xfrm>
          </p:contentPart>
        </mc:Choice>
        <mc:Fallback>
          <p:pic>
            <p:nvPicPr>
              <p:cNvPr id="2" name="Ink 1"/>
              <p:cNvPicPr/>
              <p:nvPr/>
            </p:nvPicPr>
            <p:blipFill>
              <a:blip r:embed="rId3"/>
              <a:stretch>
                <a:fillRect/>
              </a:stretch>
            </p:blipFill>
            <p:spPr>
              <a:xfrm>
                <a:off x="247680" y="1096200"/>
                <a:ext cx="10524960" cy="5028120"/>
              </a:xfrm>
              <a:prstGeom prst="rect">
                <a:avLst/>
              </a:prstGeom>
            </p:spPr>
          </p:pic>
        </mc:Fallback>
      </mc:AlternateContent>
    </p:spTree>
    <p:extLst>
      <p:ext uri="{BB962C8B-B14F-4D97-AF65-F5344CB8AC3E}">
        <p14:creationId xmlns:p14="http://schemas.microsoft.com/office/powerpoint/2010/main" val="275135965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4191751829"/>
              </p:ext>
            </p:extLst>
          </p:nvPr>
        </p:nvGraphicFramePr>
        <p:xfrm>
          <a:off x="574673" y="784225"/>
          <a:ext cx="9940926" cy="1956753"/>
        </p:xfrm>
        <a:graphic>
          <a:graphicData uri="http://schemas.openxmlformats.org/drawingml/2006/table">
            <a:tbl>
              <a:tblPr firstRow="1" firstCol="1" bandRow="1">
                <a:tableStyleId>{5C22544A-7EE6-4342-B048-85BDC9FD1C3A}</a:tableStyleId>
              </a:tblPr>
              <a:tblGrid>
                <a:gridCol w="2484700">
                  <a:extLst>
                    <a:ext uri="{9D8B030D-6E8A-4147-A177-3AD203B41FA5}">
                      <a16:colId xmlns:a16="http://schemas.microsoft.com/office/drawing/2014/main" val="20000"/>
                    </a:ext>
                  </a:extLst>
                </a:gridCol>
                <a:gridCol w="2484700">
                  <a:extLst>
                    <a:ext uri="{9D8B030D-6E8A-4147-A177-3AD203B41FA5}">
                      <a16:colId xmlns:a16="http://schemas.microsoft.com/office/drawing/2014/main" val="20001"/>
                    </a:ext>
                  </a:extLst>
                </a:gridCol>
                <a:gridCol w="2485763">
                  <a:extLst>
                    <a:ext uri="{9D8B030D-6E8A-4147-A177-3AD203B41FA5}">
                      <a16:colId xmlns:a16="http://schemas.microsoft.com/office/drawing/2014/main" val="20002"/>
                    </a:ext>
                  </a:extLst>
                </a:gridCol>
                <a:gridCol w="2485763">
                  <a:extLst>
                    <a:ext uri="{9D8B030D-6E8A-4147-A177-3AD203B41FA5}">
                      <a16:colId xmlns:a16="http://schemas.microsoft.com/office/drawing/2014/main" val="20003"/>
                    </a:ext>
                  </a:extLst>
                </a:gridCol>
              </a:tblGrid>
              <a:tr h="0">
                <a:tc>
                  <a:txBody>
                    <a:bodyPr/>
                    <a:lstStyle/>
                    <a:p>
                      <a:pPr marL="0" marR="0">
                        <a:lnSpc>
                          <a:spcPct val="107000"/>
                        </a:lnSpc>
                        <a:spcBef>
                          <a:spcPts val="0"/>
                        </a:spcBef>
                        <a:spcAft>
                          <a:spcPts val="0"/>
                        </a:spcAft>
                      </a:pPr>
                      <a:r>
                        <a:rPr lang="en-US" sz="2400" dirty="0">
                          <a:solidFill>
                            <a:schemeClr val="tx1"/>
                          </a:solidFill>
                          <a:effectLst/>
                          <a:latin typeface="Times New Roman" panose="02020603050405020304" pitchFamily="18" charset="0"/>
                          <a:cs typeface="Times New Roman" panose="02020603050405020304" pitchFamily="18" charset="0"/>
                        </a:rPr>
                        <a:t>I have</a:t>
                      </a:r>
                    </a:p>
                    <a:p>
                      <a:pPr marL="0" marR="0">
                        <a:lnSpc>
                          <a:spcPct val="107000"/>
                        </a:lnSpc>
                        <a:spcBef>
                          <a:spcPts val="0"/>
                        </a:spcBef>
                        <a:spcAft>
                          <a:spcPts val="0"/>
                        </a:spcAft>
                      </a:pPr>
                      <a:r>
                        <a:rPr lang="en-US" sz="2400" dirty="0">
                          <a:solidFill>
                            <a:schemeClr val="tx1"/>
                          </a:solidFill>
                          <a:effectLst/>
                          <a:latin typeface="Times New Roman" panose="02020603050405020304" pitchFamily="18" charset="0"/>
                          <a:cs typeface="Times New Roman" panose="02020603050405020304" pitchFamily="18" charset="0"/>
                        </a:rPr>
                        <a:t>You have</a:t>
                      </a:r>
                    </a:p>
                    <a:p>
                      <a:pPr marL="0" marR="0">
                        <a:lnSpc>
                          <a:spcPct val="107000"/>
                        </a:lnSpc>
                        <a:spcBef>
                          <a:spcPts val="0"/>
                        </a:spcBef>
                        <a:spcAft>
                          <a:spcPts val="0"/>
                        </a:spcAft>
                      </a:pPr>
                      <a:r>
                        <a:rPr lang="en-US" sz="2400" dirty="0">
                          <a:solidFill>
                            <a:schemeClr val="tx1"/>
                          </a:solidFill>
                          <a:effectLst/>
                          <a:latin typeface="Times New Roman" panose="02020603050405020304" pitchFamily="18" charset="0"/>
                          <a:cs typeface="Times New Roman" panose="02020603050405020304" pitchFamily="18" charset="0"/>
                        </a:rPr>
                        <a:t>He has         eaten</a:t>
                      </a:r>
                    </a:p>
                    <a:p>
                      <a:pPr marL="0" marR="0">
                        <a:lnSpc>
                          <a:spcPct val="107000"/>
                        </a:lnSpc>
                        <a:spcBef>
                          <a:spcPts val="0"/>
                        </a:spcBef>
                        <a:spcAft>
                          <a:spcPts val="0"/>
                        </a:spcAft>
                      </a:pPr>
                      <a:r>
                        <a:rPr lang="en-US" sz="2400" dirty="0">
                          <a:solidFill>
                            <a:schemeClr val="tx1"/>
                          </a:solidFill>
                          <a:effectLst/>
                          <a:latin typeface="Times New Roman" panose="02020603050405020304" pitchFamily="18" charset="0"/>
                          <a:cs typeface="Times New Roman" panose="02020603050405020304" pitchFamily="18" charset="0"/>
                        </a:rPr>
                        <a:t>She has </a:t>
                      </a:r>
                    </a:p>
                    <a:p>
                      <a:pPr marL="0" marR="0">
                        <a:lnSpc>
                          <a:spcPct val="107000"/>
                        </a:lnSpc>
                        <a:spcBef>
                          <a:spcPts val="0"/>
                        </a:spcBef>
                        <a:spcAft>
                          <a:spcPts val="0"/>
                        </a:spcAft>
                      </a:pPr>
                      <a:r>
                        <a:rPr lang="en-US" sz="2400" dirty="0">
                          <a:solidFill>
                            <a:schemeClr val="tx1"/>
                          </a:solidFill>
                          <a:effectLst/>
                          <a:latin typeface="Times New Roman" panose="02020603050405020304" pitchFamily="18" charset="0"/>
                          <a:cs typeface="Times New Roman" panose="02020603050405020304" pitchFamily="18" charset="0"/>
                        </a:rPr>
                        <a:t>It has</a:t>
                      </a:r>
                      <a:endParaRPr lang="en-US" sz="2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accent1">
                        <a:lumMod val="20000"/>
                        <a:lumOff val="80000"/>
                      </a:schemeClr>
                    </a:solidFill>
                  </a:tcPr>
                </a:tc>
                <a:tc>
                  <a:txBody>
                    <a:bodyPr/>
                    <a:lstStyle/>
                    <a:p>
                      <a:pPr marL="0" marR="0">
                        <a:lnSpc>
                          <a:spcPct val="107000"/>
                        </a:lnSpc>
                        <a:spcBef>
                          <a:spcPts val="0"/>
                        </a:spcBef>
                        <a:spcAft>
                          <a:spcPts val="0"/>
                        </a:spcAft>
                      </a:pPr>
                      <a:r>
                        <a:rPr lang="en-US" sz="2400">
                          <a:solidFill>
                            <a:schemeClr val="tx1"/>
                          </a:solidFill>
                          <a:effectLst/>
                          <a:latin typeface="Times New Roman" panose="02020603050405020304" pitchFamily="18" charset="0"/>
                          <a:cs typeface="Times New Roman" panose="02020603050405020304" pitchFamily="18" charset="0"/>
                        </a:rPr>
                        <a:t>I’ve </a:t>
                      </a:r>
                    </a:p>
                    <a:p>
                      <a:pPr marL="0" marR="0">
                        <a:lnSpc>
                          <a:spcPct val="107000"/>
                        </a:lnSpc>
                        <a:spcBef>
                          <a:spcPts val="0"/>
                        </a:spcBef>
                        <a:spcAft>
                          <a:spcPts val="0"/>
                        </a:spcAft>
                      </a:pPr>
                      <a:r>
                        <a:rPr lang="en-US" sz="2400">
                          <a:solidFill>
                            <a:schemeClr val="tx1"/>
                          </a:solidFill>
                          <a:effectLst/>
                          <a:latin typeface="Times New Roman" panose="02020603050405020304" pitchFamily="18" charset="0"/>
                          <a:cs typeface="Times New Roman" panose="02020603050405020304" pitchFamily="18" charset="0"/>
                        </a:rPr>
                        <a:t>You’ve</a:t>
                      </a:r>
                    </a:p>
                    <a:p>
                      <a:pPr marL="0" marR="0">
                        <a:lnSpc>
                          <a:spcPct val="107000"/>
                        </a:lnSpc>
                        <a:spcBef>
                          <a:spcPts val="0"/>
                        </a:spcBef>
                        <a:spcAft>
                          <a:spcPts val="0"/>
                        </a:spcAft>
                      </a:pPr>
                      <a:r>
                        <a:rPr lang="en-US" sz="2400">
                          <a:solidFill>
                            <a:schemeClr val="tx1"/>
                          </a:solidFill>
                          <a:effectLst/>
                          <a:latin typeface="Times New Roman" panose="02020603050405020304" pitchFamily="18" charset="0"/>
                          <a:cs typeface="Times New Roman" panose="02020603050405020304" pitchFamily="18" charset="0"/>
                        </a:rPr>
                        <a:t>He’s             eaten</a:t>
                      </a:r>
                    </a:p>
                    <a:p>
                      <a:pPr marL="0" marR="0">
                        <a:lnSpc>
                          <a:spcPct val="107000"/>
                        </a:lnSpc>
                        <a:spcBef>
                          <a:spcPts val="0"/>
                        </a:spcBef>
                        <a:spcAft>
                          <a:spcPts val="0"/>
                        </a:spcAft>
                      </a:pPr>
                      <a:r>
                        <a:rPr lang="en-US" sz="2400">
                          <a:solidFill>
                            <a:schemeClr val="tx1"/>
                          </a:solidFill>
                          <a:effectLst/>
                          <a:latin typeface="Times New Roman" panose="02020603050405020304" pitchFamily="18" charset="0"/>
                          <a:cs typeface="Times New Roman" panose="02020603050405020304" pitchFamily="18" charset="0"/>
                        </a:rPr>
                        <a:t>She’s</a:t>
                      </a:r>
                    </a:p>
                    <a:p>
                      <a:pPr marL="0" marR="0">
                        <a:lnSpc>
                          <a:spcPct val="107000"/>
                        </a:lnSpc>
                        <a:spcBef>
                          <a:spcPts val="0"/>
                        </a:spcBef>
                        <a:spcAft>
                          <a:spcPts val="0"/>
                        </a:spcAft>
                      </a:pPr>
                      <a:r>
                        <a:rPr lang="en-US" sz="2400">
                          <a:solidFill>
                            <a:schemeClr val="tx1"/>
                          </a:solidFill>
                          <a:effectLst/>
                          <a:latin typeface="Times New Roman" panose="02020603050405020304" pitchFamily="18" charset="0"/>
                          <a:cs typeface="Times New Roman" panose="02020603050405020304" pitchFamily="18" charset="0"/>
                        </a:rPr>
                        <a:t>It’s</a:t>
                      </a:r>
                      <a:endParaRPr lang="en-US" sz="24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400" dirty="0">
                          <a:solidFill>
                            <a:schemeClr val="tx1"/>
                          </a:solidFill>
                          <a:effectLst/>
                          <a:latin typeface="Times New Roman" panose="02020603050405020304" pitchFamily="18" charset="0"/>
                          <a:cs typeface="Times New Roman" panose="02020603050405020304" pitchFamily="18" charset="0"/>
                        </a:rPr>
                        <a:t>We have</a:t>
                      </a:r>
                    </a:p>
                    <a:p>
                      <a:pPr marL="0" marR="0">
                        <a:lnSpc>
                          <a:spcPct val="107000"/>
                        </a:lnSpc>
                        <a:spcBef>
                          <a:spcPts val="0"/>
                        </a:spcBef>
                        <a:spcAft>
                          <a:spcPts val="0"/>
                        </a:spcAft>
                      </a:pPr>
                      <a:r>
                        <a:rPr lang="en-US" sz="2400" dirty="0">
                          <a:solidFill>
                            <a:schemeClr val="tx1"/>
                          </a:solidFill>
                          <a:effectLst/>
                          <a:latin typeface="Times New Roman" panose="02020603050405020304" pitchFamily="18" charset="0"/>
                          <a:cs typeface="Times New Roman" panose="02020603050405020304" pitchFamily="18" charset="0"/>
                        </a:rPr>
                        <a:t>You have       eaten</a:t>
                      </a:r>
                    </a:p>
                    <a:p>
                      <a:pPr marL="0" marR="0">
                        <a:lnSpc>
                          <a:spcPct val="107000"/>
                        </a:lnSpc>
                        <a:spcBef>
                          <a:spcPts val="0"/>
                        </a:spcBef>
                        <a:spcAft>
                          <a:spcPts val="0"/>
                        </a:spcAft>
                      </a:pPr>
                      <a:r>
                        <a:rPr lang="en-US" sz="2400" dirty="0">
                          <a:solidFill>
                            <a:schemeClr val="tx1"/>
                          </a:solidFill>
                          <a:effectLst/>
                          <a:latin typeface="Times New Roman" panose="02020603050405020304" pitchFamily="18" charset="0"/>
                          <a:cs typeface="Times New Roman" panose="02020603050405020304" pitchFamily="18" charset="0"/>
                        </a:rPr>
                        <a:t>They have </a:t>
                      </a:r>
                      <a:endParaRPr lang="en-US" sz="2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accent1">
                        <a:lumMod val="20000"/>
                        <a:lumOff val="80000"/>
                      </a:schemeClr>
                    </a:solidFill>
                  </a:tcPr>
                </a:tc>
                <a:tc>
                  <a:txBody>
                    <a:bodyPr/>
                    <a:lstStyle/>
                    <a:p>
                      <a:pPr marL="0" marR="0">
                        <a:lnSpc>
                          <a:spcPct val="107000"/>
                        </a:lnSpc>
                        <a:spcBef>
                          <a:spcPts val="0"/>
                        </a:spcBef>
                        <a:spcAft>
                          <a:spcPts val="0"/>
                        </a:spcAft>
                      </a:pPr>
                      <a:r>
                        <a:rPr lang="en-US" sz="2400" dirty="0">
                          <a:solidFill>
                            <a:schemeClr val="tx1"/>
                          </a:solidFill>
                          <a:effectLst/>
                          <a:latin typeface="Times New Roman" panose="02020603050405020304" pitchFamily="18" charset="0"/>
                          <a:cs typeface="Times New Roman" panose="02020603050405020304" pitchFamily="18" charset="0"/>
                        </a:rPr>
                        <a:t>We’ve</a:t>
                      </a:r>
                    </a:p>
                    <a:p>
                      <a:pPr marL="0" marR="0">
                        <a:lnSpc>
                          <a:spcPct val="107000"/>
                        </a:lnSpc>
                        <a:spcBef>
                          <a:spcPts val="0"/>
                        </a:spcBef>
                        <a:spcAft>
                          <a:spcPts val="0"/>
                        </a:spcAft>
                      </a:pPr>
                      <a:r>
                        <a:rPr lang="en-US" sz="2400" dirty="0">
                          <a:solidFill>
                            <a:schemeClr val="tx1"/>
                          </a:solidFill>
                          <a:effectLst/>
                          <a:latin typeface="Times New Roman" panose="02020603050405020304" pitchFamily="18" charset="0"/>
                          <a:cs typeface="Times New Roman" panose="02020603050405020304" pitchFamily="18" charset="0"/>
                        </a:rPr>
                        <a:t>You’ve        eaten</a:t>
                      </a:r>
                    </a:p>
                    <a:p>
                      <a:pPr marL="0" marR="0">
                        <a:lnSpc>
                          <a:spcPct val="107000"/>
                        </a:lnSpc>
                        <a:spcBef>
                          <a:spcPts val="0"/>
                        </a:spcBef>
                        <a:spcAft>
                          <a:spcPts val="0"/>
                        </a:spcAft>
                      </a:pPr>
                      <a:r>
                        <a:rPr lang="en-US" sz="2400" dirty="0">
                          <a:solidFill>
                            <a:schemeClr val="tx1"/>
                          </a:solidFill>
                          <a:effectLst/>
                          <a:latin typeface="Times New Roman" panose="02020603050405020304" pitchFamily="18" charset="0"/>
                          <a:cs typeface="Times New Roman" panose="02020603050405020304" pitchFamily="18" charset="0"/>
                        </a:rPr>
                        <a:t>They’ve</a:t>
                      </a:r>
                      <a:endParaRPr lang="en-US" sz="2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bl>
          </a:graphicData>
        </a:graphic>
      </p:graphicFrame>
      <mc:AlternateContent xmlns:mc="http://schemas.openxmlformats.org/markup-compatibility/2006">
        <mc:Choice xmlns:p14="http://schemas.microsoft.com/office/powerpoint/2010/main" Requires="p14">
          <p:contentPart p14:bwMode="auto" r:id="rId2">
            <p14:nvContentPartPr>
              <p14:cNvPr id="2" name="Ink 1"/>
              <p14:cNvContentPartPr/>
              <p14:nvPr/>
            </p14:nvContentPartPr>
            <p14:xfrm>
              <a:off x="3278520" y="1099800"/>
              <a:ext cx="5811480" cy="1601640"/>
            </p14:xfrm>
          </p:contentPart>
        </mc:Choice>
        <mc:Fallback>
          <p:pic>
            <p:nvPicPr>
              <p:cNvPr id="2" name="Ink 1"/>
              <p:cNvPicPr/>
              <p:nvPr/>
            </p:nvPicPr>
            <p:blipFill>
              <a:blip r:embed="rId3"/>
              <a:stretch>
                <a:fillRect/>
              </a:stretch>
            </p:blipFill>
            <p:spPr>
              <a:xfrm>
                <a:off x="3269160" y="1090440"/>
                <a:ext cx="5830200" cy="1620360"/>
              </a:xfrm>
              <a:prstGeom prst="rect">
                <a:avLst/>
              </a:prstGeom>
            </p:spPr>
          </p:pic>
        </mc:Fallback>
      </mc:AlternateContent>
    </p:spTree>
    <p:extLst>
      <p:ext uri="{BB962C8B-B14F-4D97-AF65-F5344CB8AC3E}">
        <p14:creationId xmlns:p14="http://schemas.microsoft.com/office/powerpoint/2010/main" val="37782645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92100" y="381000"/>
            <a:ext cx="10375900" cy="6184900"/>
          </a:xfrm>
          <a:prstGeom prst="rect">
            <a:avLst/>
          </a:prstGeom>
        </p:spPr>
      </p:pic>
      <mc:AlternateContent xmlns:mc="http://schemas.openxmlformats.org/markup-compatibility/2006">
        <mc:Choice xmlns:p14="http://schemas.microsoft.com/office/powerpoint/2010/main" Requires="p14">
          <p:contentPart p14:bwMode="auto" r:id="rId3">
            <p14:nvContentPartPr>
              <p14:cNvPr id="2" name="Ink 1"/>
              <p14:cNvContentPartPr/>
              <p14:nvPr/>
            </p14:nvContentPartPr>
            <p14:xfrm>
              <a:off x="2481480" y="3028320"/>
              <a:ext cx="7194960" cy="2545920"/>
            </p14:xfrm>
          </p:contentPart>
        </mc:Choice>
        <mc:Fallback>
          <p:pic>
            <p:nvPicPr>
              <p:cNvPr id="2" name="Ink 1"/>
              <p:cNvPicPr/>
              <p:nvPr/>
            </p:nvPicPr>
            <p:blipFill>
              <a:blip r:embed="rId4"/>
              <a:stretch>
                <a:fillRect/>
              </a:stretch>
            </p:blipFill>
            <p:spPr>
              <a:xfrm>
                <a:off x="2472120" y="3018960"/>
                <a:ext cx="7213680" cy="2564640"/>
              </a:xfrm>
              <a:prstGeom prst="rect">
                <a:avLst/>
              </a:prstGeom>
            </p:spPr>
          </p:pic>
        </mc:Fallback>
      </mc:AlternateContent>
    </p:spTree>
    <p:extLst>
      <p:ext uri="{BB962C8B-B14F-4D97-AF65-F5344CB8AC3E}">
        <p14:creationId xmlns:p14="http://schemas.microsoft.com/office/powerpoint/2010/main" val="9194024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15900" y="355600"/>
            <a:ext cx="10541000" cy="6197600"/>
          </a:xfrm>
          <a:prstGeom prst="rect">
            <a:avLst/>
          </a:prstGeom>
        </p:spPr>
      </p:pic>
      <mc:AlternateContent xmlns:mc="http://schemas.openxmlformats.org/markup-compatibility/2006">
        <mc:Choice xmlns:p14="http://schemas.microsoft.com/office/powerpoint/2010/main" Requires="p14">
          <p:contentPart p14:bwMode="auto" r:id="rId3">
            <p14:nvContentPartPr>
              <p14:cNvPr id="2" name="Ink 1"/>
              <p14:cNvContentPartPr/>
              <p14:nvPr/>
            </p14:nvContentPartPr>
            <p14:xfrm>
              <a:off x="1634400" y="1846080"/>
              <a:ext cx="6114960" cy="3360600"/>
            </p14:xfrm>
          </p:contentPart>
        </mc:Choice>
        <mc:Fallback>
          <p:pic>
            <p:nvPicPr>
              <p:cNvPr id="2" name="Ink 1"/>
              <p:cNvPicPr/>
              <p:nvPr/>
            </p:nvPicPr>
            <p:blipFill>
              <a:blip r:embed="rId4"/>
              <a:stretch>
                <a:fillRect/>
              </a:stretch>
            </p:blipFill>
            <p:spPr>
              <a:xfrm>
                <a:off x="1625040" y="1836720"/>
                <a:ext cx="6133680" cy="3379320"/>
              </a:xfrm>
              <a:prstGeom prst="rect">
                <a:avLst/>
              </a:prstGeom>
            </p:spPr>
          </p:pic>
        </mc:Fallback>
      </mc:AlternateContent>
    </p:spTree>
    <p:extLst>
      <p:ext uri="{BB962C8B-B14F-4D97-AF65-F5344CB8AC3E}">
        <p14:creationId xmlns:p14="http://schemas.microsoft.com/office/powerpoint/2010/main" val="6146385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09600" y="495300"/>
            <a:ext cx="10007600" cy="5956300"/>
          </a:xfrm>
          <a:prstGeom prst="rect">
            <a:avLst/>
          </a:prstGeom>
        </p:spPr>
      </p:pic>
      <mc:AlternateContent xmlns:mc="http://schemas.openxmlformats.org/markup-compatibility/2006">
        <mc:Choice xmlns:p14="http://schemas.microsoft.com/office/powerpoint/2010/main" Requires="p14">
          <p:contentPart p14:bwMode="auto" r:id="rId3">
            <p14:nvContentPartPr>
              <p14:cNvPr id="2" name="Ink 1"/>
              <p14:cNvContentPartPr/>
              <p14:nvPr/>
            </p14:nvContentPartPr>
            <p14:xfrm>
              <a:off x="2563560" y="3466440"/>
              <a:ext cx="5536080" cy="2624040"/>
            </p14:xfrm>
          </p:contentPart>
        </mc:Choice>
        <mc:Fallback>
          <p:pic>
            <p:nvPicPr>
              <p:cNvPr id="2" name="Ink 1"/>
              <p:cNvPicPr/>
              <p:nvPr/>
            </p:nvPicPr>
            <p:blipFill>
              <a:blip r:embed="rId4"/>
              <a:stretch>
                <a:fillRect/>
              </a:stretch>
            </p:blipFill>
            <p:spPr>
              <a:xfrm>
                <a:off x="2554200" y="3457080"/>
                <a:ext cx="5554800" cy="2642760"/>
              </a:xfrm>
              <a:prstGeom prst="rect">
                <a:avLst/>
              </a:prstGeom>
            </p:spPr>
          </p:pic>
        </mc:Fallback>
      </mc:AlternateContent>
    </p:spTree>
    <p:extLst>
      <p:ext uri="{BB962C8B-B14F-4D97-AF65-F5344CB8AC3E}">
        <p14:creationId xmlns:p14="http://schemas.microsoft.com/office/powerpoint/2010/main" val="23959383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79400" y="457200"/>
            <a:ext cx="10413999" cy="5994400"/>
          </a:xfrm>
          <a:prstGeom prst="rect">
            <a:avLst/>
          </a:prstGeom>
        </p:spPr>
      </p:pic>
      <mc:AlternateContent xmlns:mc="http://schemas.openxmlformats.org/markup-compatibility/2006">
        <mc:Choice xmlns:p14="http://schemas.microsoft.com/office/powerpoint/2010/main" Requires="p14">
          <p:contentPart p14:bwMode="auto" r:id="rId3">
            <p14:nvContentPartPr>
              <p14:cNvPr id="2" name="Ink 1"/>
              <p14:cNvContentPartPr/>
              <p14:nvPr/>
            </p14:nvContentPartPr>
            <p14:xfrm>
              <a:off x="3549960" y="5015520"/>
              <a:ext cx="510120" cy="537840"/>
            </p14:xfrm>
          </p:contentPart>
        </mc:Choice>
        <mc:Fallback>
          <p:pic>
            <p:nvPicPr>
              <p:cNvPr id="2" name="Ink 1"/>
              <p:cNvPicPr/>
              <p:nvPr/>
            </p:nvPicPr>
            <p:blipFill>
              <a:blip r:embed="rId4"/>
              <a:stretch>
                <a:fillRect/>
              </a:stretch>
            </p:blipFill>
            <p:spPr>
              <a:xfrm>
                <a:off x="3540600" y="5006160"/>
                <a:ext cx="528840" cy="556560"/>
              </a:xfrm>
              <a:prstGeom prst="rect">
                <a:avLst/>
              </a:prstGeom>
            </p:spPr>
          </p:pic>
        </mc:Fallback>
      </mc:AlternateContent>
    </p:spTree>
    <p:extLst>
      <p:ext uri="{BB962C8B-B14F-4D97-AF65-F5344CB8AC3E}">
        <p14:creationId xmlns:p14="http://schemas.microsoft.com/office/powerpoint/2010/main" val="8783729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66700" y="495300"/>
            <a:ext cx="10464800" cy="5943600"/>
          </a:xfrm>
          <a:prstGeom prst="rect">
            <a:avLst/>
          </a:prstGeom>
        </p:spPr>
      </p:pic>
    </p:spTree>
    <p:extLst>
      <p:ext uri="{BB962C8B-B14F-4D97-AF65-F5344CB8AC3E}">
        <p14:creationId xmlns:p14="http://schemas.microsoft.com/office/powerpoint/2010/main" val="289205879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63835"/>
            <a:ext cx="10312400" cy="892552"/>
          </a:xfrm>
          <a:prstGeom prst="rect">
            <a:avLst/>
          </a:prstGeom>
        </p:spPr>
        <p:txBody>
          <a:bodyPr wrap="square">
            <a:spAutoFit/>
          </a:bodyPr>
          <a:lstStyle/>
          <a:p>
            <a:pPr algn="ctr"/>
            <a:r>
              <a:rPr lang="en-US" sz="2400" b="1" i="1" dirty="0">
                <a:solidFill>
                  <a:srgbClr val="FF0000"/>
                </a:solidFill>
                <a:latin typeface="Times New Roman" panose="02020603050405020304" pitchFamily="18" charset="0"/>
                <a:cs typeface="Times New Roman" panose="02020603050405020304" pitchFamily="18" charset="0"/>
              </a:rPr>
              <a:t>Present perfect structure: </a:t>
            </a:r>
            <a:r>
              <a:rPr lang="en-US" sz="2400" b="1" dirty="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
            </a:r>
            <a:br>
              <a:rPr lang="en-US" sz="2400" dirty="0">
                <a:latin typeface="Times New Roman" panose="02020603050405020304" pitchFamily="18" charset="0"/>
                <a:cs typeface="Times New Roman" panose="02020603050405020304" pitchFamily="18" charset="0"/>
              </a:rPr>
            </a:br>
            <a:r>
              <a:rPr lang="en-US" sz="2800" b="1" dirty="0">
                <a:latin typeface="Times New Roman" panose="02020603050405020304" pitchFamily="18" charset="0"/>
                <a:cs typeface="Times New Roman" panose="02020603050405020304" pitchFamily="18" charset="0"/>
              </a:rPr>
              <a:t>Subject + have / has + </a:t>
            </a:r>
            <a:r>
              <a:rPr lang="en-US" sz="2800" b="1" dirty="0" smtClean="0">
                <a:latin typeface="Times New Roman" panose="02020603050405020304" pitchFamily="18" charset="0"/>
                <a:cs typeface="Times New Roman" panose="02020603050405020304" pitchFamily="18" charset="0"/>
              </a:rPr>
              <a:t>P.P </a:t>
            </a:r>
            <a:r>
              <a:rPr lang="en-US" sz="2800" b="1" dirty="0">
                <a:latin typeface="Times New Roman" panose="02020603050405020304" pitchFamily="18" charset="0"/>
                <a:cs typeface="Times New Roman" panose="02020603050405020304" pitchFamily="18" charset="0"/>
              </a:rPr>
              <a:t>+ (object) + ….</a:t>
            </a:r>
            <a:endParaRPr lang="en-US" dirty="0">
              <a:latin typeface="Times New Roman" panose="02020603050405020304" pitchFamily="18" charset="0"/>
              <a:cs typeface="Times New Roman" panose="02020603050405020304" pitchFamily="18" charset="0"/>
            </a:endParaRPr>
          </a:p>
        </p:txBody>
      </p:sp>
      <p:sp>
        <p:nvSpPr>
          <p:cNvPr id="3" name="Rectangle 2"/>
          <p:cNvSpPr/>
          <p:nvPr/>
        </p:nvSpPr>
        <p:spPr>
          <a:xfrm>
            <a:off x="381000" y="1443841"/>
            <a:ext cx="10312400" cy="4524315"/>
          </a:xfrm>
          <a:prstGeom prst="rect">
            <a:avLst/>
          </a:prstGeom>
        </p:spPr>
        <p:txBody>
          <a:bodyPr wrap="square">
            <a:spAutoFit/>
          </a:bodyPr>
          <a:lstStyle/>
          <a:p>
            <a:pPr marL="285750" lvl="0" indent="-285750">
              <a:buFont typeface="Arial" panose="020B0604020202020204" pitchFamily="34" charset="0"/>
              <a:buChar char="•"/>
            </a:pPr>
            <a:r>
              <a:rPr lang="en-US" sz="2400" b="1" dirty="0">
                <a:latin typeface="Times New Roman" panose="02020603050405020304" pitchFamily="18" charset="0"/>
                <a:cs typeface="Times New Roman" panose="02020603050405020304" pitchFamily="18" charset="0"/>
              </a:rPr>
              <a:t>When the subject is a third person singular such as (</a:t>
            </a:r>
            <a:r>
              <a:rPr lang="en-US" sz="2400" b="1" dirty="0">
                <a:solidFill>
                  <a:srgbClr val="FF0000"/>
                </a:solidFill>
                <a:latin typeface="Times New Roman" panose="02020603050405020304" pitchFamily="18" charset="0"/>
                <a:cs typeface="Times New Roman" panose="02020603050405020304" pitchFamily="18" charset="0"/>
              </a:rPr>
              <a:t>he, she, it, the man, Tom, Alice</a:t>
            </a:r>
            <a:r>
              <a:rPr lang="en-US" sz="2400" b="1" dirty="0">
                <a:latin typeface="Times New Roman" panose="02020603050405020304" pitchFamily="18" charset="0"/>
                <a:cs typeface="Times New Roman" panose="02020603050405020304" pitchFamily="18" charset="0"/>
              </a:rPr>
              <a:t>, etc.) we use “</a:t>
            </a:r>
            <a:r>
              <a:rPr lang="en-US" sz="2400" b="1" dirty="0">
                <a:solidFill>
                  <a:srgbClr val="FF0000"/>
                </a:solidFill>
                <a:latin typeface="Times New Roman" panose="02020603050405020304" pitchFamily="18" charset="0"/>
                <a:cs typeface="Times New Roman" panose="02020603050405020304" pitchFamily="18" charset="0"/>
              </a:rPr>
              <a:t>has</a:t>
            </a:r>
            <a:r>
              <a:rPr lang="en-US" sz="2400" b="1" dirty="0">
                <a:latin typeface="Times New Roman" panose="02020603050405020304" pitchFamily="18" charset="0"/>
                <a:cs typeface="Times New Roman" panose="02020603050405020304" pitchFamily="18" charset="0"/>
              </a:rPr>
              <a:t>” and when the subject is not a third person singular we use have.</a:t>
            </a:r>
          </a:p>
          <a:p>
            <a:pPr lvl="0"/>
            <a:endParaRPr lang="en-US" sz="2400" dirty="0">
              <a:latin typeface="Times New Roman" panose="02020603050405020304" pitchFamily="18" charset="0"/>
              <a:cs typeface="Times New Roman" panose="02020603050405020304" pitchFamily="18" charset="0"/>
            </a:endParaRPr>
          </a:p>
          <a:p>
            <a:pPr marL="285750" lvl="0" indent="-285750">
              <a:buFont typeface="Arial" panose="020B0604020202020204" pitchFamily="34" charset="0"/>
              <a:buChar char="•"/>
            </a:pPr>
            <a:r>
              <a:rPr lang="en-US" sz="2400" b="1" dirty="0">
                <a:latin typeface="Times New Roman" panose="02020603050405020304" pitchFamily="18" charset="0"/>
                <a:cs typeface="Times New Roman" panose="02020603050405020304" pitchFamily="18" charset="0"/>
              </a:rPr>
              <a:t>The negative form of present perfect is made by adding “not” to “have” and “has”.</a:t>
            </a:r>
          </a:p>
          <a:p>
            <a:pPr lvl="0"/>
            <a:endParaRPr lang="en-US" sz="2400" dirty="0">
              <a:latin typeface="Times New Roman" panose="02020603050405020304" pitchFamily="18" charset="0"/>
              <a:cs typeface="Times New Roman" panose="02020603050405020304" pitchFamily="18" charset="0"/>
            </a:endParaRPr>
          </a:p>
          <a:p>
            <a:pPr marL="285750" lvl="0" indent="-285750">
              <a:buFont typeface="Arial" panose="020B0604020202020204" pitchFamily="34" charset="0"/>
              <a:buChar char="•"/>
            </a:pPr>
            <a:r>
              <a:rPr lang="en-US" sz="2400" b="1" dirty="0">
                <a:latin typeface="Times New Roman" panose="02020603050405020304" pitchFamily="18" charset="0"/>
                <a:cs typeface="Times New Roman" panose="02020603050405020304" pitchFamily="18" charset="0"/>
              </a:rPr>
              <a:t>To make present perfect question, we use “have /has” before the subject.</a:t>
            </a:r>
          </a:p>
          <a:p>
            <a:pPr lvl="0"/>
            <a:endParaRPr lang="en-US" sz="2400" dirty="0">
              <a:latin typeface="Times New Roman" panose="02020603050405020304" pitchFamily="18" charset="0"/>
              <a:cs typeface="Times New Roman" panose="02020603050405020304" pitchFamily="18" charset="0"/>
            </a:endParaRPr>
          </a:p>
          <a:p>
            <a:pPr marL="285750" lvl="0" indent="-285750">
              <a:buFont typeface="Arial" panose="020B0604020202020204" pitchFamily="34" charset="0"/>
              <a:buChar char="•"/>
            </a:pPr>
            <a:r>
              <a:rPr lang="en-US" sz="2400" b="1" dirty="0">
                <a:latin typeface="Times New Roman" panose="02020603050405020304" pitchFamily="18" charset="0"/>
                <a:cs typeface="Times New Roman" panose="02020603050405020304" pitchFamily="18" charset="0"/>
              </a:rPr>
              <a:t>Past participle form of the verb is made by adding “d” or “</a:t>
            </a:r>
            <a:r>
              <a:rPr lang="en-US" sz="2400" b="1" dirty="0" err="1">
                <a:latin typeface="Times New Roman" panose="02020603050405020304" pitchFamily="18" charset="0"/>
                <a:cs typeface="Times New Roman" panose="02020603050405020304" pitchFamily="18" charset="0"/>
              </a:rPr>
              <a:t>ed</a:t>
            </a:r>
            <a:r>
              <a:rPr lang="en-US" sz="2400" b="1" dirty="0">
                <a:latin typeface="Times New Roman" panose="02020603050405020304" pitchFamily="18" charset="0"/>
                <a:cs typeface="Times New Roman" panose="02020603050405020304" pitchFamily="18" charset="0"/>
              </a:rPr>
              <a:t>” to regular verbs and if the verb is not regular, we use the third part of the verbs. The list of irregular verbs are available at the end of the student book.</a:t>
            </a:r>
            <a:endParaRPr lang="en-US" dirty="0">
              <a:latin typeface="Times New Roman" panose="02020603050405020304" pitchFamily="18" charset="0"/>
              <a:cs typeface="Times New Roman" panose="02020603050405020304" pitchFamily="18" charset="0"/>
            </a:endParaRPr>
          </a:p>
        </p:txBody>
      </p:sp>
      <mc:AlternateContent xmlns:mc="http://schemas.openxmlformats.org/markup-compatibility/2006">
        <mc:Choice xmlns:p14="http://schemas.microsoft.com/office/powerpoint/2010/main" Requires="p14">
          <p:contentPart p14:bwMode="auto" r:id="rId2">
            <p14:nvContentPartPr>
              <p14:cNvPr id="4" name="Ink 3"/>
              <p14:cNvContentPartPr/>
              <p14:nvPr/>
            </p14:nvContentPartPr>
            <p14:xfrm>
              <a:off x="1864800" y="550800"/>
              <a:ext cx="7965360" cy="847800"/>
            </p14:xfrm>
          </p:contentPart>
        </mc:Choice>
        <mc:Fallback>
          <p:pic>
            <p:nvPicPr>
              <p:cNvPr id="4" name="Ink 3"/>
              <p:cNvPicPr/>
              <p:nvPr/>
            </p:nvPicPr>
            <p:blipFill>
              <a:blip r:embed="rId3"/>
              <a:stretch>
                <a:fillRect/>
              </a:stretch>
            </p:blipFill>
            <p:spPr>
              <a:xfrm>
                <a:off x="1855440" y="541440"/>
                <a:ext cx="7984080" cy="866520"/>
              </a:xfrm>
              <a:prstGeom prst="rect">
                <a:avLst/>
              </a:prstGeom>
            </p:spPr>
          </p:pic>
        </mc:Fallback>
      </mc:AlternateContent>
    </p:spTree>
    <p:extLst>
      <p:ext uri="{BB962C8B-B14F-4D97-AF65-F5344CB8AC3E}">
        <p14:creationId xmlns:p14="http://schemas.microsoft.com/office/powerpoint/2010/main" val="12561712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959729579"/>
              </p:ext>
            </p:extLst>
          </p:nvPr>
        </p:nvGraphicFramePr>
        <p:xfrm>
          <a:off x="447673" y="470694"/>
          <a:ext cx="10017126" cy="5870258"/>
        </p:xfrm>
        <a:graphic>
          <a:graphicData uri="http://schemas.openxmlformats.org/drawingml/2006/table">
            <a:tbl>
              <a:tblPr firstRow="1" firstCol="1" bandRow="1">
                <a:tableStyleId>{5C22544A-7EE6-4342-B048-85BDC9FD1C3A}</a:tableStyleId>
              </a:tblPr>
              <a:tblGrid>
                <a:gridCol w="2503746">
                  <a:extLst>
                    <a:ext uri="{9D8B030D-6E8A-4147-A177-3AD203B41FA5}">
                      <a16:colId xmlns:a16="http://schemas.microsoft.com/office/drawing/2014/main" val="20000"/>
                    </a:ext>
                  </a:extLst>
                </a:gridCol>
                <a:gridCol w="2503746">
                  <a:extLst>
                    <a:ext uri="{9D8B030D-6E8A-4147-A177-3AD203B41FA5}">
                      <a16:colId xmlns:a16="http://schemas.microsoft.com/office/drawing/2014/main" val="20001"/>
                    </a:ext>
                  </a:extLst>
                </a:gridCol>
                <a:gridCol w="2504817">
                  <a:extLst>
                    <a:ext uri="{9D8B030D-6E8A-4147-A177-3AD203B41FA5}">
                      <a16:colId xmlns:a16="http://schemas.microsoft.com/office/drawing/2014/main" val="20002"/>
                    </a:ext>
                  </a:extLst>
                </a:gridCol>
                <a:gridCol w="2504817">
                  <a:extLst>
                    <a:ext uri="{9D8B030D-6E8A-4147-A177-3AD203B41FA5}">
                      <a16:colId xmlns:a16="http://schemas.microsoft.com/office/drawing/2014/main" val="20003"/>
                    </a:ext>
                  </a:extLst>
                </a:gridCol>
              </a:tblGrid>
              <a:tr h="0">
                <a:tc>
                  <a:txBody>
                    <a:bodyPr/>
                    <a:lstStyle/>
                    <a:p>
                      <a:pPr marL="0" marR="0">
                        <a:lnSpc>
                          <a:spcPct val="107000"/>
                        </a:lnSpc>
                        <a:spcBef>
                          <a:spcPts val="0"/>
                        </a:spcBef>
                        <a:spcAft>
                          <a:spcPts val="0"/>
                        </a:spcAft>
                      </a:pPr>
                      <a:r>
                        <a:rPr lang="en-US" sz="2400" b="1" dirty="0">
                          <a:solidFill>
                            <a:srgbClr val="FF0000"/>
                          </a:solidFill>
                          <a:effectLst/>
                          <a:latin typeface="Times New Roman" panose="02020603050405020304" pitchFamily="18" charset="0"/>
                          <a:cs typeface="Times New Roman" panose="02020603050405020304" pitchFamily="18" charset="0"/>
                        </a:rPr>
                        <a:t>Examples of regular verbs</a:t>
                      </a:r>
                      <a:endParaRPr lang="en-US" sz="24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accent2">
                        <a:lumMod val="40000"/>
                        <a:lumOff val="60000"/>
                      </a:schemeClr>
                    </a:solidFill>
                  </a:tcPr>
                </a:tc>
                <a:tc>
                  <a:txBody>
                    <a:bodyPr/>
                    <a:lstStyle/>
                    <a:p>
                      <a:pPr marL="0" marR="0">
                        <a:lnSpc>
                          <a:spcPct val="107000"/>
                        </a:lnSpc>
                        <a:spcBef>
                          <a:spcPts val="0"/>
                        </a:spcBef>
                        <a:spcAft>
                          <a:spcPts val="0"/>
                        </a:spcAft>
                      </a:pPr>
                      <a:r>
                        <a:rPr lang="en-US" sz="2400" b="1" dirty="0">
                          <a:solidFill>
                            <a:schemeClr val="tx1"/>
                          </a:solidFill>
                          <a:effectLst/>
                          <a:latin typeface="Times New Roman" panose="02020603050405020304" pitchFamily="18" charset="0"/>
                          <a:cs typeface="Times New Roman" panose="02020603050405020304" pitchFamily="18" charset="0"/>
                        </a:rPr>
                        <a:t>Past </a:t>
                      </a:r>
                      <a:r>
                        <a:rPr lang="en-US" sz="2400" b="1" dirty="0" smtClean="0">
                          <a:solidFill>
                            <a:schemeClr val="tx1"/>
                          </a:solidFill>
                          <a:effectLst/>
                          <a:latin typeface="Times New Roman" panose="02020603050405020304" pitchFamily="18" charset="0"/>
                          <a:cs typeface="Times New Roman" panose="02020603050405020304" pitchFamily="18" charset="0"/>
                        </a:rPr>
                        <a:t>participle</a:t>
                      </a:r>
                    </a:p>
                    <a:p>
                      <a:pPr marL="0" marR="0">
                        <a:lnSpc>
                          <a:spcPct val="107000"/>
                        </a:lnSpc>
                        <a:spcBef>
                          <a:spcPts val="0"/>
                        </a:spcBef>
                        <a:spcAft>
                          <a:spcPts val="0"/>
                        </a:spcAft>
                      </a:pPr>
                      <a:r>
                        <a:rPr lang="en-US" sz="2400" b="1" dirty="0" smtClean="0">
                          <a:solidFill>
                            <a:schemeClr val="tx1"/>
                          </a:solidFill>
                          <a:effectLst/>
                          <a:latin typeface="Times New Roman" panose="02020603050405020304" pitchFamily="18" charset="0"/>
                          <a:cs typeface="Times New Roman" panose="02020603050405020304" pitchFamily="18" charset="0"/>
                        </a:rPr>
                        <a:t>form</a:t>
                      </a:r>
                      <a:endParaRPr lang="en-US" sz="24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accent2">
                        <a:lumMod val="40000"/>
                        <a:lumOff val="60000"/>
                      </a:schemeClr>
                    </a:solidFill>
                  </a:tcPr>
                </a:tc>
                <a:tc>
                  <a:txBody>
                    <a:bodyPr/>
                    <a:lstStyle/>
                    <a:p>
                      <a:pPr marL="0" marR="0">
                        <a:lnSpc>
                          <a:spcPct val="107000"/>
                        </a:lnSpc>
                        <a:spcBef>
                          <a:spcPts val="0"/>
                        </a:spcBef>
                        <a:spcAft>
                          <a:spcPts val="0"/>
                        </a:spcAft>
                      </a:pPr>
                      <a:r>
                        <a:rPr lang="en-US" sz="2400" b="1" dirty="0">
                          <a:solidFill>
                            <a:srgbClr val="FF0000"/>
                          </a:solidFill>
                          <a:effectLst/>
                          <a:latin typeface="Times New Roman" panose="02020603050405020304" pitchFamily="18" charset="0"/>
                          <a:cs typeface="Times New Roman" panose="02020603050405020304" pitchFamily="18" charset="0"/>
                        </a:rPr>
                        <a:t>Examples of irregular verbs</a:t>
                      </a:r>
                      <a:endParaRPr lang="en-US" sz="24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accent2">
                        <a:lumMod val="40000"/>
                        <a:lumOff val="60000"/>
                      </a:schemeClr>
                    </a:solidFill>
                  </a:tcPr>
                </a:tc>
                <a:tc>
                  <a:txBody>
                    <a:bodyPr/>
                    <a:lstStyle/>
                    <a:p>
                      <a:pPr marL="0" marR="0">
                        <a:lnSpc>
                          <a:spcPct val="107000"/>
                        </a:lnSpc>
                        <a:spcBef>
                          <a:spcPts val="0"/>
                        </a:spcBef>
                        <a:spcAft>
                          <a:spcPts val="0"/>
                        </a:spcAft>
                      </a:pPr>
                      <a:r>
                        <a:rPr lang="en-US" sz="2400" b="1" dirty="0">
                          <a:solidFill>
                            <a:schemeClr val="tx1"/>
                          </a:solidFill>
                          <a:effectLst/>
                          <a:latin typeface="Times New Roman" panose="02020603050405020304" pitchFamily="18" charset="0"/>
                          <a:cs typeface="Times New Roman" panose="02020603050405020304" pitchFamily="18" charset="0"/>
                        </a:rPr>
                        <a:t>Past </a:t>
                      </a:r>
                      <a:r>
                        <a:rPr lang="en-US" sz="2400" b="1" dirty="0" smtClean="0">
                          <a:solidFill>
                            <a:schemeClr val="tx1"/>
                          </a:solidFill>
                          <a:effectLst/>
                          <a:latin typeface="Times New Roman" panose="02020603050405020304" pitchFamily="18" charset="0"/>
                          <a:cs typeface="Times New Roman" panose="02020603050405020304" pitchFamily="18" charset="0"/>
                        </a:rPr>
                        <a:t>participle</a:t>
                      </a:r>
                    </a:p>
                    <a:p>
                      <a:pPr marL="0" marR="0">
                        <a:lnSpc>
                          <a:spcPct val="107000"/>
                        </a:lnSpc>
                        <a:spcBef>
                          <a:spcPts val="0"/>
                        </a:spcBef>
                        <a:spcAft>
                          <a:spcPts val="0"/>
                        </a:spcAft>
                      </a:pPr>
                      <a:r>
                        <a:rPr lang="en-US" sz="2400" b="1" dirty="0" smtClean="0">
                          <a:solidFill>
                            <a:schemeClr val="tx1"/>
                          </a:solidFill>
                          <a:effectLst/>
                          <a:latin typeface="Times New Roman" panose="02020603050405020304" pitchFamily="18" charset="0"/>
                          <a:cs typeface="Times New Roman" panose="02020603050405020304" pitchFamily="18" charset="0"/>
                        </a:rPr>
                        <a:t>form</a:t>
                      </a:r>
                      <a:endParaRPr lang="en-US" sz="24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10000"/>
                  </a:ext>
                </a:extLst>
              </a:tr>
              <a:tr h="0">
                <a:tc>
                  <a:txBody>
                    <a:bodyPr/>
                    <a:lstStyle/>
                    <a:p>
                      <a:pPr marL="0" marR="0" algn="l">
                        <a:lnSpc>
                          <a:spcPct val="107000"/>
                        </a:lnSpc>
                        <a:spcBef>
                          <a:spcPts val="0"/>
                        </a:spcBef>
                        <a:spcAft>
                          <a:spcPts val="0"/>
                        </a:spcAft>
                      </a:pPr>
                      <a:r>
                        <a:rPr lang="en-US" sz="2400" b="1" dirty="0">
                          <a:solidFill>
                            <a:schemeClr val="tx1"/>
                          </a:solidFill>
                          <a:effectLst/>
                          <a:latin typeface="Times New Roman" panose="02020603050405020304" pitchFamily="18" charset="0"/>
                          <a:cs typeface="Times New Roman" panose="02020603050405020304" pitchFamily="18" charset="0"/>
                        </a:rPr>
                        <a:t>a</a:t>
                      </a:r>
                      <a:r>
                        <a:rPr lang="en-US" sz="2400" b="1" dirty="0" smtClean="0">
                          <a:solidFill>
                            <a:schemeClr val="tx1"/>
                          </a:solidFill>
                          <a:effectLst/>
                          <a:latin typeface="Times New Roman" panose="02020603050405020304" pitchFamily="18" charset="0"/>
                          <a:cs typeface="Times New Roman" panose="02020603050405020304" pitchFamily="18" charset="0"/>
                        </a:rPr>
                        <a:t>nswer</a:t>
                      </a:r>
                      <a:endParaRPr lang="en-US" sz="2400" b="1" dirty="0">
                        <a:solidFill>
                          <a:schemeClr val="tx1"/>
                        </a:solidFill>
                        <a:effectLst/>
                        <a:latin typeface="Times New Roman" panose="02020603050405020304" pitchFamily="18" charset="0"/>
                        <a:cs typeface="Times New Roman" panose="02020603050405020304" pitchFamily="18" charset="0"/>
                      </a:endParaRPr>
                    </a:p>
                    <a:p>
                      <a:pPr marL="0" marR="0" algn="l">
                        <a:lnSpc>
                          <a:spcPct val="107000"/>
                        </a:lnSpc>
                        <a:spcBef>
                          <a:spcPts val="0"/>
                        </a:spcBef>
                        <a:spcAft>
                          <a:spcPts val="0"/>
                        </a:spcAft>
                      </a:pPr>
                      <a:r>
                        <a:rPr lang="en-US" sz="2400" b="1" dirty="0">
                          <a:solidFill>
                            <a:schemeClr val="tx1"/>
                          </a:solidFill>
                          <a:effectLst/>
                          <a:latin typeface="Times New Roman" panose="02020603050405020304" pitchFamily="18" charset="0"/>
                          <a:cs typeface="Times New Roman" panose="02020603050405020304" pitchFamily="18" charset="0"/>
                        </a:rPr>
                        <a:t>a</a:t>
                      </a:r>
                      <a:r>
                        <a:rPr lang="en-US" sz="2400" b="1" dirty="0" smtClean="0">
                          <a:solidFill>
                            <a:schemeClr val="tx1"/>
                          </a:solidFill>
                          <a:effectLst/>
                          <a:latin typeface="Times New Roman" panose="02020603050405020304" pitchFamily="18" charset="0"/>
                          <a:cs typeface="Times New Roman" panose="02020603050405020304" pitchFamily="18" charset="0"/>
                        </a:rPr>
                        <a:t>sk</a:t>
                      </a:r>
                      <a:endParaRPr lang="en-US" sz="2400" b="1" dirty="0">
                        <a:solidFill>
                          <a:schemeClr val="tx1"/>
                        </a:solidFill>
                        <a:effectLst/>
                        <a:latin typeface="Times New Roman" panose="02020603050405020304" pitchFamily="18" charset="0"/>
                        <a:cs typeface="Times New Roman" panose="02020603050405020304" pitchFamily="18" charset="0"/>
                      </a:endParaRPr>
                    </a:p>
                    <a:p>
                      <a:pPr marL="0" marR="0" algn="l">
                        <a:lnSpc>
                          <a:spcPct val="107000"/>
                        </a:lnSpc>
                        <a:spcBef>
                          <a:spcPts val="0"/>
                        </a:spcBef>
                        <a:spcAft>
                          <a:spcPts val="0"/>
                        </a:spcAft>
                      </a:pPr>
                      <a:r>
                        <a:rPr lang="en-US" sz="2400" b="1" dirty="0">
                          <a:solidFill>
                            <a:schemeClr val="tx1"/>
                          </a:solidFill>
                          <a:effectLst/>
                          <a:latin typeface="Times New Roman" panose="02020603050405020304" pitchFamily="18" charset="0"/>
                          <a:cs typeface="Times New Roman" panose="02020603050405020304" pitchFamily="18" charset="0"/>
                        </a:rPr>
                        <a:t>c</a:t>
                      </a:r>
                      <a:r>
                        <a:rPr lang="en-US" sz="2400" b="1" dirty="0" smtClean="0">
                          <a:solidFill>
                            <a:schemeClr val="tx1"/>
                          </a:solidFill>
                          <a:effectLst/>
                          <a:latin typeface="Times New Roman" panose="02020603050405020304" pitchFamily="18" charset="0"/>
                          <a:cs typeface="Times New Roman" panose="02020603050405020304" pitchFamily="18" charset="0"/>
                        </a:rPr>
                        <a:t>heck</a:t>
                      </a:r>
                      <a:endParaRPr lang="en-US" sz="2400" b="1" dirty="0">
                        <a:solidFill>
                          <a:schemeClr val="tx1"/>
                        </a:solidFill>
                        <a:effectLst/>
                        <a:latin typeface="Times New Roman" panose="02020603050405020304" pitchFamily="18" charset="0"/>
                        <a:cs typeface="Times New Roman" panose="02020603050405020304" pitchFamily="18" charset="0"/>
                      </a:endParaRPr>
                    </a:p>
                    <a:p>
                      <a:pPr marL="0" marR="0" algn="l">
                        <a:lnSpc>
                          <a:spcPct val="107000"/>
                        </a:lnSpc>
                        <a:spcBef>
                          <a:spcPts val="0"/>
                        </a:spcBef>
                        <a:spcAft>
                          <a:spcPts val="0"/>
                        </a:spcAft>
                      </a:pPr>
                      <a:r>
                        <a:rPr lang="en-US" sz="2400" b="1" dirty="0">
                          <a:solidFill>
                            <a:schemeClr val="tx1"/>
                          </a:solidFill>
                          <a:effectLst/>
                          <a:latin typeface="Times New Roman" panose="02020603050405020304" pitchFamily="18" charset="0"/>
                          <a:cs typeface="Times New Roman" panose="02020603050405020304" pitchFamily="18" charset="0"/>
                        </a:rPr>
                        <a:t>c</a:t>
                      </a:r>
                      <a:r>
                        <a:rPr lang="en-US" sz="2400" b="1" dirty="0" smtClean="0">
                          <a:solidFill>
                            <a:schemeClr val="tx1"/>
                          </a:solidFill>
                          <a:effectLst/>
                          <a:latin typeface="Times New Roman" panose="02020603050405020304" pitchFamily="18" charset="0"/>
                          <a:cs typeface="Times New Roman" panose="02020603050405020304" pitchFamily="18" charset="0"/>
                        </a:rPr>
                        <a:t>lose</a:t>
                      </a:r>
                      <a:endParaRPr lang="en-US" sz="2400" b="1" dirty="0">
                        <a:solidFill>
                          <a:schemeClr val="tx1"/>
                        </a:solidFill>
                        <a:effectLst/>
                        <a:latin typeface="Times New Roman" panose="02020603050405020304" pitchFamily="18" charset="0"/>
                        <a:cs typeface="Times New Roman" panose="02020603050405020304" pitchFamily="18" charset="0"/>
                      </a:endParaRPr>
                    </a:p>
                    <a:p>
                      <a:pPr marL="0" marR="0" algn="l">
                        <a:lnSpc>
                          <a:spcPct val="107000"/>
                        </a:lnSpc>
                        <a:spcBef>
                          <a:spcPts val="0"/>
                        </a:spcBef>
                        <a:spcAft>
                          <a:spcPts val="0"/>
                        </a:spcAft>
                      </a:pPr>
                      <a:r>
                        <a:rPr lang="en-US" sz="2400" b="1" dirty="0">
                          <a:solidFill>
                            <a:schemeClr val="tx1"/>
                          </a:solidFill>
                          <a:effectLst/>
                          <a:latin typeface="Times New Roman" panose="02020603050405020304" pitchFamily="18" charset="0"/>
                          <a:cs typeface="Times New Roman" panose="02020603050405020304" pitchFamily="18" charset="0"/>
                        </a:rPr>
                        <a:t>c</a:t>
                      </a:r>
                      <a:r>
                        <a:rPr lang="en-US" sz="2400" b="1" dirty="0" smtClean="0">
                          <a:solidFill>
                            <a:schemeClr val="tx1"/>
                          </a:solidFill>
                          <a:effectLst/>
                          <a:latin typeface="Times New Roman" panose="02020603050405020304" pitchFamily="18" charset="0"/>
                          <a:cs typeface="Times New Roman" panose="02020603050405020304" pitchFamily="18" charset="0"/>
                        </a:rPr>
                        <a:t>reate</a:t>
                      </a:r>
                      <a:endParaRPr lang="en-US" sz="2400" b="1" dirty="0">
                        <a:solidFill>
                          <a:schemeClr val="tx1"/>
                        </a:solidFill>
                        <a:effectLst/>
                        <a:latin typeface="Times New Roman" panose="02020603050405020304" pitchFamily="18" charset="0"/>
                        <a:cs typeface="Times New Roman" panose="02020603050405020304" pitchFamily="18" charset="0"/>
                      </a:endParaRPr>
                    </a:p>
                    <a:p>
                      <a:pPr marL="0" marR="0" algn="l">
                        <a:lnSpc>
                          <a:spcPct val="107000"/>
                        </a:lnSpc>
                        <a:spcBef>
                          <a:spcPts val="0"/>
                        </a:spcBef>
                        <a:spcAft>
                          <a:spcPts val="0"/>
                        </a:spcAft>
                      </a:pPr>
                      <a:r>
                        <a:rPr lang="en-US" sz="2400" b="1" dirty="0">
                          <a:solidFill>
                            <a:schemeClr val="tx1"/>
                          </a:solidFill>
                          <a:effectLst/>
                          <a:latin typeface="Times New Roman" panose="02020603050405020304" pitchFamily="18" charset="0"/>
                          <a:cs typeface="Times New Roman" panose="02020603050405020304" pitchFamily="18" charset="0"/>
                        </a:rPr>
                        <a:t>d</a:t>
                      </a:r>
                      <a:r>
                        <a:rPr lang="en-US" sz="2400" b="1" dirty="0" smtClean="0">
                          <a:solidFill>
                            <a:schemeClr val="tx1"/>
                          </a:solidFill>
                          <a:effectLst/>
                          <a:latin typeface="Times New Roman" panose="02020603050405020304" pitchFamily="18" charset="0"/>
                          <a:cs typeface="Times New Roman" panose="02020603050405020304" pitchFamily="18" charset="0"/>
                        </a:rPr>
                        <a:t>ecide</a:t>
                      </a:r>
                      <a:endParaRPr lang="en-US" sz="2400" b="1" dirty="0">
                        <a:solidFill>
                          <a:schemeClr val="tx1"/>
                        </a:solidFill>
                        <a:effectLst/>
                        <a:latin typeface="Times New Roman" panose="02020603050405020304" pitchFamily="18" charset="0"/>
                        <a:cs typeface="Times New Roman" panose="02020603050405020304" pitchFamily="18" charset="0"/>
                      </a:endParaRPr>
                    </a:p>
                    <a:p>
                      <a:pPr marL="0" marR="0" algn="l">
                        <a:lnSpc>
                          <a:spcPct val="107000"/>
                        </a:lnSpc>
                        <a:spcBef>
                          <a:spcPts val="0"/>
                        </a:spcBef>
                        <a:spcAft>
                          <a:spcPts val="0"/>
                        </a:spcAft>
                      </a:pPr>
                      <a:r>
                        <a:rPr lang="en-US" sz="2400" b="1" dirty="0">
                          <a:solidFill>
                            <a:schemeClr val="tx1"/>
                          </a:solidFill>
                          <a:effectLst/>
                          <a:latin typeface="Times New Roman" panose="02020603050405020304" pitchFamily="18" charset="0"/>
                          <a:cs typeface="Times New Roman" panose="02020603050405020304" pitchFamily="18" charset="0"/>
                        </a:rPr>
                        <a:t>h</a:t>
                      </a:r>
                      <a:r>
                        <a:rPr lang="en-US" sz="2400" b="1" dirty="0" smtClean="0">
                          <a:solidFill>
                            <a:schemeClr val="tx1"/>
                          </a:solidFill>
                          <a:effectLst/>
                          <a:latin typeface="Times New Roman" panose="02020603050405020304" pitchFamily="18" charset="0"/>
                          <a:cs typeface="Times New Roman" panose="02020603050405020304" pitchFamily="18" charset="0"/>
                        </a:rPr>
                        <a:t>elp</a:t>
                      </a:r>
                      <a:endParaRPr lang="en-US" sz="2400" b="1" dirty="0">
                        <a:solidFill>
                          <a:schemeClr val="tx1"/>
                        </a:solidFill>
                        <a:effectLst/>
                        <a:latin typeface="Times New Roman" panose="02020603050405020304" pitchFamily="18" charset="0"/>
                        <a:cs typeface="Times New Roman" panose="02020603050405020304" pitchFamily="18" charset="0"/>
                      </a:endParaRPr>
                    </a:p>
                    <a:p>
                      <a:pPr marL="0" marR="0" algn="l">
                        <a:lnSpc>
                          <a:spcPct val="107000"/>
                        </a:lnSpc>
                        <a:spcBef>
                          <a:spcPts val="0"/>
                        </a:spcBef>
                        <a:spcAft>
                          <a:spcPts val="0"/>
                        </a:spcAft>
                      </a:pPr>
                      <a:r>
                        <a:rPr lang="en-US" sz="2400" b="1" dirty="0">
                          <a:solidFill>
                            <a:schemeClr val="tx1"/>
                          </a:solidFill>
                          <a:effectLst/>
                          <a:latin typeface="Times New Roman" panose="02020603050405020304" pitchFamily="18" charset="0"/>
                          <a:cs typeface="Times New Roman" panose="02020603050405020304" pitchFamily="18" charset="0"/>
                        </a:rPr>
                        <a:t>i</a:t>
                      </a:r>
                      <a:r>
                        <a:rPr lang="en-US" sz="2400" b="1" dirty="0" smtClean="0">
                          <a:solidFill>
                            <a:schemeClr val="tx1"/>
                          </a:solidFill>
                          <a:effectLst/>
                          <a:latin typeface="Times New Roman" panose="02020603050405020304" pitchFamily="18" charset="0"/>
                          <a:cs typeface="Times New Roman" panose="02020603050405020304" pitchFamily="18" charset="0"/>
                        </a:rPr>
                        <a:t>mprove</a:t>
                      </a:r>
                      <a:endParaRPr lang="en-US" sz="2400" b="1" dirty="0">
                        <a:solidFill>
                          <a:schemeClr val="tx1"/>
                        </a:solidFill>
                        <a:effectLst/>
                        <a:latin typeface="Times New Roman" panose="02020603050405020304" pitchFamily="18" charset="0"/>
                        <a:cs typeface="Times New Roman" panose="02020603050405020304" pitchFamily="18" charset="0"/>
                      </a:endParaRPr>
                    </a:p>
                    <a:p>
                      <a:pPr marL="0" marR="0" algn="l">
                        <a:lnSpc>
                          <a:spcPct val="107000"/>
                        </a:lnSpc>
                        <a:spcBef>
                          <a:spcPts val="0"/>
                        </a:spcBef>
                        <a:spcAft>
                          <a:spcPts val="0"/>
                        </a:spcAft>
                      </a:pPr>
                      <a:r>
                        <a:rPr lang="en-US" sz="2400" b="1" dirty="0" smtClean="0">
                          <a:solidFill>
                            <a:schemeClr val="tx1"/>
                          </a:solidFill>
                          <a:effectLst/>
                          <a:latin typeface="Times New Roman" panose="02020603050405020304" pitchFamily="18" charset="0"/>
                          <a:cs typeface="Times New Roman" panose="02020603050405020304" pitchFamily="18" charset="0"/>
                        </a:rPr>
                        <a:t>invent</a:t>
                      </a:r>
                    </a:p>
                    <a:p>
                      <a:pPr marL="0" marR="0" algn="l">
                        <a:lnSpc>
                          <a:spcPct val="107000"/>
                        </a:lnSpc>
                        <a:spcBef>
                          <a:spcPts val="0"/>
                        </a:spcBef>
                        <a:spcAft>
                          <a:spcPts val="0"/>
                        </a:spcAft>
                      </a:pPr>
                      <a:r>
                        <a:rPr lang="en-US" sz="2400" b="1" dirty="0" smtClean="0">
                          <a:solidFill>
                            <a:schemeClr val="tx1"/>
                          </a:solidFill>
                          <a:effectLst/>
                          <a:latin typeface="Times New Roman" panose="02020603050405020304" pitchFamily="18" charset="0"/>
                          <a:cs typeface="Times New Roman" panose="02020603050405020304" pitchFamily="18" charset="0"/>
                        </a:rPr>
                        <a:t>listen</a:t>
                      </a:r>
                    </a:p>
                    <a:p>
                      <a:pPr marL="0" marR="0" algn="l">
                        <a:lnSpc>
                          <a:spcPct val="107000"/>
                        </a:lnSpc>
                        <a:spcBef>
                          <a:spcPts val="0"/>
                        </a:spcBef>
                        <a:spcAft>
                          <a:spcPts val="0"/>
                        </a:spcAft>
                      </a:pPr>
                      <a:r>
                        <a:rPr lang="en-US" sz="2400" b="1" dirty="0" smtClean="0">
                          <a:solidFill>
                            <a:schemeClr val="tx1"/>
                          </a:solidFill>
                          <a:effectLst/>
                          <a:latin typeface="Times New Roman" panose="02020603050405020304" pitchFamily="18" charset="0"/>
                          <a:cs typeface="Times New Roman" panose="02020603050405020304" pitchFamily="18" charset="0"/>
                        </a:rPr>
                        <a:t>open</a:t>
                      </a:r>
                      <a:endParaRPr lang="en-US" sz="2400" b="1" dirty="0">
                        <a:solidFill>
                          <a:schemeClr val="tx1"/>
                        </a:solidFill>
                        <a:effectLst/>
                        <a:latin typeface="Times New Roman" panose="02020603050405020304" pitchFamily="18" charset="0"/>
                        <a:cs typeface="Times New Roman" panose="02020603050405020304" pitchFamily="18" charset="0"/>
                      </a:endParaRPr>
                    </a:p>
                    <a:p>
                      <a:pPr marL="0" marR="0" algn="l">
                        <a:lnSpc>
                          <a:spcPct val="107000"/>
                        </a:lnSpc>
                        <a:spcBef>
                          <a:spcPts val="0"/>
                        </a:spcBef>
                        <a:spcAft>
                          <a:spcPts val="0"/>
                        </a:spcAft>
                      </a:pPr>
                      <a:r>
                        <a:rPr lang="en-US" sz="2400" b="1" dirty="0">
                          <a:solidFill>
                            <a:schemeClr val="tx1"/>
                          </a:solidFill>
                          <a:effectLst/>
                          <a:latin typeface="Times New Roman" panose="02020603050405020304" pitchFamily="18" charset="0"/>
                          <a:cs typeface="Times New Roman" panose="02020603050405020304" pitchFamily="18" charset="0"/>
                        </a:rPr>
                        <a:t>w</a:t>
                      </a:r>
                      <a:r>
                        <a:rPr lang="en-US" sz="2400" b="1" dirty="0" smtClean="0">
                          <a:solidFill>
                            <a:schemeClr val="tx1"/>
                          </a:solidFill>
                          <a:effectLst/>
                          <a:latin typeface="Times New Roman" panose="02020603050405020304" pitchFamily="18" charset="0"/>
                          <a:cs typeface="Times New Roman" panose="02020603050405020304" pitchFamily="18" charset="0"/>
                        </a:rPr>
                        <a:t>ash</a:t>
                      </a:r>
                      <a:endParaRPr lang="en-US" sz="2400" b="1" dirty="0">
                        <a:solidFill>
                          <a:schemeClr val="tx1"/>
                        </a:solidFill>
                        <a:effectLst/>
                        <a:latin typeface="Times New Roman" panose="02020603050405020304" pitchFamily="18" charset="0"/>
                        <a:cs typeface="Times New Roman" panose="02020603050405020304" pitchFamily="18" charset="0"/>
                      </a:endParaRPr>
                    </a:p>
                    <a:p>
                      <a:pPr marL="0" marR="0" algn="l">
                        <a:lnSpc>
                          <a:spcPct val="107000"/>
                        </a:lnSpc>
                        <a:spcBef>
                          <a:spcPts val="0"/>
                        </a:spcBef>
                        <a:spcAft>
                          <a:spcPts val="0"/>
                        </a:spcAft>
                      </a:pPr>
                      <a:r>
                        <a:rPr lang="en-US" sz="2400" b="1" dirty="0" smtClean="0">
                          <a:solidFill>
                            <a:schemeClr val="tx1"/>
                          </a:solidFill>
                          <a:effectLst/>
                          <a:latin typeface="Times New Roman" panose="02020603050405020304" pitchFamily="18" charset="0"/>
                          <a:cs typeface="Times New Roman" panose="02020603050405020304" pitchFamily="18" charset="0"/>
                        </a:rPr>
                        <a:t>watch</a:t>
                      </a:r>
                      <a:endParaRPr lang="en-US" sz="2400" b="1" dirty="0">
                        <a:solidFill>
                          <a:schemeClr val="tx1"/>
                        </a:solidFill>
                        <a:effectLst/>
                        <a:latin typeface="Times New Roman" panose="02020603050405020304" pitchFamily="18" charset="0"/>
                        <a:cs typeface="Times New Roman" panose="02020603050405020304" pitchFamily="18" charset="0"/>
                      </a:endParaRPr>
                    </a:p>
                  </a:txBody>
                  <a:tcPr marL="68580" marR="68580" marT="0" marB="0">
                    <a:solidFill>
                      <a:schemeClr val="accent2">
                        <a:lumMod val="40000"/>
                        <a:lumOff val="60000"/>
                      </a:schemeClr>
                    </a:solidFill>
                  </a:tcPr>
                </a:tc>
                <a:tc>
                  <a:txBody>
                    <a:bodyPr/>
                    <a:lstStyle/>
                    <a:p>
                      <a:pPr marL="0" marR="0" algn="ctr">
                        <a:lnSpc>
                          <a:spcPct val="107000"/>
                        </a:lnSpc>
                        <a:spcBef>
                          <a:spcPts val="0"/>
                        </a:spcBef>
                        <a:spcAft>
                          <a:spcPts val="0"/>
                        </a:spcAft>
                      </a:pPr>
                      <a:r>
                        <a:rPr lang="en-US" sz="2400" b="1" dirty="0" smtClean="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400" b="1" dirty="0" smtClean="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400" b="1" dirty="0" smtClean="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400" b="1" dirty="0" smtClean="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400" b="1" dirty="0" smtClean="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400" b="1" dirty="0" smtClean="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400" b="1" dirty="0" smtClean="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400" b="1" dirty="0" smtClean="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400" b="1" dirty="0" smtClean="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400" b="1" dirty="0" smtClean="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400" b="1" dirty="0" smtClean="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400" b="1" dirty="0" smtClean="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400" b="1" dirty="0" smtClean="0">
                          <a:solidFill>
                            <a:schemeClr val="tx1"/>
                          </a:solidFill>
                          <a:effectLst/>
                          <a:latin typeface="Times New Roman" panose="02020603050405020304" pitchFamily="18" charset="0"/>
                          <a:cs typeface="Times New Roman" panose="02020603050405020304" pitchFamily="18" charset="0"/>
                        </a:rPr>
                        <a:t>----</a:t>
                      </a:r>
                      <a:endParaRPr lang="en-US" sz="24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accent2">
                        <a:lumMod val="40000"/>
                        <a:lumOff val="60000"/>
                      </a:schemeClr>
                    </a:solidFill>
                  </a:tcPr>
                </a:tc>
                <a:tc>
                  <a:txBody>
                    <a:bodyPr/>
                    <a:lstStyle/>
                    <a:p>
                      <a:pPr marL="0" marR="0">
                        <a:lnSpc>
                          <a:spcPct val="107000"/>
                        </a:lnSpc>
                        <a:spcBef>
                          <a:spcPts val="0"/>
                        </a:spcBef>
                        <a:spcAft>
                          <a:spcPts val="0"/>
                        </a:spcAft>
                      </a:pPr>
                      <a:r>
                        <a:rPr lang="en-US" sz="2400" b="1" dirty="0">
                          <a:solidFill>
                            <a:schemeClr val="tx1"/>
                          </a:solidFill>
                          <a:effectLst/>
                          <a:latin typeface="Times New Roman" panose="02020603050405020304" pitchFamily="18" charset="0"/>
                          <a:cs typeface="Times New Roman" panose="02020603050405020304" pitchFamily="18" charset="0"/>
                        </a:rPr>
                        <a:t>b</a:t>
                      </a:r>
                      <a:r>
                        <a:rPr lang="en-US" sz="2400" b="1" dirty="0" smtClean="0">
                          <a:solidFill>
                            <a:schemeClr val="tx1"/>
                          </a:solidFill>
                          <a:effectLst/>
                          <a:latin typeface="Times New Roman" panose="02020603050405020304" pitchFamily="18" charset="0"/>
                          <a:cs typeface="Times New Roman" panose="02020603050405020304" pitchFamily="18" charset="0"/>
                        </a:rPr>
                        <a:t>uild</a:t>
                      </a:r>
                      <a:endParaRPr lang="en-US" sz="2400" b="1" dirty="0">
                        <a:solidFill>
                          <a:schemeClr val="tx1"/>
                        </a:solidFill>
                        <a:effectLst/>
                        <a:latin typeface="Times New Roman" panose="02020603050405020304" pitchFamily="18" charset="0"/>
                        <a:cs typeface="Times New Roman" panose="02020603050405020304" pitchFamily="18" charset="0"/>
                      </a:endParaRPr>
                    </a:p>
                    <a:p>
                      <a:pPr marL="0" marR="0">
                        <a:lnSpc>
                          <a:spcPct val="107000"/>
                        </a:lnSpc>
                        <a:spcBef>
                          <a:spcPts val="0"/>
                        </a:spcBef>
                        <a:spcAft>
                          <a:spcPts val="0"/>
                        </a:spcAft>
                      </a:pPr>
                      <a:r>
                        <a:rPr lang="en-US" sz="2400" b="1" dirty="0">
                          <a:solidFill>
                            <a:schemeClr val="tx1"/>
                          </a:solidFill>
                          <a:effectLst/>
                          <a:latin typeface="Times New Roman" panose="02020603050405020304" pitchFamily="18" charset="0"/>
                          <a:cs typeface="Times New Roman" panose="02020603050405020304" pitchFamily="18" charset="0"/>
                        </a:rPr>
                        <a:t>b</a:t>
                      </a:r>
                      <a:r>
                        <a:rPr lang="en-US" sz="2400" b="1" dirty="0" smtClean="0">
                          <a:solidFill>
                            <a:schemeClr val="tx1"/>
                          </a:solidFill>
                          <a:effectLst/>
                          <a:latin typeface="Times New Roman" panose="02020603050405020304" pitchFamily="18" charset="0"/>
                          <a:cs typeface="Times New Roman" panose="02020603050405020304" pitchFamily="18" charset="0"/>
                        </a:rPr>
                        <a:t>uy</a:t>
                      </a:r>
                      <a:endParaRPr lang="en-US" sz="2400" b="1" dirty="0">
                        <a:solidFill>
                          <a:schemeClr val="tx1"/>
                        </a:solidFill>
                        <a:effectLst/>
                        <a:latin typeface="Times New Roman" panose="02020603050405020304" pitchFamily="18" charset="0"/>
                        <a:cs typeface="Times New Roman" panose="02020603050405020304" pitchFamily="18" charset="0"/>
                      </a:endParaRPr>
                    </a:p>
                    <a:p>
                      <a:pPr marL="0" marR="0">
                        <a:lnSpc>
                          <a:spcPct val="107000"/>
                        </a:lnSpc>
                        <a:spcBef>
                          <a:spcPts val="0"/>
                        </a:spcBef>
                        <a:spcAft>
                          <a:spcPts val="0"/>
                        </a:spcAft>
                      </a:pPr>
                      <a:r>
                        <a:rPr lang="en-US" sz="2400" b="1" dirty="0">
                          <a:solidFill>
                            <a:schemeClr val="tx1"/>
                          </a:solidFill>
                          <a:effectLst/>
                          <a:latin typeface="Times New Roman" panose="02020603050405020304" pitchFamily="18" charset="0"/>
                          <a:cs typeface="Times New Roman" panose="02020603050405020304" pitchFamily="18" charset="0"/>
                        </a:rPr>
                        <a:t>d</a:t>
                      </a:r>
                      <a:r>
                        <a:rPr lang="en-US" sz="2400" b="1" dirty="0" smtClean="0">
                          <a:solidFill>
                            <a:schemeClr val="tx1"/>
                          </a:solidFill>
                          <a:effectLst/>
                          <a:latin typeface="Times New Roman" panose="02020603050405020304" pitchFamily="18" charset="0"/>
                          <a:cs typeface="Times New Roman" panose="02020603050405020304" pitchFamily="18" charset="0"/>
                        </a:rPr>
                        <a:t>o</a:t>
                      </a:r>
                      <a:endParaRPr lang="en-US" sz="2400" b="1" dirty="0">
                        <a:solidFill>
                          <a:schemeClr val="tx1"/>
                        </a:solidFill>
                        <a:effectLst/>
                        <a:latin typeface="Times New Roman" panose="02020603050405020304" pitchFamily="18" charset="0"/>
                        <a:cs typeface="Times New Roman" panose="02020603050405020304" pitchFamily="18" charset="0"/>
                      </a:endParaRPr>
                    </a:p>
                    <a:p>
                      <a:pPr marL="0" marR="0">
                        <a:lnSpc>
                          <a:spcPct val="107000"/>
                        </a:lnSpc>
                        <a:spcBef>
                          <a:spcPts val="0"/>
                        </a:spcBef>
                        <a:spcAft>
                          <a:spcPts val="0"/>
                        </a:spcAft>
                      </a:pPr>
                      <a:r>
                        <a:rPr lang="en-US" sz="2400" b="1" dirty="0">
                          <a:solidFill>
                            <a:schemeClr val="tx1"/>
                          </a:solidFill>
                          <a:effectLst/>
                          <a:latin typeface="Times New Roman" panose="02020603050405020304" pitchFamily="18" charset="0"/>
                          <a:cs typeface="Times New Roman" panose="02020603050405020304" pitchFamily="18" charset="0"/>
                        </a:rPr>
                        <a:t>g</a:t>
                      </a:r>
                      <a:r>
                        <a:rPr lang="en-US" sz="2400" b="1" dirty="0" smtClean="0">
                          <a:solidFill>
                            <a:schemeClr val="tx1"/>
                          </a:solidFill>
                          <a:effectLst/>
                          <a:latin typeface="Times New Roman" panose="02020603050405020304" pitchFamily="18" charset="0"/>
                          <a:cs typeface="Times New Roman" panose="02020603050405020304" pitchFamily="18" charset="0"/>
                        </a:rPr>
                        <a:t>o</a:t>
                      </a:r>
                      <a:endParaRPr lang="en-US" sz="2400" b="1" dirty="0">
                        <a:solidFill>
                          <a:schemeClr val="tx1"/>
                        </a:solidFill>
                        <a:effectLst/>
                        <a:latin typeface="Times New Roman" panose="02020603050405020304" pitchFamily="18" charset="0"/>
                        <a:cs typeface="Times New Roman" panose="02020603050405020304" pitchFamily="18" charset="0"/>
                      </a:endParaRPr>
                    </a:p>
                    <a:p>
                      <a:pPr marL="0" marR="0">
                        <a:lnSpc>
                          <a:spcPct val="107000"/>
                        </a:lnSpc>
                        <a:spcBef>
                          <a:spcPts val="0"/>
                        </a:spcBef>
                        <a:spcAft>
                          <a:spcPts val="0"/>
                        </a:spcAft>
                      </a:pPr>
                      <a:r>
                        <a:rPr lang="en-US" sz="2400" b="1" dirty="0">
                          <a:solidFill>
                            <a:schemeClr val="tx1"/>
                          </a:solidFill>
                          <a:effectLst/>
                          <a:latin typeface="Times New Roman" panose="02020603050405020304" pitchFamily="18" charset="0"/>
                          <a:cs typeface="Times New Roman" panose="02020603050405020304" pitchFamily="18" charset="0"/>
                        </a:rPr>
                        <a:t>h</a:t>
                      </a:r>
                      <a:r>
                        <a:rPr lang="en-US" sz="2400" b="1" dirty="0" smtClean="0">
                          <a:solidFill>
                            <a:schemeClr val="tx1"/>
                          </a:solidFill>
                          <a:effectLst/>
                          <a:latin typeface="Times New Roman" panose="02020603050405020304" pitchFamily="18" charset="0"/>
                          <a:cs typeface="Times New Roman" panose="02020603050405020304" pitchFamily="18" charset="0"/>
                        </a:rPr>
                        <a:t>ave</a:t>
                      </a:r>
                      <a:endParaRPr lang="en-US" sz="2400" b="1" dirty="0">
                        <a:solidFill>
                          <a:schemeClr val="tx1"/>
                        </a:solidFill>
                        <a:effectLst/>
                        <a:latin typeface="Times New Roman" panose="02020603050405020304" pitchFamily="18" charset="0"/>
                        <a:cs typeface="Times New Roman" panose="02020603050405020304" pitchFamily="18" charset="0"/>
                      </a:endParaRPr>
                    </a:p>
                    <a:p>
                      <a:pPr marL="0" marR="0">
                        <a:lnSpc>
                          <a:spcPct val="107000"/>
                        </a:lnSpc>
                        <a:spcBef>
                          <a:spcPts val="0"/>
                        </a:spcBef>
                        <a:spcAft>
                          <a:spcPts val="0"/>
                        </a:spcAft>
                      </a:pPr>
                      <a:r>
                        <a:rPr lang="en-US" sz="2400" b="1" dirty="0">
                          <a:solidFill>
                            <a:schemeClr val="tx1"/>
                          </a:solidFill>
                          <a:effectLst/>
                          <a:latin typeface="Times New Roman" panose="02020603050405020304" pitchFamily="18" charset="0"/>
                          <a:cs typeface="Times New Roman" panose="02020603050405020304" pitchFamily="18" charset="0"/>
                        </a:rPr>
                        <a:t>h</a:t>
                      </a:r>
                      <a:r>
                        <a:rPr lang="en-US" sz="2400" b="1" dirty="0" smtClean="0">
                          <a:solidFill>
                            <a:schemeClr val="tx1"/>
                          </a:solidFill>
                          <a:effectLst/>
                          <a:latin typeface="Times New Roman" panose="02020603050405020304" pitchFamily="18" charset="0"/>
                          <a:cs typeface="Times New Roman" panose="02020603050405020304" pitchFamily="18" charset="0"/>
                        </a:rPr>
                        <a:t>ear</a:t>
                      </a:r>
                      <a:endParaRPr lang="en-US" sz="2400" b="1" dirty="0">
                        <a:solidFill>
                          <a:schemeClr val="tx1"/>
                        </a:solidFill>
                        <a:effectLst/>
                        <a:latin typeface="Times New Roman" panose="02020603050405020304" pitchFamily="18" charset="0"/>
                        <a:cs typeface="Times New Roman" panose="02020603050405020304" pitchFamily="18" charset="0"/>
                      </a:endParaRPr>
                    </a:p>
                    <a:p>
                      <a:pPr marL="0" marR="0">
                        <a:lnSpc>
                          <a:spcPct val="107000"/>
                        </a:lnSpc>
                        <a:spcBef>
                          <a:spcPts val="0"/>
                        </a:spcBef>
                        <a:spcAft>
                          <a:spcPts val="0"/>
                        </a:spcAft>
                      </a:pPr>
                      <a:r>
                        <a:rPr lang="en-US" sz="2400" b="1" dirty="0">
                          <a:solidFill>
                            <a:schemeClr val="tx1"/>
                          </a:solidFill>
                          <a:effectLst/>
                          <a:latin typeface="Times New Roman" panose="02020603050405020304" pitchFamily="18" charset="0"/>
                          <a:cs typeface="Times New Roman" panose="02020603050405020304" pitchFamily="18" charset="0"/>
                        </a:rPr>
                        <a:t>m</a:t>
                      </a:r>
                      <a:r>
                        <a:rPr lang="en-US" sz="2400" b="1" dirty="0" smtClean="0">
                          <a:solidFill>
                            <a:schemeClr val="tx1"/>
                          </a:solidFill>
                          <a:effectLst/>
                          <a:latin typeface="Times New Roman" panose="02020603050405020304" pitchFamily="18" charset="0"/>
                          <a:cs typeface="Times New Roman" panose="02020603050405020304" pitchFamily="18" charset="0"/>
                        </a:rPr>
                        <a:t>ake</a:t>
                      </a:r>
                      <a:endParaRPr lang="en-US" sz="2400" b="1" dirty="0">
                        <a:solidFill>
                          <a:schemeClr val="tx1"/>
                        </a:solidFill>
                        <a:effectLst/>
                        <a:latin typeface="Times New Roman" panose="02020603050405020304" pitchFamily="18" charset="0"/>
                        <a:cs typeface="Times New Roman" panose="02020603050405020304" pitchFamily="18" charset="0"/>
                      </a:endParaRPr>
                    </a:p>
                    <a:p>
                      <a:pPr marL="0" marR="0">
                        <a:lnSpc>
                          <a:spcPct val="107000"/>
                        </a:lnSpc>
                        <a:spcBef>
                          <a:spcPts val="0"/>
                        </a:spcBef>
                        <a:spcAft>
                          <a:spcPts val="0"/>
                        </a:spcAft>
                      </a:pPr>
                      <a:r>
                        <a:rPr lang="en-US" sz="2400" b="1" dirty="0" smtClean="0">
                          <a:solidFill>
                            <a:schemeClr val="tx1"/>
                          </a:solidFill>
                          <a:effectLst/>
                          <a:latin typeface="Times New Roman" panose="02020603050405020304" pitchFamily="18" charset="0"/>
                          <a:cs typeface="Times New Roman" panose="02020603050405020304" pitchFamily="18" charset="0"/>
                        </a:rPr>
                        <a:t>see</a:t>
                      </a:r>
                      <a:endParaRPr lang="en-US" sz="2400" b="1" dirty="0">
                        <a:solidFill>
                          <a:schemeClr val="tx1"/>
                        </a:solidFill>
                        <a:effectLst/>
                        <a:latin typeface="Times New Roman" panose="02020603050405020304" pitchFamily="18" charset="0"/>
                        <a:cs typeface="Times New Roman" panose="02020603050405020304" pitchFamily="18" charset="0"/>
                      </a:endParaRPr>
                    </a:p>
                    <a:p>
                      <a:pPr marL="0" marR="0">
                        <a:lnSpc>
                          <a:spcPct val="107000"/>
                        </a:lnSpc>
                        <a:spcBef>
                          <a:spcPts val="0"/>
                        </a:spcBef>
                        <a:spcAft>
                          <a:spcPts val="0"/>
                        </a:spcAft>
                      </a:pPr>
                      <a:r>
                        <a:rPr lang="en-US" sz="2400" b="1" dirty="0">
                          <a:solidFill>
                            <a:schemeClr val="tx1"/>
                          </a:solidFill>
                          <a:effectLst/>
                          <a:latin typeface="Times New Roman" panose="02020603050405020304" pitchFamily="18" charset="0"/>
                          <a:cs typeface="Times New Roman" panose="02020603050405020304" pitchFamily="18" charset="0"/>
                        </a:rPr>
                        <a:t>s</a:t>
                      </a:r>
                      <a:r>
                        <a:rPr lang="en-US" sz="2400" b="1" dirty="0" smtClean="0">
                          <a:solidFill>
                            <a:schemeClr val="tx1"/>
                          </a:solidFill>
                          <a:effectLst/>
                          <a:latin typeface="Times New Roman" panose="02020603050405020304" pitchFamily="18" charset="0"/>
                          <a:cs typeface="Times New Roman" panose="02020603050405020304" pitchFamily="18" charset="0"/>
                        </a:rPr>
                        <a:t>ell</a:t>
                      </a:r>
                      <a:endParaRPr lang="en-US" sz="2400" b="1" dirty="0">
                        <a:solidFill>
                          <a:schemeClr val="tx1"/>
                        </a:solidFill>
                        <a:effectLst/>
                        <a:latin typeface="Times New Roman" panose="02020603050405020304" pitchFamily="18" charset="0"/>
                        <a:cs typeface="Times New Roman" panose="02020603050405020304" pitchFamily="18" charset="0"/>
                      </a:endParaRPr>
                    </a:p>
                    <a:p>
                      <a:pPr marL="0" marR="0">
                        <a:lnSpc>
                          <a:spcPct val="107000"/>
                        </a:lnSpc>
                        <a:spcBef>
                          <a:spcPts val="0"/>
                        </a:spcBef>
                        <a:spcAft>
                          <a:spcPts val="0"/>
                        </a:spcAft>
                      </a:pPr>
                      <a:r>
                        <a:rPr lang="en-US" sz="2400" b="1" dirty="0">
                          <a:solidFill>
                            <a:schemeClr val="tx1"/>
                          </a:solidFill>
                          <a:effectLst/>
                          <a:latin typeface="Times New Roman" panose="02020603050405020304" pitchFamily="18" charset="0"/>
                          <a:cs typeface="Times New Roman" panose="02020603050405020304" pitchFamily="18" charset="0"/>
                        </a:rPr>
                        <a:t>s</a:t>
                      </a:r>
                      <a:r>
                        <a:rPr lang="en-US" sz="2400" b="1" dirty="0" smtClean="0">
                          <a:solidFill>
                            <a:schemeClr val="tx1"/>
                          </a:solidFill>
                          <a:effectLst/>
                          <a:latin typeface="Times New Roman" panose="02020603050405020304" pitchFamily="18" charset="0"/>
                          <a:cs typeface="Times New Roman" panose="02020603050405020304" pitchFamily="18" charset="0"/>
                        </a:rPr>
                        <a:t>teal</a:t>
                      </a:r>
                      <a:endParaRPr lang="en-US" sz="2400" b="1" dirty="0">
                        <a:solidFill>
                          <a:schemeClr val="tx1"/>
                        </a:solidFill>
                        <a:effectLst/>
                        <a:latin typeface="Times New Roman" panose="02020603050405020304" pitchFamily="18" charset="0"/>
                        <a:cs typeface="Times New Roman" panose="02020603050405020304" pitchFamily="18" charset="0"/>
                      </a:endParaRPr>
                    </a:p>
                    <a:p>
                      <a:pPr marL="0" marR="0">
                        <a:lnSpc>
                          <a:spcPct val="107000"/>
                        </a:lnSpc>
                        <a:spcBef>
                          <a:spcPts val="0"/>
                        </a:spcBef>
                        <a:spcAft>
                          <a:spcPts val="0"/>
                        </a:spcAft>
                      </a:pPr>
                      <a:r>
                        <a:rPr lang="en-US" sz="2400" b="1" dirty="0">
                          <a:solidFill>
                            <a:schemeClr val="tx1"/>
                          </a:solidFill>
                          <a:effectLst/>
                          <a:latin typeface="Times New Roman" panose="02020603050405020304" pitchFamily="18" charset="0"/>
                          <a:cs typeface="Times New Roman" panose="02020603050405020304" pitchFamily="18" charset="0"/>
                        </a:rPr>
                        <a:t>t</a:t>
                      </a:r>
                      <a:r>
                        <a:rPr lang="en-US" sz="2400" b="1" dirty="0" smtClean="0">
                          <a:solidFill>
                            <a:schemeClr val="tx1"/>
                          </a:solidFill>
                          <a:effectLst/>
                          <a:latin typeface="Times New Roman" panose="02020603050405020304" pitchFamily="18" charset="0"/>
                          <a:cs typeface="Times New Roman" panose="02020603050405020304" pitchFamily="18" charset="0"/>
                        </a:rPr>
                        <a:t>each</a:t>
                      </a:r>
                      <a:endParaRPr lang="en-US" sz="2400" b="1" dirty="0">
                        <a:solidFill>
                          <a:schemeClr val="tx1"/>
                        </a:solidFill>
                        <a:effectLst/>
                        <a:latin typeface="Times New Roman" panose="02020603050405020304" pitchFamily="18" charset="0"/>
                        <a:cs typeface="Times New Roman" panose="02020603050405020304" pitchFamily="18" charset="0"/>
                      </a:endParaRPr>
                    </a:p>
                    <a:p>
                      <a:pPr marL="0" marR="0">
                        <a:lnSpc>
                          <a:spcPct val="107000"/>
                        </a:lnSpc>
                        <a:spcBef>
                          <a:spcPts val="0"/>
                        </a:spcBef>
                        <a:spcAft>
                          <a:spcPts val="0"/>
                        </a:spcAft>
                      </a:pPr>
                      <a:r>
                        <a:rPr lang="en-US" sz="2400" b="1" dirty="0">
                          <a:solidFill>
                            <a:schemeClr val="tx1"/>
                          </a:solidFill>
                          <a:effectLst/>
                          <a:latin typeface="Times New Roman" panose="02020603050405020304" pitchFamily="18" charset="0"/>
                          <a:cs typeface="Times New Roman" panose="02020603050405020304" pitchFamily="18" charset="0"/>
                        </a:rPr>
                        <a:t>t</a:t>
                      </a:r>
                      <a:r>
                        <a:rPr lang="en-US" sz="2400" b="1" dirty="0" smtClean="0">
                          <a:solidFill>
                            <a:schemeClr val="tx1"/>
                          </a:solidFill>
                          <a:effectLst/>
                          <a:latin typeface="Times New Roman" panose="02020603050405020304" pitchFamily="18" charset="0"/>
                          <a:cs typeface="Times New Roman" panose="02020603050405020304" pitchFamily="18" charset="0"/>
                        </a:rPr>
                        <a:t>hink</a:t>
                      </a:r>
                      <a:endParaRPr lang="en-US" sz="2400" b="1" dirty="0">
                        <a:solidFill>
                          <a:schemeClr val="tx1"/>
                        </a:solidFill>
                        <a:effectLst/>
                        <a:latin typeface="Times New Roman" panose="02020603050405020304" pitchFamily="18" charset="0"/>
                        <a:cs typeface="Times New Roman" panose="02020603050405020304" pitchFamily="18" charset="0"/>
                      </a:endParaRPr>
                    </a:p>
                    <a:p>
                      <a:pPr marL="0" marR="0">
                        <a:lnSpc>
                          <a:spcPct val="107000"/>
                        </a:lnSpc>
                        <a:spcBef>
                          <a:spcPts val="0"/>
                        </a:spcBef>
                        <a:spcAft>
                          <a:spcPts val="0"/>
                        </a:spcAft>
                      </a:pPr>
                      <a:r>
                        <a:rPr lang="en-US" sz="2400" b="1" dirty="0">
                          <a:solidFill>
                            <a:schemeClr val="tx1"/>
                          </a:solidFill>
                          <a:effectLst/>
                          <a:latin typeface="Times New Roman" panose="02020603050405020304" pitchFamily="18" charset="0"/>
                          <a:cs typeface="Times New Roman" panose="02020603050405020304" pitchFamily="18" charset="0"/>
                        </a:rPr>
                        <a:t>w</a:t>
                      </a:r>
                      <a:r>
                        <a:rPr lang="en-US" sz="2400" b="1" dirty="0" smtClean="0">
                          <a:solidFill>
                            <a:schemeClr val="tx1"/>
                          </a:solidFill>
                          <a:effectLst/>
                          <a:latin typeface="Times New Roman" panose="02020603050405020304" pitchFamily="18" charset="0"/>
                          <a:cs typeface="Times New Roman" panose="02020603050405020304" pitchFamily="18" charset="0"/>
                        </a:rPr>
                        <a:t>rite</a:t>
                      </a:r>
                      <a:endParaRPr lang="en-US" sz="24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accent2">
                        <a:lumMod val="40000"/>
                        <a:lumOff val="60000"/>
                      </a:schemeClr>
                    </a:solidFill>
                  </a:tcPr>
                </a:tc>
                <a:tc>
                  <a:txBody>
                    <a:bodyPr/>
                    <a:lstStyle/>
                    <a:p>
                      <a:pPr marL="0" marR="0" algn="ctr">
                        <a:lnSpc>
                          <a:spcPct val="107000"/>
                        </a:lnSpc>
                        <a:spcBef>
                          <a:spcPts val="0"/>
                        </a:spcBef>
                        <a:spcAft>
                          <a:spcPts val="0"/>
                        </a:spcAft>
                      </a:pPr>
                      <a:r>
                        <a:rPr lang="en-US" sz="2400" b="1" dirty="0" smtClean="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400" b="1" dirty="0" smtClean="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400" b="1" dirty="0" smtClean="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400" b="1" dirty="0" smtClean="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400" b="1" dirty="0" smtClean="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400" b="1" dirty="0" smtClean="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400" b="1" dirty="0" smtClean="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400" b="1" dirty="0" smtClean="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400" b="1" dirty="0" smtClean="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400" b="1" dirty="0" smtClean="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400" b="1" dirty="0" smtClean="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400" b="1" dirty="0" smtClean="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400" b="1" dirty="0" smtClean="0">
                          <a:solidFill>
                            <a:schemeClr val="tx1"/>
                          </a:solidFill>
                          <a:effectLst/>
                          <a:latin typeface="Times New Roman" panose="02020603050405020304" pitchFamily="18" charset="0"/>
                          <a:cs typeface="Times New Roman" panose="02020603050405020304" pitchFamily="18" charset="0"/>
                        </a:rPr>
                        <a:t>----</a:t>
                      </a:r>
                      <a:endParaRPr lang="en-US" sz="24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10001"/>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2536882004"/>
              </p:ext>
            </p:extLst>
          </p:nvPr>
        </p:nvGraphicFramePr>
        <p:xfrm>
          <a:off x="3581400" y="1227666"/>
          <a:ext cx="1346200" cy="5165946"/>
        </p:xfrm>
        <a:graphic>
          <a:graphicData uri="http://schemas.openxmlformats.org/drawingml/2006/table">
            <a:tbl>
              <a:tblPr firstRow="1" bandRow="1">
                <a:tableStyleId>{5C22544A-7EE6-4342-B048-85BDC9FD1C3A}</a:tableStyleId>
              </a:tblPr>
              <a:tblGrid>
                <a:gridCol w="1346200">
                  <a:extLst>
                    <a:ext uri="{9D8B030D-6E8A-4147-A177-3AD203B41FA5}">
                      <a16:colId xmlns:a16="http://schemas.microsoft.com/office/drawing/2014/main" val="20000"/>
                    </a:ext>
                  </a:extLst>
                </a:gridCol>
              </a:tblGrid>
              <a:tr h="389431">
                <a:tc>
                  <a:txBody>
                    <a:bodyPr/>
                    <a:lstStyle/>
                    <a:p>
                      <a:r>
                        <a:rPr lang="en-US" sz="2000" b="1" dirty="0" smtClean="0">
                          <a:solidFill>
                            <a:srgbClr val="0070C0"/>
                          </a:solidFill>
                          <a:latin typeface="Times New Roman" panose="02020603050405020304" pitchFamily="18" charset="0"/>
                          <a:cs typeface="Times New Roman" panose="02020603050405020304" pitchFamily="18" charset="0"/>
                        </a:rPr>
                        <a:t>answered</a:t>
                      </a:r>
                      <a:endParaRPr lang="en-US" sz="2000" b="1" dirty="0">
                        <a:solidFill>
                          <a:srgbClr val="0070C0"/>
                        </a:solidFill>
                        <a:latin typeface="Times New Roman" panose="02020603050405020304" pitchFamily="18" charset="0"/>
                        <a:cs typeface="Times New Roman" panose="02020603050405020304" pitchFamily="18" charset="0"/>
                      </a:endParaRPr>
                    </a:p>
                  </a:txBody>
                  <a:tcPr>
                    <a:solidFill>
                      <a:srgbClr val="FFC000"/>
                    </a:solidFill>
                  </a:tcPr>
                </a:tc>
                <a:extLst>
                  <a:ext uri="{0D108BD9-81ED-4DB2-BD59-A6C34878D82A}">
                    <a16:rowId xmlns:a16="http://schemas.microsoft.com/office/drawing/2014/main" val="10000"/>
                  </a:ext>
                </a:extLst>
              </a:tr>
              <a:tr h="411066">
                <a:tc>
                  <a:txBody>
                    <a:bodyPr/>
                    <a:lstStyle/>
                    <a:p>
                      <a:r>
                        <a:rPr lang="en-US" sz="2000" b="1" dirty="0" smtClean="0">
                          <a:solidFill>
                            <a:srgbClr val="0070C0"/>
                          </a:solidFill>
                          <a:latin typeface="Times New Roman" panose="02020603050405020304" pitchFamily="18" charset="0"/>
                          <a:cs typeface="Times New Roman" panose="02020603050405020304" pitchFamily="18" charset="0"/>
                        </a:rPr>
                        <a:t>asked</a:t>
                      </a:r>
                      <a:endParaRPr lang="en-US" sz="2000" b="1" dirty="0">
                        <a:solidFill>
                          <a:srgbClr val="0070C0"/>
                        </a:solidFill>
                        <a:latin typeface="Times New Roman" panose="02020603050405020304" pitchFamily="18" charset="0"/>
                        <a:cs typeface="Times New Roman" panose="02020603050405020304" pitchFamily="18" charset="0"/>
                      </a:endParaRPr>
                    </a:p>
                  </a:txBody>
                  <a:tcPr>
                    <a:solidFill>
                      <a:srgbClr val="FFC000"/>
                    </a:solidFill>
                  </a:tcPr>
                </a:tc>
                <a:extLst>
                  <a:ext uri="{0D108BD9-81ED-4DB2-BD59-A6C34878D82A}">
                    <a16:rowId xmlns:a16="http://schemas.microsoft.com/office/drawing/2014/main" val="10001"/>
                  </a:ext>
                </a:extLst>
              </a:tr>
              <a:tr h="389431">
                <a:tc>
                  <a:txBody>
                    <a:bodyPr/>
                    <a:lstStyle/>
                    <a:p>
                      <a:r>
                        <a:rPr lang="en-US" sz="2000" b="1" dirty="0" smtClean="0">
                          <a:solidFill>
                            <a:srgbClr val="0070C0"/>
                          </a:solidFill>
                          <a:latin typeface="Times New Roman" panose="02020603050405020304" pitchFamily="18" charset="0"/>
                          <a:cs typeface="Times New Roman" panose="02020603050405020304" pitchFamily="18" charset="0"/>
                        </a:rPr>
                        <a:t>checked</a:t>
                      </a:r>
                      <a:endParaRPr lang="en-US" sz="2000" b="1" dirty="0">
                        <a:solidFill>
                          <a:srgbClr val="0070C0"/>
                        </a:solidFill>
                        <a:latin typeface="Times New Roman" panose="02020603050405020304" pitchFamily="18" charset="0"/>
                        <a:cs typeface="Times New Roman" panose="02020603050405020304" pitchFamily="18" charset="0"/>
                      </a:endParaRPr>
                    </a:p>
                  </a:txBody>
                  <a:tcPr>
                    <a:solidFill>
                      <a:srgbClr val="FFC000"/>
                    </a:solidFill>
                  </a:tcPr>
                </a:tc>
                <a:extLst>
                  <a:ext uri="{0D108BD9-81ED-4DB2-BD59-A6C34878D82A}">
                    <a16:rowId xmlns:a16="http://schemas.microsoft.com/office/drawing/2014/main" val="10002"/>
                  </a:ext>
                </a:extLst>
              </a:tr>
              <a:tr h="389431">
                <a:tc>
                  <a:txBody>
                    <a:bodyPr/>
                    <a:lstStyle/>
                    <a:p>
                      <a:r>
                        <a:rPr lang="en-US" sz="2000" b="1" dirty="0" smtClean="0">
                          <a:solidFill>
                            <a:srgbClr val="0070C0"/>
                          </a:solidFill>
                          <a:latin typeface="Times New Roman" panose="02020603050405020304" pitchFamily="18" charset="0"/>
                          <a:cs typeface="Times New Roman" panose="02020603050405020304" pitchFamily="18" charset="0"/>
                        </a:rPr>
                        <a:t>closed</a:t>
                      </a:r>
                      <a:endParaRPr lang="en-US" sz="2000" b="1" dirty="0">
                        <a:solidFill>
                          <a:srgbClr val="0070C0"/>
                        </a:solidFill>
                        <a:latin typeface="Times New Roman" panose="02020603050405020304" pitchFamily="18" charset="0"/>
                        <a:cs typeface="Times New Roman" panose="02020603050405020304" pitchFamily="18" charset="0"/>
                      </a:endParaRPr>
                    </a:p>
                  </a:txBody>
                  <a:tcPr>
                    <a:solidFill>
                      <a:srgbClr val="FFC000"/>
                    </a:solidFill>
                  </a:tcPr>
                </a:tc>
                <a:extLst>
                  <a:ext uri="{0D108BD9-81ED-4DB2-BD59-A6C34878D82A}">
                    <a16:rowId xmlns:a16="http://schemas.microsoft.com/office/drawing/2014/main" val="10003"/>
                  </a:ext>
                </a:extLst>
              </a:tr>
              <a:tr h="389431">
                <a:tc>
                  <a:txBody>
                    <a:bodyPr/>
                    <a:lstStyle/>
                    <a:p>
                      <a:r>
                        <a:rPr lang="en-US" sz="2000" b="1" dirty="0" smtClean="0">
                          <a:solidFill>
                            <a:srgbClr val="0070C0"/>
                          </a:solidFill>
                          <a:latin typeface="Times New Roman" panose="02020603050405020304" pitchFamily="18" charset="0"/>
                          <a:cs typeface="Times New Roman" panose="02020603050405020304" pitchFamily="18" charset="0"/>
                        </a:rPr>
                        <a:t>created</a:t>
                      </a:r>
                      <a:endParaRPr lang="en-US" sz="2000" b="1" dirty="0">
                        <a:solidFill>
                          <a:srgbClr val="0070C0"/>
                        </a:solidFill>
                        <a:latin typeface="Times New Roman" panose="02020603050405020304" pitchFamily="18" charset="0"/>
                        <a:cs typeface="Times New Roman" panose="02020603050405020304" pitchFamily="18" charset="0"/>
                      </a:endParaRPr>
                    </a:p>
                  </a:txBody>
                  <a:tcPr>
                    <a:solidFill>
                      <a:srgbClr val="FFC000"/>
                    </a:solidFill>
                  </a:tcPr>
                </a:tc>
                <a:extLst>
                  <a:ext uri="{0D108BD9-81ED-4DB2-BD59-A6C34878D82A}">
                    <a16:rowId xmlns:a16="http://schemas.microsoft.com/office/drawing/2014/main" val="10004"/>
                  </a:ext>
                </a:extLst>
              </a:tr>
              <a:tr h="389431">
                <a:tc>
                  <a:txBody>
                    <a:bodyPr/>
                    <a:lstStyle/>
                    <a:p>
                      <a:r>
                        <a:rPr lang="en-US" sz="2000" b="1" dirty="0" smtClean="0">
                          <a:solidFill>
                            <a:srgbClr val="0070C0"/>
                          </a:solidFill>
                          <a:latin typeface="Times New Roman" panose="02020603050405020304" pitchFamily="18" charset="0"/>
                          <a:cs typeface="Times New Roman" panose="02020603050405020304" pitchFamily="18" charset="0"/>
                        </a:rPr>
                        <a:t>decided</a:t>
                      </a:r>
                      <a:endParaRPr lang="en-US" sz="2000" b="1" dirty="0">
                        <a:solidFill>
                          <a:srgbClr val="0070C0"/>
                        </a:solidFill>
                        <a:latin typeface="Times New Roman" panose="02020603050405020304" pitchFamily="18" charset="0"/>
                        <a:cs typeface="Times New Roman" panose="02020603050405020304" pitchFamily="18" charset="0"/>
                      </a:endParaRPr>
                    </a:p>
                  </a:txBody>
                  <a:tcPr>
                    <a:solidFill>
                      <a:srgbClr val="FFC000"/>
                    </a:solidFill>
                  </a:tcPr>
                </a:tc>
                <a:extLst>
                  <a:ext uri="{0D108BD9-81ED-4DB2-BD59-A6C34878D82A}">
                    <a16:rowId xmlns:a16="http://schemas.microsoft.com/office/drawing/2014/main" val="10005"/>
                  </a:ext>
                </a:extLst>
              </a:tr>
              <a:tr h="389431">
                <a:tc>
                  <a:txBody>
                    <a:bodyPr/>
                    <a:lstStyle/>
                    <a:p>
                      <a:r>
                        <a:rPr lang="en-US" sz="2000" b="1" dirty="0" smtClean="0">
                          <a:solidFill>
                            <a:srgbClr val="0070C0"/>
                          </a:solidFill>
                          <a:latin typeface="Times New Roman" panose="02020603050405020304" pitchFamily="18" charset="0"/>
                          <a:cs typeface="Times New Roman" panose="02020603050405020304" pitchFamily="18" charset="0"/>
                        </a:rPr>
                        <a:t>helped</a:t>
                      </a:r>
                      <a:endParaRPr lang="en-US" sz="2000" b="1" dirty="0">
                        <a:solidFill>
                          <a:srgbClr val="0070C0"/>
                        </a:solidFill>
                        <a:latin typeface="Times New Roman" panose="02020603050405020304" pitchFamily="18" charset="0"/>
                        <a:cs typeface="Times New Roman" panose="02020603050405020304" pitchFamily="18" charset="0"/>
                      </a:endParaRPr>
                    </a:p>
                  </a:txBody>
                  <a:tcPr>
                    <a:solidFill>
                      <a:srgbClr val="FFC000"/>
                    </a:solidFill>
                  </a:tcPr>
                </a:tc>
                <a:extLst>
                  <a:ext uri="{0D108BD9-81ED-4DB2-BD59-A6C34878D82A}">
                    <a16:rowId xmlns:a16="http://schemas.microsoft.com/office/drawing/2014/main" val="10006"/>
                  </a:ext>
                </a:extLst>
              </a:tr>
              <a:tr h="389431">
                <a:tc>
                  <a:txBody>
                    <a:bodyPr/>
                    <a:lstStyle/>
                    <a:p>
                      <a:r>
                        <a:rPr lang="en-US" sz="2000" b="1" dirty="0" smtClean="0">
                          <a:solidFill>
                            <a:srgbClr val="0070C0"/>
                          </a:solidFill>
                          <a:latin typeface="Times New Roman" panose="02020603050405020304" pitchFamily="18" charset="0"/>
                          <a:cs typeface="Times New Roman" panose="02020603050405020304" pitchFamily="18" charset="0"/>
                        </a:rPr>
                        <a:t>improved</a:t>
                      </a:r>
                      <a:endParaRPr lang="en-US" sz="2000" b="1" dirty="0">
                        <a:solidFill>
                          <a:srgbClr val="0070C0"/>
                        </a:solidFill>
                        <a:latin typeface="Times New Roman" panose="02020603050405020304" pitchFamily="18" charset="0"/>
                        <a:cs typeface="Times New Roman" panose="02020603050405020304" pitchFamily="18" charset="0"/>
                      </a:endParaRPr>
                    </a:p>
                  </a:txBody>
                  <a:tcPr>
                    <a:solidFill>
                      <a:srgbClr val="FFC000"/>
                    </a:solidFill>
                  </a:tcPr>
                </a:tc>
                <a:extLst>
                  <a:ext uri="{0D108BD9-81ED-4DB2-BD59-A6C34878D82A}">
                    <a16:rowId xmlns:a16="http://schemas.microsoft.com/office/drawing/2014/main" val="10007"/>
                  </a:ext>
                </a:extLst>
              </a:tr>
              <a:tr h="389431">
                <a:tc>
                  <a:txBody>
                    <a:bodyPr/>
                    <a:lstStyle/>
                    <a:p>
                      <a:r>
                        <a:rPr lang="en-US" sz="2000" b="1" dirty="0" smtClean="0">
                          <a:solidFill>
                            <a:srgbClr val="0070C0"/>
                          </a:solidFill>
                          <a:latin typeface="Times New Roman" panose="02020603050405020304" pitchFamily="18" charset="0"/>
                          <a:cs typeface="Times New Roman" panose="02020603050405020304" pitchFamily="18" charset="0"/>
                        </a:rPr>
                        <a:t>invented</a:t>
                      </a:r>
                      <a:endParaRPr lang="en-US" sz="2000" b="1" dirty="0">
                        <a:solidFill>
                          <a:srgbClr val="0070C0"/>
                        </a:solidFill>
                        <a:latin typeface="Times New Roman" panose="02020603050405020304" pitchFamily="18" charset="0"/>
                        <a:cs typeface="Times New Roman" panose="02020603050405020304" pitchFamily="18" charset="0"/>
                      </a:endParaRPr>
                    </a:p>
                  </a:txBody>
                  <a:tcPr>
                    <a:solidFill>
                      <a:srgbClr val="FFC000"/>
                    </a:solidFill>
                  </a:tcPr>
                </a:tc>
                <a:extLst>
                  <a:ext uri="{0D108BD9-81ED-4DB2-BD59-A6C34878D82A}">
                    <a16:rowId xmlns:a16="http://schemas.microsoft.com/office/drawing/2014/main" val="10008"/>
                  </a:ext>
                </a:extLst>
              </a:tr>
              <a:tr h="389431">
                <a:tc>
                  <a:txBody>
                    <a:bodyPr/>
                    <a:lstStyle/>
                    <a:p>
                      <a:r>
                        <a:rPr lang="en-US" sz="2000" b="1" dirty="0" smtClean="0">
                          <a:solidFill>
                            <a:srgbClr val="0070C0"/>
                          </a:solidFill>
                          <a:latin typeface="Times New Roman" panose="02020603050405020304" pitchFamily="18" charset="0"/>
                          <a:cs typeface="Times New Roman" panose="02020603050405020304" pitchFamily="18" charset="0"/>
                        </a:rPr>
                        <a:t>listened</a:t>
                      </a:r>
                      <a:endParaRPr lang="en-US" sz="2000" b="1" dirty="0">
                        <a:solidFill>
                          <a:srgbClr val="0070C0"/>
                        </a:solidFill>
                        <a:latin typeface="Times New Roman" panose="02020603050405020304" pitchFamily="18" charset="0"/>
                        <a:cs typeface="Times New Roman" panose="02020603050405020304" pitchFamily="18" charset="0"/>
                      </a:endParaRPr>
                    </a:p>
                  </a:txBody>
                  <a:tcPr>
                    <a:solidFill>
                      <a:srgbClr val="FFC000"/>
                    </a:solidFill>
                  </a:tcPr>
                </a:tc>
                <a:extLst>
                  <a:ext uri="{0D108BD9-81ED-4DB2-BD59-A6C34878D82A}">
                    <a16:rowId xmlns:a16="http://schemas.microsoft.com/office/drawing/2014/main" val="10009"/>
                  </a:ext>
                </a:extLst>
              </a:tr>
              <a:tr h="389431">
                <a:tc>
                  <a:txBody>
                    <a:bodyPr/>
                    <a:lstStyle/>
                    <a:p>
                      <a:r>
                        <a:rPr lang="en-US" sz="2000" b="1" dirty="0" smtClean="0">
                          <a:solidFill>
                            <a:srgbClr val="0070C0"/>
                          </a:solidFill>
                          <a:latin typeface="Times New Roman" panose="02020603050405020304" pitchFamily="18" charset="0"/>
                          <a:cs typeface="Times New Roman" panose="02020603050405020304" pitchFamily="18" charset="0"/>
                        </a:rPr>
                        <a:t>opened</a:t>
                      </a:r>
                      <a:endParaRPr lang="en-US" sz="2000" b="1" dirty="0">
                        <a:solidFill>
                          <a:srgbClr val="0070C0"/>
                        </a:solidFill>
                        <a:latin typeface="Times New Roman" panose="02020603050405020304" pitchFamily="18" charset="0"/>
                        <a:cs typeface="Times New Roman" panose="02020603050405020304" pitchFamily="18" charset="0"/>
                      </a:endParaRPr>
                    </a:p>
                  </a:txBody>
                  <a:tcPr>
                    <a:solidFill>
                      <a:srgbClr val="FFC000"/>
                    </a:solidFill>
                  </a:tcPr>
                </a:tc>
                <a:extLst>
                  <a:ext uri="{0D108BD9-81ED-4DB2-BD59-A6C34878D82A}">
                    <a16:rowId xmlns:a16="http://schemas.microsoft.com/office/drawing/2014/main" val="10010"/>
                  </a:ext>
                </a:extLst>
              </a:tr>
              <a:tr h="389431">
                <a:tc>
                  <a:txBody>
                    <a:bodyPr/>
                    <a:lstStyle/>
                    <a:p>
                      <a:r>
                        <a:rPr lang="en-US" sz="2000" b="1" dirty="0" smtClean="0">
                          <a:solidFill>
                            <a:srgbClr val="0070C0"/>
                          </a:solidFill>
                          <a:latin typeface="Times New Roman" panose="02020603050405020304" pitchFamily="18" charset="0"/>
                          <a:cs typeface="Times New Roman" panose="02020603050405020304" pitchFamily="18" charset="0"/>
                        </a:rPr>
                        <a:t>washed</a:t>
                      </a:r>
                      <a:endParaRPr lang="en-US" sz="2000" b="1" dirty="0">
                        <a:solidFill>
                          <a:srgbClr val="0070C0"/>
                        </a:solidFill>
                        <a:latin typeface="Times New Roman" panose="02020603050405020304" pitchFamily="18" charset="0"/>
                        <a:cs typeface="Times New Roman" panose="02020603050405020304" pitchFamily="18" charset="0"/>
                      </a:endParaRPr>
                    </a:p>
                  </a:txBody>
                  <a:tcPr>
                    <a:solidFill>
                      <a:srgbClr val="FFC000"/>
                    </a:solidFill>
                  </a:tcPr>
                </a:tc>
                <a:extLst>
                  <a:ext uri="{0D108BD9-81ED-4DB2-BD59-A6C34878D82A}">
                    <a16:rowId xmlns:a16="http://schemas.microsoft.com/office/drawing/2014/main" val="10011"/>
                  </a:ext>
                </a:extLst>
              </a:tr>
              <a:tr h="389431">
                <a:tc>
                  <a:txBody>
                    <a:bodyPr/>
                    <a:lstStyle/>
                    <a:p>
                      <a:r>
                        <a:rPr lang="en-US" sz="2000" b="1" dirty="0" smtClean="0">
                          <a:solidFill>
                            <a:srgbClr val="0070C0"/>
                          </a:solidFill>
                          <a:latin typeface="Times New Roman" panose="02020603050405020304" pitchFamily="18" charset="0"/>
                          <a:cs typeface="Times New Roman" panose="02020603050405020304" pitchFamily="18" charset="0"/>
                        </a:rPr>
                        <a:t>watched </a:t>
                      </a:r>
                      <a:endParaRPr lang="en-US" sz="2000" b="1" dirty="0">
                        <a:solidFill>
                          <a:srgbClr val="0070C0"/>
                        </a:solidFill>
                        <a:latin typeface="Times New Roman" panose="02020603050405020304" pitchFamily="18" charset="0"/>
                        <a:cs typeface="Times New Roman" panose="02020603050405020304" pitchFamily="18" charset="0"/>
                      </a:endParaRPr>
                    </a:p>
                  </a:txBody>
                  <a:tcPr>
                    <a:solidFill>
                      <a:srgbClr val="FFC000"/>
                    </a:solidFill>
                  </a:tcPr>
                </a:tc>
                <a:extLst>
                  <a:ext uri="{0D108BD9-81ED-4DB2-BD59-A6C34878D82A}">
                    <a16:rowId xmlns:a16="http://schemas.microsoft.com/office/drawing/2014/main" val="10012"/>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3638948435"/>
              </p:ext>
            </p:extLst>
          </p:nvPr>
        </p:nvGraphicFramePr>
        <p:xfrm>
          <a:off x="8610600" y="1214966"/>
          <a:ext cx="1155700" cy="5151120"/>
        </p:xfrm>
        <a:graphic>
          <a:graphicData uri="http://schemas.openxmlformats.org/drawingml/2006/table">
            <a:tbl>
              <a:tblPr firstRow="1" bandRow="1">
                <a:tableStyleId>{5C22544A-7EE6-4342-B048-85BDC9FD1C3A}</a:tableStyleId>
              </a:tblPr>
              <a:tblGrid>
                <a:gridCol w="1155700">
                  <a:extLst>
                    <a:ext uri="{9D8B030D-6E8A-4147-A177-3AD203B41FA5}">
                      <a16:colId xmlns:a16="http://schemas.microsoft.com/office/drawing/2014/main" val="20000"/>
                    </a:ext>
                  </a:extLst>
                </a:gridCol>
              </a:tblGrid>
              <a:tr h="370840">
                <a:tc>
                  <a:txBody>
                    <a:bodyPr/>
                    <a:lstStyle/>
                    <a:p>
                      <a:r>
                        <a:rPr lang="en-US" sz="2000" b="1" dirty="0" smtClean="0">
                          <a:solidFill>
                            <a:srgbClr val="0070C0"/>
                          </a:solidFill>
                          <a:latin typeface="Times New Roman" panose="02020603050405020304" pitchFamily="18" charset="0"/>
                          <a:cs typeface="Times New Roman" panose="02020603050405020304" pitchFamily="18" charset="0"/>
                        </a:rPr>
                        <a:t>built</a:t>
                      </a:r>
                      <a:endParaRPr lang="en-US" sz="2000" b="1" dirty="0">
                        <a:solidFill>
                          <a:srgbClr val="0070C0"/>
                        </a:solidFill>
                        <a:latin typeface="Times New Roman" panose="02020603050405020304" pitchFamily="18" charset="0"/>
                        <a:cs typeface="Times New Roman" panose="02020603050405020304" pitchFamily="18" charset="0"/>
                      </a:endParaRPr>
                    </a:p>
                  </a:txBody>
                  <a:tcPr>
                    <a:solidFill>
                      <a:srgbClr val="FFC000"/>
                    </a:solidFill>
                  </a:tcPr>
                </a:tc>
                <a:extLst>
                  <a:ext uri="{0D108BD9-81ED-4DB2-BD59-A6C34878D82A}">
                    <a16:rowId xmlns:a16="http://schemas.microsoft.com/office/drawing/2014/main" val="10000"/>
                  </a:ext>
                </a:extLst>
              </a:tr>
              <a:tr h="370840">
                <a:tc>
                  <a:txBody>
                    <a:bodyPr/>
                    <a:lstStyle/>
                    <a:p>
                      <a:r>
                        <a:rPr lang="en-US" sz="2000" b="1" dirty="0" smtClean="0">
                          <a:solidFill>
                            <a:srgbClr val="0070C0"/>
                          </a:solidFill>
                          <a:latin typeface="Times New Roman" panose="02020603050405020304" pitchFamily="18" charset="0"/>
                          <a:cs typeface="Times New Roman" panose="02020603050405020304" pitchFamily="18" charset="0"/>
                        </a:rPr>
                        <a:t>bought</a:t>
                      </a:r>
                      <a:endParaRPr lang="en-US" sz="2000" b="1" dirty="0">
                        <a:solidFill>
                          <a:srgbClr val="0070C0"/>
                        </a:solidFill>
                        <a:latin typeface="Times New Roman" panose="02020603050405020304" pitchFamily="18" charset="0"/>
                        <a:cs typeface="Times New Roman" panose="02020603050405020304" pitchFamily="18" charset="0"/>
                      </a:endParaRPr>
                    </a:p>
                  </a:txBody>
                  <a:tcPr>
                    <a:solidFill>
                      <a:srgbClr val="FFC000"/>
                    </a:solidFill>
                  </a:tcPr>
                </a:tc>
                <a:extLst>
                  <a:ext uri="{0D108BD9-81ED-4DB2-BD59-A6C34878D82A}">
                    <a16:rowId xmlns:a16="http://schemas.microsoft.com/office/drawing/2014/main" val="10001"/>
                  </a:ext>
                </a:extLst>
              </a:tr>
              <a:tr h="370840">
                <a:tc>
                  <a:txBody>
                    <a:bodyPr/>
                    <a:lstStyle/>
                    <a:p>
                      <a:r>
                        <a:rPr lang="en-US" sz="2000" b="1" dirty="0" smtClean="0">
                          <a:solidFill>
                            <a:srgbClr val="0070C0"/>
                          </a:solidFill>
                          <a:latin typeface="Times New Roman" panose="02020603050405020304" pitchFamily="18" charset="0"/>
                          <a:cs typeface="Times New Roman" panose="02020603050405020304" pitchFamily="18" charset="0"/>
                        </a:rPr>
                        <a:t>done</a:t>
                      </a:r>
                      <a:endParaRPr lang="en-US" sz="2000" b="1" dirty="0">
                        <a:solidFill>
                          <a:srgbClr val="0070C0"/>
                        </a:solidFill>
                        <a:latin typeface="Times New Roman" panose="02020603050405020304" pitchFamily="18" charset="0"/>
                        <a:cs typeface="Times New Roman" panose="02020603050405020304" pitchFamily="18" charset="0"/>
                      </a:endParaRPr>
                    </a:p>
                  </a:txBody>
                  <a:tcPr>
                    <a:solidFill>
                      <a:srgbClr val="FFC000"/>
                    </a:solidFill>
                  </a:tcPr>
                </a:tc>
                <a:extLst>
                  <a:ext uri="{0D108BD9-81ED-4DB2-BD59-A6C34878D82A}">
                    <a16:rowId xmlns:a16="http://schemas.microsoft.com/office/drawing/2014/main" val="10002"/>
                  </a:ext>
                </a:extLst>
              </a:tr>
              <a:tr h="370840">
                <a:tc>
                  <a:txBody>
                    <a:bodyPr/>
                    <a:lstStyle/>
                    <a:p>
                      <a:r>
                        <a:rPr lang="en-US" sz="2000" b="1" dirty="0" smtClean="0">
                          <a:solidFill>
                            <a:srgbClr val="0070C0"/>
                          </a:solidFill>
                          <a:latin typeface="Times New Roman" panose="02020603050405020304" pitchFamily="18" charset="0"/>
                          <a:cs typeface="Times New Roman" panose="02020603050405020304" pitchFamily="18" charset="0"/>
                        </a:rPr>
                        <a:t>gone</a:t>
                      </a:r>
                      <a:endParaRPr lang="en-US" sz="2000" b="1" dirty="0">
                        <a:solidFill>
                          <a:srgbClr val="0070C0"/>
                        </a:solidFill>
                        <a:latin typeface="Times New Roman" panose="02020603050405020304" pitchFamily="18" charset="0"/>
                        <a:cs typeface="Times New Roman" panose="02020603050405020304" pitchFamily="18" charset="0"/>
                      </a:endParaRPr>
                    </a:p>
                  </a:txBody>
                  <a:tcPr>
                    <a:solidFill>
                      <a:srgbClr val="FFC000"/>
                    </a:solidFill>
                  </a:tcPr>
                </a:tc>
                <a:extLst>
                  <a:ext uri="{0D108BD9-81ED-4DB2-BD59-A6C34878D82A}">
                    <a16:rowId xmlns:a16="http://schemas.microsoft.com/office/drawing/2014/main" val="10003"/>
                  </a:ext>
                </a:extLst>
              </a:tr>
              <a:tr h="370840">
                <a:tc>
                  <a:txBody>
                    <a:bodyPr/>
                    <a:lstStyle/>
                    <a:p>
                      <a:r>
                        <a:rPr lang="en-US" sz="2000" b="1" dirty="0" smtClean="0">
                          <a:solidFill>
                            <a:srgbClr val="0070C0"/>
                          </a:solidFill>
                          <a:latin typeface="Times New Roman" panose="02020603050405020304" pitchFamily="18" charset="0"/>
                          <a:cs typeface="Times New Roman" panose="02020603050405020304" pitchFamily="18" charset="0"/>
                        </a:rPr>
                        <a:t>had</a:t>
                      </a:r>
                      <a:endParaRPr lang="en-US" sz="2000" b="1" dirty="0">
                        <a:solidFill>
                          <a:srgbClr val="0070C0"/>
                        </a:solidFill>
                        <a:latin typeface="Times New Roman" panose="02020603050405020304" pitchFamily="18" charset="0"/>
                        <a:cs typeface="Times New Roman" panose="02020603050405020304" pitchFamily="18" charset="0"/>
                      </a:endParaRPr>
                    </a:p>
                  </a:txBody>
                  <a:tcPr>
                    <a:solidFill>
                      <a:srgbClr val="FFC000"/>
                    </a:solidFill>
                  </a:tcPr>
                </a:tc>
                <a:extLst>
                  <a:ext uri="{0D108BD9-81ED-4DB2-BD59-A6C34878D82A}">
                    <a16:rowId xmlns:a16="http://schemas.microsoft.com/office/drawing/2014/main" val="10004"/>
                  </a:ext>
                </a:extLst>
              </a:tr>
              <a:tr h="370840">
                <a:tc>
                  <a:txBody>
                    <a:bodyPr/>
                    <a:lstStyle/>
                    <a:p>
                      <a:r>
                        <a:rPr lang="en-US" sz="2000" b="1" dirty="0" smtClean="0">
                          <a:solidFill>
                            <a:srgbClr val="0070C0"/>
                          </a:solidFill>
                          <a:latin typeface="Times New Roman" panose="02020603050405020304" pitchFamily="18" charset="0"/>
                          <a:cs typeface="Times New Roman" panose="02020603050405020304" pitchFamily="18" charset="0"/>
                        </a:rPr>
                        <a:t>heard</a:t>
                      </a:r>
                      <a:endParaRPr lang="en-US" sz="2000" b="1" dirty="0">
                        <a:solidFill>
                          <a:srgbClr val="0070C0"/>
                        </a:solidFill>
                        <a:latin typeface="Times New Roman" panose="02020603050405020304" pitchFamily="18" charset="0"/>
                        <a:cs typeface="Times New Roman" panose="02020603050405020304" pitchFamily="18" charset="0"/>
                      </a:endParaRPr>
                    </a:p>
                  </a:txBody>
                  <a:tcPr>
                    <a:solidFill>
                      <a:srgbClr val="FFC000"/>
                    </a:solidFill>
                  </a:tcPr>
                </a:tc>
                <a:extLst>
                  <a:ext uri="{0D108BD9-81ED-4DB2-BD59-A6C34878D82A}">
                    <a16:rowId xmlns:a16="http://schemas.microsoft.com/office/drawing/2014/main" val="10005"/>
                  </a:ext>
                </a:extLst>
              </a:tr>
              <a:tr h="370840">
                <a:tc>
                  <a:txBody>
                    <a:bodyPr/>
                    <a:lstStyle/>
                    <a:p>
                      <a:r>
                        <a:rPr lang="en-US" sz="2000" b="1" dirty="0" smtClean="0">
                          <a:solidFill>
                            <a:srgbClr val="0070C0"/>
                          </a:solidFill>
                          <a:latin typeface="Times New Roman" panose="02020603050405020304" pitchFamily="18" charset="0"/>
                          <a:cs typeface="Times New Roman" panose="02020603050405020304" pitchFamily="18" charset="0"/>
                        </a:rPr>
                        <a:t>made</a:t>
                      </a:r>
                      <a:endParaRPr lang="en-US" sz="2000" b="1" dirty="0">
                        <a:solidFill>
                          <a:srgbClr val="0070C0"/>
                        </a:solidFill>
                        <a:latin typeface="Times New Roman" panose="02020603050405020304" pitchFamily="18" charset="0"/>
                        <a:cs typeface="Times New Roman" panose="02020603050405020304" pitchFamily="18" charset="0"/>
                      </a:endParaRPr>
                    </a:p>
                  </a:txBody>
                  <a:tcPr>
                    <a:solidFill>
                      <a:srgbClr val="FFC000"/>
                    </a:solidFill>
                  </a:tcPr>
                </a:tc>
                <a:extLst>
                  <a:ext uri="{0D108BD9-81ED-4DB2-BD59-A6C34878D82A}">
                    <a16:rowId xmlns:a16="http://schemas.microsoft.com/office/drawing/2014/main" val="10006"/>
                  </a:ext>
                </a:extLst>
              </a:tr>
              <a:tr h="370840">
                <a:tc>
                  <a:txBody>
                    <a:bodyPr/>
                    <a:lstStyle/>
                    <a:p>
                      <a:r>
                        <a:rPr lang="en-US" sz="2000" b="1" dirty="0" smtClean="0">
                          <a:solidFill>
                            <a:srgbClr val="0070C0"/>
                          </a:solidFill>
                          <a:latin typeface="Times New Roman" panose="02020603050405020304" pitchFamily="18" charset="0"/>
                          <a:cs typeface="Times New Roman" panose="02020603050405020304" pitchFamily="18" charset="0"/>
                        </a:rPr>
                        <a:t>seen</a:t>
                      </a:r>
                      <a:endParaRPr lang="en-US" sz="2000" b="1" dirty="0">
                        <a:solidFill>
                          <a:srgbClr val="0070C0"/>
                        </a:solidFill>
                        <a:latin typeface="Times New Roman" panose="02020603050405020304" pitchFamily="18" charset="0"/>
                        <a:cs typeface="Times New Roman" panose="02020603050405020304" pitchFamily="18" charset="0"/>
                      </a:endParaRPr>
                    </a:p>
                  </a:txBody>
                  <a:tcPr>
                    <a:solidFill>
                      <a:srgbClr val="FFC000"/>
                    </a:solidFill>
                  </a:tcPr>
                </a:tc>
                <a:extLst>
                  <a:ext uri="{0D108BD9-81ED-4DB2-BD59-A6C34878D82A}">
                    <a16:rowId xmlns:a16="http://schemas.microsoft.com/office/drawing/2014/main" val="10007"/>
                  </a:ext>
                </a:extLst>
              </a:tr>
              <a:tr h="370840">
                <a:tc>
                  <a:txBody>
                    <a:bodyPr/>
                    <a:lstStyle/>
                    <a:p>
                      <a:r>
                        <a:rPr lang="en-US" sz="2000" b="1" dirty="0" smtClean="0">
                          <a:solidFill>
                            <a:srgbClr val="0070C0"/>
                          </a:solidFill>
                          <a:latin typeface="Times New Roman" panose="02020603050405020304" pitchFamily="18" charset="0"/>
                          <a:cs typeface="Times New Roman" panose="02020603050405020304" pitchFamily="18" charset="0"/>
                        </a:rPr>
                        <a:t>sold</a:t>
                      </a:r>
                      <a:endParaRPr lang="en-US" sz="2000" b="1" dirty="0">
                        <a:solidFill>
                          <a:srgbClr val="0070C0"/>
                        </a:solidFill>
                        <a:latin typeface="Times New Roman" panose="02020603050405020304" pitchFamily="18" charset="0"/>
                        <a:cs typeface="Times New Roman" panose="02020603050405020304" pitchFamily="18" charset="0"/>
                      </a:endParaRPr>
                    </a:p>
                  </a:txBody>
                  <a:tcPr>
                    <a:solidFill>
                      <a:srgbClr val="FFC000"/>
                    </a:solidFill>
                  </a:tcPr>
                </a:tc>
                <a:extLst>
                  <a:ext uri="{0D108BD9-81ED-4DB2-BD59-A6C34878D82A}">
                    <a16:rowId xmlns:a16="http://schemas.microsoft.com/office/drawing/2014/main" val="10008"/>
                  </a:ext>
                </a:extLst>
              </a:tr>
              <a:tr h="370840">
                <a:tc>
                  <a:txBody>
                    <a:bodyPr/>
                    <a:lstStyle/>
                    <a:p>
                      <a:r>
                        <a:rPr lang="en-US" sz="2000" b="1" dirty="0" smtClean="0">
                          <a:solidFill>
                            <a:srgbClr val="0070C0"/>
                          </a:solidFill>
                          <a:latin typeface="Times New Roman" panose="02020603050405020304" pitchFamily="18" charset="0"/>
                          <a:cs typeface="Times New Roman" panose="02020603050405020304" pitchFamily="18" charset="0"/>
                        </a:rPr>
                        <a:t>stolen</a:t>
                      </a:r>
                      <a:endParaRPr lang="en-US" sz="2000" b="1" dirty="0">
                        <a:solidFill>
                          <a:srgbClr val="0070C0"/>
                        </a:solidFill>
                        <a:latin typeface="Times New Roman" panose="02020603050405020304" pitchFamily="18" charset="0"/>
                        <a:cs typeface="Times New Roman" panose="02020603050405020304" pitchFamily="18" charset="0"/>
                      </a:endParaRPr>
                    </a:p>
                  </a:txBody>
                  <a:tcPr>
                    <a:solidFill>
                      <a:srgbClr val="FFC000"/>
                    </a:solidFill>
                  </a:tcPr>
                </a:tc>
                <a:extLst>
                  <a:ext uri="{0D108BD9-81ED-4DB2-BD59-A6C34878D82A}">
                    <a16:rowId xmlns:a16="http://schemas.microsoft.com/office/drawing/2014/main" val="10009"/>
                  </a:ext>
                </a:extLst>
              </a:tr>
              <a:tr h="370840">
                <a:tc>
                  <a:txBody>
                    <a:bodyPr/>
                    <a:lstStyle/>
                    <a:p>
                      <a:r>
                        <a:rPr lang="en-US" sz="2000" b="1" dirty="0" smtClean="0">
                          <a:solidFill>
                            <a:srgbClr val="0070C0"/>
                          </a:solidFill>
                          <a:latin typeface="Times New Roman" panose="02020603050405020304" pitchFamily="18" charset="0"/>
                          <a:cs typeface="Times New Roman" panose="02020603050405020304" pitchFamily="18" charset="0"/>
                        </a:rPr>
                        <a:t>taught</a:t>
                      </a:r>
                      <a:endParaRPr lang="en-US" sz="2000" b="1" dirty="0">
                        <a:solidFill>
                          <a:srgbClr val="0070C0"/>
                        </a:solidFill>
                        <a:latin typeface="Times New Roman" panose="02020603050405020304" pitchFamily="18" charset="0"/>
                        <a:cs typeface="Times New Roman" panose="02020603050405020304" pitchFamily="18" charset="0"/>
                      </a:endParaRPr>
                    </a:p>
                  </a:txBody>
                  <a:tcPr>
                    <a:solidFill>
                      <a:srgbClr val="FFC000"/>
                    </a:solidFill>
                  </a:tcPr>
                </a:tc>
                <a:extLst>
                  <a:ext uri="{0D108BD9-81ED-4DB2-BD59-A6C34878D82A}">
                    <a16:rowId xmlns:a16="http://schemas.microsoft.com/office/drawing/2014/main" val="10010"/>
                  </a:ext>
                </a:extLst>
              </a:tr>
              <a:tr h="370840">
                <a:tc>
                  <a:txBody>
                    <a:bodyPr/>
                    <a:lstStyle/>
                    <a:p>
                      <a:r>
                        <a:rPr lang="en-US" sz="2000" b="1" dirty="0" smtClean="0">
                          <a:solidFill>
                            <a:srgbClr val="0070C0"/>
                          </a:solidFill>
                          <a:latin typeface="Times New Roman" panose="02020603050405020304" pitchFamily="18" charset="0"/>
                          <a:cs typeface="Times New Roman" panose="02020603050405020304" pitchFamily="18" charset="0"/>
                        </a:rPr>
                        <a:t>thought</a:t>
                      </a:r>
                      <a:endParaRPr lang="en-US" sz="2000" b="1" dirty="0">
                        <a:solidFill>
                          <a:srgbClr val="0070C0"/>
                        </a:solidFill>
                        <a:latin typeface="Times New Roman" panose="02020603050405020304" pitchFamily="18" charset="0"/>
                        <a:cs typeface="Times New Roman" panose="02020603050405020304" pitchFamily="18" charset="0"/>
                      </a:endParaRPr>
                    </a:p>
                  </a:txBody>
                  <a:tcPr>
                    <a:solidFill>
                      <a:srgbClr val="FFC000"/>
                    </a:solidFill>
                  </a:tcPr>
                </a:tc>
                <a:extLst>
                  <a:ext uri="{0D108BD9-81ED-4DB2-BD59-A6C34878D82A}">
                    <a16:rowId xmlns:a16="http://schemas.microsoft.com/office/drawing/2014/main" val="10011"/>
                  </a:ext>
                </a:extLst>
              </a:tr>
              <a:tr h="370840">
                <a:tc>
                  <a:txBody>
                    <a:bodyPr/>
                    <a:lstStyle/>
                    <a:p>
                      <a:r>
                        <a:rPr lang="en-US" sz="2000" b="1" dirty="0" smtClean="0">
                          <a:solidFill>
                            <a:srgbClr val="0070C0"/>
                          </a:solidFill>
                          <a:latin typeface="Times New Roman" panose="02020603050405020304" pitchFamily="18" charset="0"/>
                          <a:cs typeface="Times New Roman" panose="02020603050405020304" pitchFamily="18" charset="0"/>
                        </a:rPr>
                        <a:t>written</a:t>
                      </a:r>
                      <a:endParaRPr lang="en-US" sz="2000" b="1" dirty="0">
                        <a:solidFill>
                          <a:srgbClr val="0070C0"/>
                        </a:solidFill>
                        <a:latin typeface="Times New Roman" panose="02020603050405020304" pitchFamily="18" charset="0"/>
                        <a:cs typeface="Times New Roman" panose="02020603050405020304" pitchFamily="18" charset="0"/>
                      </a:endParaRPr>
                    </a:p>
                  </a:txBody>
                  <a:tcPr>
                    <a:solidFill>
                      <a:srgbClr val="FFC000"/>
                    </a:solidFill>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235489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31800" y="325735"/>
            <a:ext cx="10248900" cy="830997"/>
          </a:xfrm>
          <a:prstGeom prst="rect">
            <a:avLst/>
          </a:prstGeom>
        </p:spPr>
        <p:txBody>
          <a:bodyPr wrap="square">
            <a:spAutoFit/>
          </a:bodyPr>
          <a:lstStyle/>
          <a:p>
            <a:pPr algn="ctr"/>
            <a:r>
              <a:rPr lang="en-US" sz="2400" b="1" i="1" dirty="0">
                <a:solidFill>
                  <a:srgbClr val="C00000"/>
                </a:solidFill>
                <a:latin typeface="Times New Roman" panose="02020603050405020304" pitchFamily="18" charset="0"/>
                <a:cs typeface="Times New Roman" panose="02020603050405020304" pitchFamily="18" charset="0"/>
              </a:rPr>
              <a:t>The present perfect tense is used to describe:</a:t>
            </a:r>
            <a:r>
              <a:rPr lang="en-US" sz="2400" b="1" dirty="0">
                <a:latin typeface="Times New Roman" panose="02020603050405020304" pitchFamily="18" charset="0"/>
                <a:cs typeface="Times New Roman" panose="02020603050405020304" pitchFamily="18" charset="0"/>
              </a:rPr>
              <a:t> </a:t>
            </a:r>
            <a:br>
              <a:rPr lang="en-US" sz="2400" b="1" dirty="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1. An action or situation that started in the past and continues in the present</a:t>
            </a:r>
            <a:endParaRPr lang="en-US" dirty="0">
              <a:latin typeface="Times New Roman" panose="02020603050405020304" pitchFamily="18" charset="0"/>
              <a:cs typeface="Times New Roman" panose="02020603050405020304"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516657020"/>
              </p:ext>
            </p:extLst>
          </p:nvPr>
        </p:nvGraphicFramePr>
        <p:xfrm>
          <a:off x="563880" y="1290048"/>
          <a:ext cx="9729651" cy="5022215"/>
        </p:xfrm>
        <a:graphic>
          <a:graphicData uri="http://schemas.openxmlformats.org/drawingml/2006/table">
            <a:tbl>
              <a:tblPr firstRow="1" firstCol="1" bandRow="1">
                <a:tableStyleId>{5C22544A-7EE6-4342-B048-85BDC9FD1C3A}</a:tableStyleId>
              </a:tblPr>
              <a:tblGrid>
                <a:gridCol w="5201170">
                  <a:extLst>
                    <a:ext uri="{9D8B030D-6E8A-4147-A177-3AD203B41FA5}">
                      <a16:colId xmlns:a16="http://schemas.microsoft.com/office/drawing/2014/main" val="20000"/>
                    </a:ext>
                  </a:extLst>
                </a:gridCol>
                <a:gridCol w="4528481">
                  <a:extLst>
                    <a:ext uri="{9D8B030D-6E8A-4147-A177-3AD203B41FA5}">
                      <a16:colId xmlns:a16="http://schemas.microsoft.com/office/drawing/2014/main" val="20001"/>
                    </a:ext>
                  </a:extLst>
                </a:gridCol>
              </a:tblGrid>
              <a:tr h="0">
                <a:tc>
                  <a:txBody>
                    <a:bodyPr/>
                    <a:lstStyle/>
                    <a:p>
                      <a:pPr marL="0" marR="0">
                        <a:lnSpc>
                          <a:spcPct val="107000"/>
                        </a:lnSpc>
                        <a:spcBef>
                          <a:spcPts val="0"/>
                        </a:spcBef>
                        <a:spcAft>
                          <a:spcPts val="0"/>
                        </a:spcAft>
                      </a:pPr>
                      <a:r>
                        <a:rPr lang="en-US" sz="2800" b="0" dirty="0">
                          <a:solidFill>
                            <a:schemeClr val="tx1"/>
                          </a:solidFill>
                          <a:effectLst/>
                          <a:latin typeface="Times New Roman" panose="02020603050405020304" pitchFamily="18" charset="0"/>
                          <a:cs typeface="Times New Roman" panose="02020603050405020304" pitchFamily="18" charset="0"/>
                        </a:rPr>
                        <a:t>I </a:t>
                      </a:r>
                      <a:r>
                        <a:rPr lang="en-US" sz="2800" b="1" dirty="0">
                          <a:solidFill>
                            <a:srgbClr val="C00000"/>
                          </a:solidFill>
                          <a:effectLst/>
                          <a:latin typeface="Times New Roman" panose="02020603050405020304" pitchFamily="18" charset="0"/>
                          <a:cs typeface="Times New Roman" panose="02020603050405020304" pitchFamily="18" charset="0"/>
                        </a:rPr>
                        <a:t>have lived</a:t>
                      </a:r>
                      <a:r>
                        <a:rPr lang="en-US" sz="2800" b="0" dirty="0">
                          <a:solidFill>
                            <a:schemeClr val="tx1"/>
                          </a:solidFill>
                          <a:effectLst/>
                          <a:latin typeface="Times New Roman" panose="02020603050405020304" pitchFamily="18" charset="0"/>
                          <a:cs typeface="Times New Roman" panose="02020603050405020304" pitchFamily="18" charset="0"/>
                        </a:rPr>
                        <a:t> in </a:t>
                      </a:r>
                      <a:r>
                        <a:rPr lang="en-US" sz="2800" b="0" dirty="0" smtClean="0">
                          <a:solidFill>
                            <a:schemeClr val="tx1"/>
                          </a:solidFill>
                          <a:effectLst/>
                          <a:latin typeface="Times New Roman" panose="02020603050405020304" pitchFamily="18" charset="0"/>
                          <a:cs typeface="Times New Roman" panose="02020603050405020304" pitchFamily="18" charset="0"/>
                        </a:rPr>
                        <a:t>Tehran </a:t>
                      </a:r>
                      <a:r>
                        <a:rPr lang="en-US" sz="2800" b="1" dirty="0" smtClean="0">
                          <a:solidFill>
                            <a:schemeClr val="tx1"/>
                          </a:solidFill>
                          <a:effectLst/>
                          <a:latin typeface="Times New Roman" panose="02020603050405020304" pitchFamily="18" charset="0"/>
                          <a:cs typeface="Times New Roman" panose="02020603050405020304" pitchFamily="18" charset="0"/>
                        </a:rPr>
                        <a:t>since</a:t>
                      </a:r>
                      <a:r>
                        <a:rPr lang="en-US" sz="2800" b="0" dirty="0" smtClean="0">
                          <a:solidFill>
                            <a:schemeClr val="tx1"/>
                          </a:solidFill>
                          <a:effectLst/>
                          <a:latin typeface="Times New Roman" panose="02020603050405020304" pitchFamily="18" charset="0"/>
                          <a:cs typeface="Times New Roman" panose="02020603050405020304" pitchFamily="18" charset="0"/>
                        </a:rPr>
                        <a:t> </a:t>
                      </a:r>
                      <a:r>
                        <a:rPr lang="en-US" sz="2800" b="0" dirty="0">
                          <a:solidFill>
                            <a:schemeClr val="tx1"/>
                          </a:solidFill>
                          <a:effectLst/>
                          <a:latin typeface="Times New Roman" panose="02020603050405020304" pitchFamily="18" charset="0"/>
                          <a:cs typeface="Times New Roman" panose="02020603050405020304" pitchFamily="18" charset="0"/>
                        </a:rPr>
                        <a:t>1984 (= and I still do.)</a:t>
                      </a:r>
                    </a:p>
                    <a:p>
                      <a:pPr marL="0" marR="0">
                        <a:lnSpc>
                          <a:spcPct val="107000"/>
                        </a:lnSpc>
                        <a:spcBef>
                          <a:spcPts val="0"/>
                        </a:spcBef>
                        <a:spcAft>
                          <a:spcPts val="0"/>
                        </a:spcAft>
                      </a:pPr>
                      <a:r>
                        <a:rPr lang="en-US" sz="2800" b="0" dirty="0">
                          <a:solidFill>
                            <a:schemeClr val="tx1"/>
                          </a:solidFill>
                          <a:effectLst/>
                          <a:latin typeface="Times New Roman" panose="02020603050405020304" pitchFamily="18" charset="0"/>
                          <a:cs typeface="Times New Roman" panose="02020603050405020304" pitchFamily="18" charset="0"/>
                        </a:rPr>
                        <a:t>They </a:t>
                      </a:r>
                      <a:r>
                        <a:rPr lang="en-US" sz="2800" b="1" dirty="0">
                          <a:solidFill>
                            <a:srgbClr val="C00000"/>
                          </a:solidFill>
                          <a:effectLst/>
                          <a:latin typeface="Times New Roman" panose="02020603050405020304" pitchFamily="18" charset="0"/>
                          <a:cs typeface="Times New Roman" panose="02020603050405020304" pitchFamily="18" charset="0"/>
                        </a:rPr>
                        <a:t>haven't lived</a:t>
                      </a:r>
                      <a:r>
                        <a:rPr lang="en-US" sz="2800" b="0" dirty="0">
                          <a:solidFill>
                            <a:schemeClr val="tx1"/>
                          </a:solidFill>
                          <a:effectLst/>
                          <a:latin typeface="Times New Roman" panose="02020603050405020304" pitchFamily="18" charset="0"/>
                          <a:cs typeface="Times New Roman" panose="02020603050405020304" pitchFamily="18" charset="0"/>
                        </a:rPr>
                        <a:t> here </a:t>
                      </a:r>
                      <a:r>
                        <a:rPr lang="en-US" sz="2800" b="1" dirty="0">
                          <a:solidFill>
                            <a:schemeClr val="tx1"/>
                          </a:solidFill>
                          <a:effectLst/>
                          <a:latin typeface="Times New Roman" panose="02020603050405020304" pitchFamily="18" charset="0"/>
                          <a:cs typeface="Times New Roman" panose="02020603050405020304" pitchFamily="18" charset="0"/>
                        </a:rPr>
                        <a:t>for</a:t>
                      </a:r>
                      <a:r>
                        <a:rPr lang="en-US" sz="2800" b="0" dirty="0">
                          <a:solidFill>
                            <a:schemeClr val="tx1"/>
                          </a:solidFill>
                          <a:effectLst/>
                          <a:latin typeface="Times New Roman" panose="02020603050405020304" pitchFamily="18" charset="0"/>
                          <a:cs typeface="Times New Roman" panose="02020603050405020304" pitchFamily="18" charset="0"/>
                        </a:rPr>
                        <a:t> years.</a:t>
                      </a:r>
                    </a:p>
                    <a:p>
                      <a:pPr marL="0" marR="0">
                        <a:lnSpc>
                          <a:spcPct val="107000"/>
                        </a:lnSpc>
                        <a:spcBef>
                          <a:spcPts val="0"/>
                        </a:spcBef>
                        <a:spcAft>
                          <a:spcPts val="0"/>
                        </a:spcAft>
                        <a:tabLst>
                          <a:tab pos="4495800" algn="l"/>
                        </a:tabLst>
                      </a:pPr>
                      <a:r>
                        <a:rPr lang="en-US" sz="2800" b="0" dirty="0">
                          <a:solidFill>
                            <a:schemeClr val="tx1"/>
                          </a:solidFill>
                          <a:effectLst/>
                          <a:latin typeface="Times New Roman" panose="02020603050405020304" pitchFamily="18" charset="0"/>
                          <a:cs typeface="Times New Roman" panose="02020603050405020304" pitchFamily="18" charset="0"/>
                        </a:rPr>
                        <a:t>She </a:t>
                      </a:r>
                      <a:r>
                        <a:rPr lang="en-US" sz="2800" b="1" dirty="0">
                          <a:solidFill>
                            <a:srgbClr val="C00000"/>
                          </a:solidFill>
                          <a:effectLst/>
                          <a:latin typeface="Times New Roman" panose="02020603050405020304" pitchFamily="18" charset="0"/>
                          <a:cs typeface="Times New Roman" panose="02020603050405020304" pitchFamily="18" charset="0"/>
                        </a:rPr>
                        <a:t>has worked</a:t>
                      </a:r>
                      <a:r>
                        <a:rPr lang="en-US" sz="2800" b="0" dirty="0">
                          <a:solidFill>
                            <a:schemeClr val="tx1"/>
                          </a:solidFill>
                          <a:effectLst/>
                          <a:latin typeface="Times New Roman" panose="02020603050405020304" pitchFamily="18" charset="0"/>
                          <a:cs typeface="Times New Roman" panose="02020603050405020304" pitchFamily="18" charset="0"/>
                        </a:rPr>
                        <a:t> in the bank </a:t>
                      </a:r>
                      <a:r>
                        <a:rPr lang="en-US" sz="2800" b="1" dirty="0">
                          <a:solidFill>
                            <a:schemeClr val="tx1"/>
                          </a:solidFill>
                          <a:effectLst/>
                          <a:latin typeface="Times New Roman" panose="02020603050405020304" pitchFamily="18" charset="0"/>
                          <a:cs typeface="Times New Roman" panose="02020603050405020304" pitchFamily="18" charset="0"/>
                        </a:rPr>
                        <a:t>for</a:t>
                      </a:r>
                      <a:r>
                        <a:rPr lang="en-US" sz="2800" b="0" dirty="0">
                          <a:solidFill>
                            <a:schemeClr val="tx1"/>
                          </a:solidFill>
                          <a:effectLst/>
                          <a:latin typeface="Times New Roman" panose="02020603050405020304" pitchFamily="18" charset="0"/>
                          <a:cs typeface="Times New Roman" panose="02020603050405020304" pitchFamily="18" charset="0"/>
                        </a:rPr>
                        <a:t> five years.</a:t>
                      </a:r>
                    </a:p>
                    <a:p>
                      <a:pPr marL="0" marR="0">
                        <a:lnSpc>
                          <a:spcPct val="107000"/>
                        </a:lnSpc>
                        <a:spcBef>
                          <a:spcPts val="0"/>
                        </a:spcBef>
                        <a:spcAft>
                          <a:spcPts val="0"/>
                        </a:spcAft>
                        <a:tabLst>
                          <a:tab pos="4495800" algn="l"/>
                        </a:tabLst>
                      </a:pPr>
                      <a:r>
                        <a:rPr lang="en-US" sz="2800" b="0" dirty="0">
                          <a:solidFill>
                            <a:schemeClr val="tx1"/>
                          </a:solidFill>
                          <a:effectLst/>
                          <a:latin typeface="Times New Roman" panose="02020603050405020304" pitchFamily="18" charset="0"/>
                          <a:cs typeface="Times New Roman" panose="02020603050405020304" pitchFamily="18" charset="0"/>
                        </a:rPr>
                        <a:t>We </a:t>
                      </a:r>
                      <a:r>
                        <a:rPr lang="en-US" sz="2800" b="1" dirty="0">
                          <a:solidFill>
                            <a:srgbClr val="C00000"/>
                          </a:solidFill>
                          <a:effectLst/>
                          <a:latin typeface="Times New Roman" panose="02020603050405020304" pitchFamily="18" charset="0"/>
                          <a:cs typeface="Times New Roman" panose="02020603050405020304" pitchFamily="18" charset="0"/>
                        </a:rPr>
                        <a:t>have had</a:t>
                      </a:r>
                      <a:r>
                        <a:rPr lang="en-US" sz="2800" b="0" dirty="0">
                          <a:solidFill>
                            <a:schemeClr val="tx1"/>
                          </a:solidFill>
                          <a:effectLst/>
                          <a:latin typeface="Times New Roman" panose="02020603050405020304" pitchFamily="18" charset="0"/>
                          <a:cs typeface="Times New Roman" panose="02020603050405020304" pitchFamily="18" charset="0"/>
                        </a:rPr>
                        <a:t> the same car </a:t>
                      </a:r>
                      <a:r>
                        <a:rPr lang="en-US" sz="2800" b="1" dirty="0">
                          <a:solidFill>
                            <a:schemeClr val="tx1"/>
                          </a:solidFill>
                          <a:effectLst/>
                          <a:latin typeface="Times New Roman" panose="02020603050405020304" pitchFamily="18" charset="0"/>
                          <a:cs typeface="Times New Roman" panose="02020603050405020304" pitchFamily="18" charset="0"/>
                        </a:rPr>
                        <a:t>for</a:t>
                      </a:r>
                      <a:r>
                        <a:rPr lang="en-US" sz="2800" b="0" dirty="0">
                          <a:solidFill>
                            <a:schemeClr val="tx1"/>
                          </a:solidFill>
                          <a:effectLst/>
                          <a:latin typeface="Times New Roman" panose="02020603050405020304" pitchFamily="18" charset="0"/>
                          <a:cs typeface="Times New Roman" panose="02020603050405020304" pitchFamily="18" charset="0"/>
                        </a:rPr>
                        <a:t> ten years.</a:t>
                      </a:r>
                    </a:p>
                    <a:p>
                      <a:pPr marL="0" marR="0">
                        <a:lnSpc>
                          <a:spcPct val="107000"/>
                        </a:lnSpc>
                        <a:spcBef>
                          <a:spcPts val="0"/>
                        </a:spcBef>
                        <a:spcAft>
                          <a:spcPts val="0"/>
                        </a:spcAft>
                      </a:pPr>
                      <a:r>
                        <a:rPr lang="en-US" sz="2800" b="1" dirty="0">
                          <a:solidFill>
                            <a:srgbClr val="C00000"/>
                          </a:solidFill>
                          <a:effectLst/>
                          <a:latin typeface="Times New Roman" panose="02020603050405020304" pitchFamily="18" charset="0"/>
                          <a:cs typeface="Times New Roman" panose="02020603050405020304" pitchFamily="18" charset="0"/>
                        </a:rPr>
                        <a:t>Have</a:t>
                      </a:r>
                      <a:r>
                        <a:rPr lang="en-US" sz="2800" b="0" dirty="0">
                          <a:solidFill>
                            <a:srgbClr val="C00000"/>
                          </a:solidFill>
                          <a:effectLst/>
                          <a:latin typeface="Times New Roman" panose="02020603050405020304" pitchFamily="18" charset="0"/>
                          <a:cs typeface="Times New Roman" panose="02020603050405020304" pitchFamily="18" charset="0"/>
                        </a:rPr>
                        <a:t> </a:t>
                      </a:r>
                      <a:r>
                        <a:rPr lang="en-US" sz="2800" b="0" dirty="0">
                          <a:solidFill>
                            <a:schemeClr val="tx1"/>
                          </a:solidFill>
                          <a:effectLst/>
                          <a:latin typeface="Times New Roman" panose="02020603050405020304" pitchFamily="18" charset="0"/>
                          <a:cs typeface="Times New Roman" panose="02020603050405020304" pitchFamily="18" charset="0"/>
                        </a:rPr>
                        <a:t>you </a:t>
                      </a:r>
                      <a:r>
                        <a:rPr lang="en-US" sz="2800" b="1" dirty="0">
                          <a:solidFill>
                            <a:srgbClr val="C00000"/>
                          </a:solidFill>
                          <a:effectLst/>
                          <a:latin typeface="Times New Roman" panose="02020603050405020304" pitchFamily="18" charset="0"/>
                          <a:cs typeface="Times New Roman" panose="02020603050405020304" pitchFamily="18" charset="0"/>
                        </a:rPr>
                        <a:t>played</a:t>
                      </a:r>
                      <a:r>
                        <a:rPr lang="en-US" sz="2800" b="0" dirty="0">
                          <a:solidFill>
                            <a:schemeClr val="tx1"/>
                          </a:solidFill>
                          <a:effectLst/>
                          <a:latin typeface="Times New Roman" panose="02020603050405020304" pitchFamily="18" charset="0"/>
                          <a:cs typeface="Times New Roman" panose="02020603050405020304" pitchFamily="18" charset="0"/>
                        </a:rPr>
                        <a:t> the piano </a:t>
                      </a:r>
                      <a:r>
                        <a:rPr lang="en-US" sz="2800" b="1" dirty="0">
                          <a:solidFill>
                            <a:schemeClr val="tx1"/>
                          </a:solidFill>
                          <a:effectLst/>
                          <a:latin typeface="Times New Roman" panose="02020603050405020304" pitchFamily="18" charset="0"/>
                          <a:cs typeface="Times New Roman" panose="02020603050405020304" pitchFamily="18" charset="0"/>
                        </a:rPr>
                        <a:t>since</a:t>
                      </a:r>
                      <a:r>
                        <a:rPr lang="en-US" sz="2800" b="0" dirty="0">
                          <a:solidFill>
                            <a:schemeClr val="tx1"/>
                          </a:solidFill>
                          <a:effectLst/>
                          <a:latin typeface="Times New Roman" panose="02020603050405020304" pitchFamily="18" charset="0"/>
                          <a:cs typeface="Times New Roman" panose="02020603050405020304" pitchFamily="18" charset="0"/>
                        </a:rPr>
                        <a:t> you were a child?</a:t>
                      </a:r>
                    </a:p>
                    <a:p>
                      <a:pPr marL="0" marR="0">
                        <a:lnSpc>
                          <a:spcPct val="107000"/>
                        </a:lnSpc>
                        <a:spcBef>
                          <a:spcPts val="0"/>
                        </a:spcBef>
                        <a:spcAft>
                          <a:spcPts val="0"/>
                        </a:spcAft>
                      </a:pPr>
                      <a:endParaRPr lang="en-US" sz="28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8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accent1">
                        <a:lumMod val="20000"/>
                        <a:lumOff val="80000"/>
                      </a:schemeClr>
                    </a:solidFill>
                  </a:tcPr>
                </a:tc>
                <a:tc>
                  <a:txBody>
                    <a:bodyPr/>
                    <a:lstStyle/>
                    <a:p>
                      <a:pPr marL="0" marR="0">
                        <a:lnSpc>
                          <a:spcPct val="107000"/>
                        </a:lnSpc>
                        <a:spcBef>
                          <a:spcPts val="0"/>
                        </a:spcBef>
                        <a:spcAft>
                          <a:spcPts val="0"/>
                        </a:spcAft>
                      </a:pPr>
                      <a:r>
                        <a:rPr lang="en-US" sz="2800" b="0" dirty="0">
                          <a:solidFill>
                            <a:schemeClr val="tx1"/>
                          </a:solidFill>
                          <a:effectLst/>
                          <a:latin typeface="Times New Roman" panose="02020603050405020304" pitchFamily="18" charset="0"/>
                          <a:cs typeface="Times New Roman" panose="02020603050405020304" pitchFamily="18" charset="0"/>
                        </a:rPr>
                        <a:t>Notice the use of “</a:t>
                      </a:r>
                      <a:r>
                        <a:rPr lang="en-US" sz="2800" b="1" dirty="0">
                          <a:solidFill>
                            <a:schemeClr val="tx1"/>
                          </a:solidFill>
                          <a:effectLst/>
                          <a:latin typeface="Times New Roman" panose="02020603050405020304" pitchFamily="18" charset="0"/>
                          <a:cs typeface="Times New Roman" panose="02020603050405020304" pitchFamily="18" charset="0"/>
                        </a:rPr>
                        <a:t>since</a:t>
                      </a:r>
                      <a:r>
                        <a:rPr lang="en-US" sz="2800" b="0" dirty="0">
                          <a:solidFill>
                            <a:schemeClr val="tx1"/>
                          </a:solidFill>
                          <a:effectLst/>
                          <a:latin typeface="Times New Roman" panose="02020603050405020304" pitchFamily="18" charset="0"/>
                          <a:cs typeface="Times New Roman" panose="02020603050405020304" pitchFamily="18" charset="0"/>
                        </a:rPr>
                        <a:t>” and “</a:t>
                      </a:r>
                      <a:r>
                        <a:rPr lang="en-US" sz="2800" b="1" dirty="0">
                          <a:solidFill>
                            <a:schemeClr val="tx1"/>
                          </a:solidFill>
                          <a:effectLst/>
                          <a:latin typeface="Times New Roman" panose="02020603050405020304" pitchFamily="18" charset="0"/>
                          <a:cs typeface="Times New Roman" panose="02020603050405020304" pitchFamily="18" charset="0"/>
                        </a:rPr>
                        <a:t>for</a:t>
                      </a:r>
                      <a:r>
                        <a:rPr lang="en-US" sz="2800" b="0" dirty="0">
                          <a:solidFill>
                            <a:schemeClr val="tx1"/>
                          </a:solidFill>
                          <a:effectLst/>
                          <a:latin typeface="Times New Roman" panose="02020603050405020304" pitchFamily="18" charset="0"/>
                          <a:cs typeface="Times New Roman" panose="02020603050405020304" pitchFamily="18" charset="0"/>
                        </a:rPr>
                        <a:t>” in the examples:</a:t>
                      </a:r>
                    </a:p>
                    <a:p>
                      <a:pPr marL="0" marR="0">
                        <a:lnSpc>
                          <a:spcPct val="107000"/>
                        </a:lnSpc>
                        <a:spcBef>
                          <a:spcPts val="0"/>
                        </a:spcBef>
                        <a:spcAft>
                          <a:spcPts val="0"/>
                        </a:spcAft>
                      </a:pPr>
                      <a:r>
                        <a:rPr lang="en-US" sz="2800" b="1" dirty="0">
                          <a:solidFill>
                            <a:schemeClr val="tx1"/>
                          </a:solidFill>
                          <a:effectLst/>
                          <a:latin typeface="Times New Roman" panose="02020603050405020304" pitchFamily="18" charset="0"/>
                          <a:cs typeface="Times New Roman" panose="02020603050405020304" pitchFamily="18" charset="0"/>
                        </a:rPr>
                        <a:t>since</a:t>
                      </a:r>
                      <a:r>
                        <a:rPr lang="en-US" sz="2800" b="0" dirty="0">
                          <a:solidFill>
                            <a:schemeClr val="tx1"/>
                          </a:solidFill>
                          <a:effectLst/>
                          <a:latin typeface="Times New Roman" panose="02020603050405020304" pitchFamily="18" charset="0"/>
                          <a:cs typeface="Times New Roman" panose="02020603050405020304" pitchFamily="18" charset="0"/>
                        </a:rPr>
                        <a:t> + a specific point in time (e.g., 2002, last May, nine o'clock)</a:t>
                      </a:r>
                    </a:p>
                    <a:p>
                      <a:pPr marL="0" marR="0">
                        <a:lnSpc>
                          <a:spcPct val="107000"/>
                        </a:lnSpc>
                        <a:spcBef>
                          <a:spcPts val="0"/>
                        </a:spcBef>
                        <a:spcAft>
                          <a:spcPts val="0"/>
                        </a:spcAft>
                      </a:pPr>
                      <a:r>
                        <a:rPr lang="en-US" sz="2800" b="0" dirty="0">
                          <a:solidFill>
                            <a:schemeClr val="tx1"/>
                          </a:solidFill>
                          <a:effectLst/>
                          <a:latin typeface="Times New Roman" panose="02020603050405020304" pitchFamily="18" charset="0"/>
                          <a:cs typeface="Times New Roman" panose="02020603050405020304" pitchFamily="18" charset="0"/>
                        </a:rPr>
                        <a:t>present perfect sentence + </a:t>
                      </a:r>
                      <a:r>
                        <a:rPr lang="en-US" sz="2800" b="1" dirty="0">
                          <a:solidFill>
                            <a:schemeClr val="tx1"/>
                          </a:solidFill>
                          <a:effectLst/>
                          <a:latin typeface="Times New Roman" panose="02020603050405020304" pitchFamily="18" charset="0"/>
                          <a:cs typeface="Times New Roman" panose="02020603050405020304" pitchFamily="18" charset="0"/>
                        </a:rPr>
                        <a:t>since</a:t>
                      </a:r>
                      <a:r>
                        <a:rPr lang="en-US" sz="2800" b="0" dirty="0">
                          <a:solidFill>
                            <a:schemeClr val="tx1"/>
                          </a:solidFill>
                          <a:effectLst/>
                          <a:latin typeface="Times New Roman" panose="02020603050405020304" pitchFamily="18" charset="0"/>
                          <a:cs typeface="Times New Roman" panose="02020603050405020304" pitchFamily="18" charset="0"/>
                        </a:rPr>
                        <a:t> + simple past tense</a:t>
                      </a:r>
                    </a:p>
                    <a:p>
                      <a:pPr marL="0" marR="0">
                        <a:lnSpc>
                          <a:spcPct val="107000"/>
                        </a:lnSpc>
                        <a:spcBef>
                          <a:spcPts val="0"/>
                        </a:spcBef>
                        <a:spcAft>
                          <a:spcPts val="0"/>
                        </a:spcAft>
                      </a:pPr>
                      <a:r>
                        <a:rPr lang="en-US" sz="2800" b="0" dirty="0">
                          <a:solidFill>
                            <a:schemeClr val="tx1"/>
                          </a:solidFill>
                          <a:effectLst/>
                          <a:latin typeface="Times New Roman" panose="02020603050405020304" pitchFamily="18" charset="0"/>
                          <a:cs typeface="Times New Roman" panose="02020603050405020304" pitchFamily="18" charset="0"/>
                        </a:rPr>
                        <a:t> </a:t>
                      </a:r>
                    </a:p>
                    <a:p>
                      <a:pPr marL="0" marR="0">
                        <a:lnSpc>
                          <a:spcPct val="107000"/>
                        </a:lnSpc>
                        <a:spcBef>
                          <a:spcPts val="0"/>
                        </a:spcBef>
                        <a:spcAft>
                          <a:spcPts val="0"/>
                        </a:spcAft>
                      </a:pPr>
                      <a:r>
                        <a:rPr lang="en-US" sz="2800" b="1" dirty="0">
                          <a:solidFill>
                            <a:schemeClr val="tx1"/>
                          </a:solidFill>
                          <a:effectLst/>
                          <a:latin typeface="Times New Roman" panose="02020603050405020304" pitchFamily="18" charset="0"/>
                          <a:cs typeface="Times New Roman" panose="02020603050405020304" pitchFamily="18" charset="0"/>
                        </a:rPr>
                        <a:t>for</a:t>
                      </a:r>
                      <a:r>
                        <a:rPr lang="en-US" sz="2800" b="0" dirty="0">
                          <a:solidFill>
                            <a:schemeClr val="tx1"/>
                          </a:solidFill>
                          <a:effectLst/>
                          <a:latin typeface="Times New Roman" panose="02020603050405020304" pitchFamily="18" charset="0"/>
                          <a:cs typeface="Times New Roman" panose="02020603050405020304" pitchFamily="18" charset="0"/>
                        </a:rPr>
                        <a:t> + a length of time (e.g., two months, three years)</a:t>
                      </a:r>
                      <a:endParaRPr lang="en-US" sz="28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80932310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Yellow">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Milk Glass">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460</TotalTime>
  <Words>513</Words>
  <Application>Microsoft Office PowerPoint</Application>
  <PresentationFormat>Widescreen</PresentationFormat>
  <Paragraphs>170</Paragraphs>
  <Slides>15</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15</vt:i4>
      </vt:variant>
    </vt:vector>
  </HeadingPairs>
  <TitlesOfParts>
    <vt:vector size="27" baseType="lpstr">
      <vt:lpstr>A Afsaneh</vt:lpstr>
      <vt:lpstr>A Chamran</vt:lpstr>
      <vt:lpstr>A Dastan</vt:lpstr>
      <vt:lpstr>Adobe Arabic SHIN</vt:lpstr>
      <vt:lpstr>Arial</vt:lpstr>
      <vt:lpstr>B Titr</vt:lpstr>
      <vt:lpstr>B Yekan</vt:lpstr>
      <vt:lpstr>Calibri</vt:lpstr>
      <vt:lpstr>Calibri Light</vt:lpstr>
      <vt:lpstr>Times New Roman</vt:lpstr>
      <vt:lpstr>Webdings</vt:lpstr>
      <vt:lpstr>Office Theme</vt:lpstr>
      <vt:lpstr>Vision 2 Lesson 2: Grammar Present Perfect Tense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Aviny Studio</dc:creator>
  <cp:lastModifiedBy>avni-st4</cp:lastModifiedBy>
  <cp:revision>60</cp:revision>
  <dcterms:created xsi:type="dcterms:W3CDTF">2020-06-02T04:12:05Z</dcterms:created>
  <dcterms:modified xsi:type="dcterms:W3CDTF">2024-09-08T06:26:32Z</dcterms:modified>
</cp:coreProperties>
</file>