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5" r:id="rId3"/>
    <p:sldId id="266" r:id="rId4"/>
    <p:sldId id="267" r:id="rId5"/>
    <p:sldId id="268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76" d="100"/>
          <a:sy n="76" d="100"/>
        </p:scale>
        <p:origin x="456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mid Jamali" userId="13a7673e0ae1d60a" providerId="LiveId" clId="{340187BB-6EB3-44FA-8E6A-3D684436A39D}"/>
    <pc:docChg chg="undo custSel modSld modMainMaster">
      <pc:chgData name="Hamid Jamali" userId="13a7673e0ae1d60a" providerId="LiveId" clId="{340187BB-6EB3-44FA-8E6A-3D684436A39D}" dt="2020-06-03T20:06:19.947" v="13"/>
      <pc:docMkLst>
        <pc:docMk/>
      </pc:docMkLst>
      <pc:sldChg chg="addSp delSp modSp">
        <pc:chgData name="Hamid Jamali" userId="13a7673e0ae1d60a" providerId="LiveId" clId="{340187BB-6EB3-44FA-8E6A-3D684436A39D}" dt="2020-06-03T20:06:19.947" v="13"/>
        <pc:sldMkLst>
          <pc:docMk/>
          <pc:sldMk cId="3909395261" sldId="256"/>
        </pc:sldMkLst>
        <pc:spChg chg="del">
          <ac:chgData name="Hamid Jamali" userId="13a7673e0ae1d60a" providerId="LiveId" clId="{340187BB-6EB3-44FA-8E6A-3D684436A39D}" dt="2020-06-03T20:06:13.311" v="10"/>
          <ac:spMkLst>
            <pc:docMk/>
            <pc:sldMk cId="3909395261" sldId="256"/>
            <ac:spMk id="7" creationId="{AAAC2384-D12A-4A14-ADC9-FF933DBE4FFA}"/>
          </ac:spMkLst>
        </pc:spChg>
        <pc:spChg chg="del">
          <ac:chgData name="Hamid Jamali" userId="13a7673e0ae1d60a" providerId="LiveId" clId="{340187BB-6EB3-44FA-8E6A-3D684436A39D}" dt="2020-06-03T20:06:13.311" v="10"/>
          <ac:spMkLst>
            <pc:docMk/>
            <pc:sldMk cId="3909395261" sldId="256"/>
            <ac:spMk id="10" creationId="{340A130B-BE58-4CCA-BB07-1BE03B217A25}"/>
          </ac:spMkLst>
        </pc:spChg>
        <pc:spChg chg="add del mod">
          <ac:chgData name="Hamid Jamali" userId="13a7673e0ae1d60a" providerId="LiveId" clId="{340187BB-6EB3-44FA-8E6A-3D684436A39D}" dt="2020-06-03T20:06:16.079" v="11"/>
          <ac:spMkLst>
            <pc:docMk/>
            <pc:sldMk cId="3909395261" sldId="256"/>
            <ac:spMk id="12" creationId="{C0C0F8B3-08FC-44DA-A24D-4CC2A482E5FF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3" creationId="{2E294664-1B8E-487B-9B06-D060E05C56B1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5" creationId="{2C39510A-E053-470E-93C8-0E46215B96CC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7" creationId="{30B3BD0D-8C41-4343-A861-67B03C5541E2}"/>
          </ac:spMkLst>
        </pc:spChg>
        <pc:spChg chg="add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20" creationId="{9634FED5-B836-4C41-9C60-AFE27D01A041}"/>
          </ac:spMkLst>
        </pc:spChg>
      </pc:sldChg>
      <pc:sldMasterChg chg="modSp mod">
        <pc:chgData name="Hamid Jamali" userId="13a7673e0ae1d60a" providerId="LiveId" clId="{340187BB-6EB3-44FA-8E6A-3D684436A39D}" dt="2020-06-03T20:05:34.919" v="9" actId="14100"/>
        <pc:sldMasterMkLst>
          <pc:docMk/>
          <pc:sldMasterMk cId="157016852" sldId="2147483648"/>
        </pc:sldMasterMkLst>
        <pc:spChg chg="mod">
          <ac:chgData name="Hamid Jamali" userId="13a7673e0ae1d60a" providerId="LiveId" clId="{340187BB-6EB3-44FA-8E6A-3D684436A39D}" dt="2020-06-03T20:03:35.563" v="6" actId="1038"/>
          <ac:spMkLst>
            <pc:docMk/>
            <pc:sldMasterMk cId="157016852" sldId="2147483648"/>
            <ac:spMk id="14" creationId="{5BC44CE7-AB56-465B-89D1-B3A37E4D61DE}"/>
          </ac:spMkLst>
        </pc:spChg>
        <pc:grpChg chg="mod">
          <ac:chgData name="Hamid Jamali" userId="13a7673e0ae1d60a" providerId="LiveId" clId="{340187BB-6EB3-44FA-8E6A-3D684436A39D}" dt="2020-06-03T20:05:03.838" v="8" actId="14100"/>
          <ac:grpSpMkLst>
            <pc:docMk/>
            <pc:sldMasterMk cId="157016852" sldId="2147483648"/>
            <ac:grpSpMk id="18" creationId="{45063890-C707-4CCF-892B-0AAFB6A29730}"/>
          </ac:grpSpMkLst>
        </pc:grpChg>
        <pc:cxnChg chg="mod">
          <ac:chgData name="Hamid Jamali" userId="13a7673e0ae1d60a" providerId="LiveId" clId="{340187BB-6EB3-44FA-8E6A-3D684436A39D}" dt="2020-06-03T20:05:34.919" v="9" actId="14100"/>
          <ac:cxnSpMkLst>
            <pc:docMk/>
            <pc:sldMasterMk cId="157016852" sldId="2147483648"/>
            <ac:cxnSpMk id="19" creationId="{87742BE5-E8E2-4108-9E11-D1194D26E556}"/>
          </ac:cxnSpMkLst>
        </pc:cxn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عنوان 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xmlns="" id="{8F85B76B-09ED-4AB0-86A5-B925E6F8FB4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022004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cs typeface="B Titr" panose="00000700000000000000" pitchFamily="2" charset="-78"/>
              </a:defRPr>
            </a:lvl1pPr>
          </a:lstStyle>
          <a:p>
            <a:r>
              <a:rPr lang="fa-IR" dirty="0"/>
              <a:t>درس – ریز مبحث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xmlns="" id="{176143A4-CD93-466D-ADBA-CB531DDE7A1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769303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/>
              <a:t>نام استاد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62370903-0F42-456E-9DB9-BFD17A216DB6}"/>
              </a:ext>
            </a:extLst>
          </p:cNvPr>
          <p:cNvCxnSpPr/>
          <p:nvPr userDrawn="1"/>
        </p:nvCxnSpPr>
        <p:spPr>
          <a:xfrm flipH="1">
            <a:off x="1092820" y="3590693"/>
            <a:ext cx="984652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1721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ight Bracket 2">
            <a:extLst>
              <a:ext uri="{FF2B5EF4-FFF2-40B4-BE49-F238E27FC236}">
                <a16:creationId xmlns:a16="http://schemas.microsoft.com/office/drawing/2014/main" xmlns="" id="{4FF693D3-CA0A-46E2-AD01-FDFC07216DD9}"/>
              </a:ext>
            </a:extLst>
          </p:cNvPr>
          <p:cNvSpPr/>
          <p:nvPr userDrawn="1"/>
        </p:nvSpPr>
        <p:spPr>
          <a:xfrm rot="10800000">
            <a:off x="152407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Bracket 5">
            <a:extLst>
              <a:ext uri="{FF2B5EF4-FFF2-40B4-BE49-F238E27FC236}">
                <a16:creationId xmlns:a16="http://schemas.microsoft.com/office/drawing/2014/main" xmlns="" id="{03587593-D19A-4B5A-8F5C-2BBA0EF2B0DD}"/>
              </a:ext>
            </a:extLst>
          </p:cNvPr>
          <p:cNvSpPr/>
          <p:nvPr userDrawn="1"/>
        </p:nvSpPr>
        <p:spPr>
          <a:xfrm>
            <a:off x="10437235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726FBD4-AFC6-424D-B9C0-F79406AA9F7D}"/>
              </a:ext>
            </a:extLst>
          </p:cNvPr>
          <p:cNvSpPr txBox="1"/>
          <p:nvPr userDrawn="1"/>
        </p:nvSpPr>
        <p:spPr>
          <a:xfrm rot="16200000">
            <a:off x="10210074" y="4473069"/>
            <a:ext cx="24192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solidFill>
                  <a:srgbClr val="002060"/>
                </a:solidFill>
                <a:latin typeface="Adobe Arabic SHIN" panose="01000500000000020002" pitchFamily="2" charset="-78"/>
                <a:cs typeface="A Chamran" panose="00000400000000000000" pitchFamily="2" charset="-78"/>
              </a:rPr>
              <a:t>|موضوع| نام استاد|</a:t>
            </a:r>
            <a:endParaRPr lang="en-US" sz="1600" dirty="0">
              <a:solidFill>
                <a:srgbClr val="002060"/>
              </a:solidFill>
              <a:latin typeface="Adobe Arabic SHIN" panose="01000500000000020002" pitchFamily="2" charset="-78"/>
              <a:cs typeface="A Chamran" panose="00000400000000000000" pitchFamily="2" charset="-78"/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xmlns="" id="{6A932805-1460-480C-BD56-AEF3A7CD697F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312738" y="346075"/>
            <a:ext cx="10380662" cy="62579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fa-IR" dirty="0"/>
              <a:t>متن جزوه</a:t>
            </a:r>
          </a:p>
        </p:txBody>
      </p:sp>
    </p:spTree>
    <p:extLst>
      <p:ext uri="{BB962C8B-B14F-4D97-AF65-F5344CB8AC3E}">
        <p14:creationId xmlns:p14="http://schemas.microsoft.com/office/powerpoint/2010/main" val="3371257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سوال و جوا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1D0FBA2F-371F-4349-8B70-59B41D4FC1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3874" y="317344"/>
            <a:ext cx="4533599" cy="62868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r" rtl="1">
              <a:defRPr sz="2800">
                <a:cs typeface="B Yekan" panose="00000400000000000000" pitchFamily="2" charset="-78"/>
              </a:defRPr>
            </a:lvl1pPr>
          </a:lstStyle>
          <a:p>
            <a:pPr lvl="0"/>
            <a:r>
              <a:rPr lang="fa-IR" dirty="0"/>
              <a:t>متن سوال یا جزوه</a:t>
            </a:r>
            <a:endParaRPr lang="en-US" dirty="0"/>
          </a:p>
        </p:txBody>
      </p:sp>
      <p:sp>
        <p:nvSpPr>
          <p:cNvPr id="8" name="Right Bracket 7">
            <a:extLst>
              <a:ext uri="{FF2B5EF4-FFF2-40B4-BE49-F238E27FC236}">
                <a16:creationId xmlns:a16="http://schemas.microsoft.com/office/drawing/2014/main" xmlns="" id="{E8C510D5-D87E-4688-A1B0-81FB6F4D4688}"/>
              </a:ext>
            </a:extLst>
          </p:cNvPr>
          <p:cNvSpPr/>
          <p:nvPr userDrawn="1"/>
        </p:nvSpPr>
        <p:spPr>
          <a:xfrm rot="10800000">
            <a:off x="6096000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Bracket 8">
            <a:extLst>
              <a:ext uri="{FF2B5EF4-FFF2-40B4-BE49-F238E27FC236}">
                <a16:creationId xmlns:a16="http://schemas.microsoft.com/office/drawing/2014/main" xmlns="" id="{633BD657-1DE6-4FA1-97B2-606C00E8E4C7}"/>
              </a:ext>
            </a:extLst>
          </p:cNvPr>
          <p:cNvSpPr/>
          <p:nvPr userDrawn="1"/>
        </p:nvSpPr>
        <p:spPr>
          <a:xfrm>
            <a:off x="5584603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Bracket 9">
            <a:extLst>
              <a:ext uri="{FF2B5EF4-FFF2-40B4-BE49-F238E27FC236}">
                <a16:creationId xmlns:a16="http://schemas.microsoft.com/office/drawing/2014/main" xmlns="" id="{C0132662-FF8B-4F4B-B9A0-6032EDF30256}"/>
              </a:ext>
            </a:extLst>
          </p:cNvPr>
          <p:cNvSpPr/>
          <p:nvPr userDrawn="1"/>
        </p:nvSpPr>
        <p:spPr>
          <a:xfrm rot="10800000">
            <a:off x="204709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36FDE14B-F4EE-4375-A853-270BAA44C273}"/>
              </a:ext>
            </a:extLst>
          </p:cNvPr>
          <p:cNvSpPr txBox="1"/>
          <p:nvPr userDrawn="1"/>
        </p:nvSpPr>
        <p:spPr>
          <a:xfrm rot="16200000">
            <a:off x="10210074" y="4473069"/>
            <a:ext cx="24192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solidFill>
                  <a:srgbClr val="002060"/>
                </a:solidFill>
                <a:latin typeface="Adobe Arabic SHIN" panose="01000500000000020002" pitchFamily="2" charset="-78"/>
                <a:cs typeface="A Chamran" panose="00000400000000000000" pitchFamily="2" charset="-78"/>
              </a:rPr>
              <a:t>|موضوع| نام استاد|</a:t>
            </a:r>
            <a:endParaRPr lang="en-US" sz="1600" dirty="0">
              <a:solidFill>
                <a:srgbClr val="002060"/>
              </a:solidFill>
              <a:latin typeface="Adobe Arabic SHIN" panose="01000500000000020002" pitchFamily="2" charset="-78"/>
              <a:cs typeface="A Chamran" panose="00000400000000000000" pitchFamily="2" charset="-78"/>
            </a:endParaRPr>
          </a:p>
        </p:txBody>
      </p:sp>
      <p:sp>
        <p:nvSpPr>
          <p:cNvPr id="12" name="Right Bracket 11">
            <a:extLst>
              <a:ext uri="{FF2B5EF4-FFF2-40B4-BE49-F238E27FC236}">
                <a16:creationId xmlns:a16="http://schemas.microsoft.com/office/drawing/2014/main" xmlns="" id="{6229F521-A241-471F-97B1-2714D4ECE1A5}"/>
              </a:ext>
            </a:extLst>
          </p:cNvPr>
          <p:cNvSpPr/>
          <p:nvPr userDrawn="1"/>
        </p:nvSpPr>
        <p:spPr>
          <a:xfrm>
            <a:off x="10428797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58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9FE1C35-4913-4913-BC30-3BA88105DC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3532" y="333840"/>
            <a:ext cx="4370967" cy="1600199"/>
          </a:xfrm>
          <a:prstGeom prst="rect">
            <a:avLst/>
          </a:prstGeom>
        </p:spPr>
        <p:txBody>
          <a:bodyPr anchor="b"/>
          <a:lstStyle>
            <a:lvl1pPr algn="r" rtl="1">
              <a:defRPr sz="3200">
                <a:cs typeface="B Yekan" panose="00000400000000000000" pitchFamily="2" charset="-78"/>
              </a:defRPr>
            </a:lvl1pPr>
          </a:lstStyle>
          <a:p>
            <a:r>
              <a:rPr lang="fa-IR" dirty="0"/>
              <a:t>عنوان تصویر یا فیلم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356BF46-1566-4E3A-8A6E-748EFA0F806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77012" y="445351"/>
            <a:ext cx="5477378" cy="6133870"/>
          </a:xfrm>
          <a:prstGeom prst="rect">
            <a:avLst/>
          </a:prstGeom>
        </p:spPr>
        <p:txBody>
          <a:bodyPr/>
          <a:lstStyle>
            <a:lvl1pPr algn="ctr"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a-IR" dirty="0"/>
              <a:t>محل درج فیلم یا عکس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751F4E53-2A16-4E5D-B122-1952CA50510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233533" y="2056702"/>
            <a:ext cx="4370968" cy="43559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a-IR" dirty="0"/>
              <a:t>توضیحات تصویر یا فیلم</a:t>
            </a:r>
            <a:endParaRPr lang="en-US" dirty="0"/>
          </a:p>
        </p:txBody>
      </p:sp>
      <p:sp>
        <p:nvSpPr>
          <p:cNvPr id="8" name="Right Bracket 7">
            <a:extLst>
              <a:ext uri="{FF2B5EF4-FFF2-40B4-BE49-F238E27FC236}">
                <a16:creationId xmlns:a16="http://schemas.microsoft.com/office/drawing/2014/main" xmlns="" id="{2316BA72-3760-4528-B637-C8A7CDA806CF}"/>
              </a:ext>
            </a:extLst>
          </p:cNvPr>
          <p:cNvSpPr/>
          <p:nvPr userDrawn="1"/>
        </p:nvSpPr>
        <p:spPr>
          <a:xfrm rot="10800000">
            <a:off x="6096000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Bracket 8">
            <a:extLst>
              <a:ext uri="{FF2B5EF4-FFF2-40B4-BE49-F238E27FC236}">
                <a16:creationId xmlns:a16="http://schemas.microsoft.com/office/drawing/2014/main" xmlns="" id="{0D990958-5C3D-423C-8ED6-5C6FB8801AE6}"/>
              </a:ext>
            </a:extLst>
          </p:cNvPr>
          <p:cNvSpPr/>
          <p:nvPr userDrawn="1"/>
        </p:nvSpPr>
        <p:spPr>
          <a:xfrm>
            <a:off x="5584603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Bracket 9">
            <a:extLst>
              <a:ext uri="{FF2B5EF4-FFF2-40B4-BE49-F238E27FC236}">
                <a16:creationId xmlns:a16="http://schemas.microsoft.com/office/drawing/2014/main" xmlns="" id="{585A78FB-CFA4-4990-8008-818A9DB26FFD}"/>
              </a:ext>
            </a:extLst>
          </p:cNvPr>
          <p:cNvSpPr/>
          <p:nvPr userDrawn="1"/>
        </p:nvSpPr>
        <p:spPr>
          <a:xfrm rot="10800000">
            <a:off x="204709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Bracket 10">
            <a:extLst>
              <a:ext uri="{FF2B5EF4-FFF2-40B4-BE49-F238E27FC236}">
                <a16:creationId xmlns:a16="http://schemas.microsoft.com/office/drawing/2014/main" xmlns="" id="{EFEE1195-27A8-40C1-96E5-80511594BC7C}"/>
              </a:ext>
            </a:extLst>
          </p:cNvPr>
          <p:cNvSpPr/>
          <p:nvPr userDrawn="1"/>
        </p:nvSpPr>
        <p:spPr>
          <a:xfrm>
            <a:off x="10406223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6BD23D0B-947D-4EFC-AA2C-896A34F8B1E3}"/>
              </a:ext>
            </a:extLst>
          </p:cNvPr>
          <p:cNvSpPr txBox="1"/>
          <p:nvPr userDrawn="1"/>
        </p:nvSpPr>
        <p:spPr>
          <a:xfrm rot="16200000">
            <a:off x="10210074" y="4473069"/>
            <a:ext cx="24192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solidFill>
                  <a:srgbClr val="002060"/>
                </a:solidFill>
                <a:latin typeface="Adobe Arabic SHIN" panose="01000500000000020002" pitchFamily="2" charset="-78"/>
                <a:cs typeface="A Chamran" panose="00000400000000000000" pitchFamily="2" charset="-78"/>
              </a:rPr>
              <a:t>|موضوع| نام استاد|</a:t>
            </a:r>
            <a:endParaRPr lang="en-US" sz="1600" dirty="0">
              <a:solidFill>
                <a:srgbClr val="002060"/>
              </a:solidFill>
              <a:latin typeface="Adobe Arabic SHIN" panose="01000500000000020002" pitchFamily="2" charset="-78"/>
              <a:cs typeface="A Chamr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14886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1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Top Corners Rounded 7">
            <a:extLst>
              <a:ext uri="{FF2B5EF4-FFF2-40B4-BE49-F238E27FC236}">
                <a16:creationId xmlns:a16="http://schemas.microsoft.com/office/drawing/2014/main" xmlns="" id="{DFE1CCE2-2934-4471-99AF-81D09E78B577}"/>
              </a:ext>
            </a:extLst>
          </p:cNvPr>
          <p:cNvSpPr/>
          <p:nvPr userDrawn="1"/>
        </p:nvSpPr>
        <p:spPr>
          <a:xfrm rot="16200000">
            <a:off x="8576062" y="3294062"/>
            <a:ext cx="6594475" cy="533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Top Corners Rounded 8">
            <a:extLst>
              <a:ext uri="{FF2B5EF4-FFF2-40B4-BE49-F238E27FC236}">
                <a16:creationId xmlns:a16="http://schemas.microsoft.com/office/drawing/2014/main" xmlns="" id="{976F11A3-6755-42F5-800D-A13013E6EE4A}"/>
              </a:ext>
            </a:extLst>
          </p:cNvPr>
          <p:cNvSpPr/>
          <p:nvPr userDrawn="1"/>
        </p:nvSpPr>
        <p:spPr>
          <a:xfrm rot="16200000">
            <a:off x="8496300" y="3162300"/>
            <a:ext cx="6858000" cy="533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xmlns="" id="{17DF2C6E-5A45-480A-B1EB-8DA45A261F89}"/>
              </a:ext>
            </a:extLst>
          </p:cNvPr>
          <p:cNvSpPr/>
          <p:nvPr userDrawn="1"/>
        </p:nvSpPr>
        <p:spPr>
          <a:xfrm>
            <a:off x="11183768" y="263525"/>
            <a:ext cx="914400" cy="914400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Top Corners Rounded 11">
            <a:extLst>
              <a:ext uri="{FF2B5EF4-FFF2-40B4-BE49-F238E27FC236}">
                <a16:creationId xmlns:a16="http://schemas.microsoft.com/office/drawing/2014/main" xmlns="" id="{D391FEE0-17A7-43E8-9E9B-3D8FDCE35B6D}"/>
              </a:ext>
            </a:extLst>
          </p:cNvPr>
          <p:cNvSpPr/>
          <p:nvPr userDrawn="1"/>
        </p:nvSpPr>
        <p:spPr>
          <a:xfrm rot="16200000">
            <a:off x="11243061" y="1576610"/>
            <a:ext cx="523220" cy="1208876"/>
          </a:xfrm>
          <a:prstGeom prst="round2Same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4FA83DB1-12A6-4FD8-A460-CE7492F729C2}"/>
              </a:ext>
            </a:extLst>
          </p:cNvPr>
          <p:cNvSpPr txBox="1"/>
          <p:nvPr userDrawn="1"/>
        </p:nvSpPr>
        <p:spPr>
          <a:xfrm>
            <a:off x="10831592" y="1930020"/>
            <a:ext cx="1208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dirty="0">
                <a:solidFill>
                  <a:schemeClr val="bg1"/>
                </a:solidFill>
                <a:cs typeface="A Afsaneh" panose="02000700000000000000" pitchFamily="2" charset="-78"/>
              </a:rPr>
              <a:t>نام درس</a:t>
            </a:r>
            <a:endParaRPr lang="en-US" dirty="0">
              <a:solidFill>
                <a:schemeClr val="bg1"/>
              </a:solidFill>
              <a:cs typeface="A Afsaneh" panose="02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5BC44CE7-AB56-465B-89D1-B3A37E4D61DE}"/>
              </a:ext>
            </a:extLst>
          </p:cNvPr>
          <p:cNvSpPr txBox="1"/>
          <p:nvPr userDrawn="1"/>
        </p:nvSpPr>
        <p:spPr>
          <a:xfrm rot="16200000">
            <a:off x="10692177" y="4473069"/>
            <a:ext cx="24929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1400" dirty="0">
                <a:solidFill>
                  <a:schemeClr val="bg1"/>
                </a:solidFill>
                <a:cs typeface="B Yekan" panose="00000400000000000000" pitchFamily="2" charset="-78"/>
              </a:rPr>
              <a:t>رشــته ریاضی  </a:t>
            </a:r>
            <a:r>
              <a:rPr lang="fa-IR" sz="1600" dirty="0">
                <a:solidFill>
                  <a:schemeClr val="accent2"/>
                </a:solidFill>
                <a:cs typeface="B Yekan" panose="00000400000000000000" pitchFamily="2" charset="-78"/>
                <a:sym typeface="Webdings" panose="05030102010509060703" pitchFamily="18" charset="2"/>
              </a:rPr>
              <a:t></a:t>
            </a:r>
            <a:r>
              <a:rPr lang="fa-IR" sz="1600" dirty="0">
                <a:solidFill>
                  <a:schemeClr val="bg1"/>
                </a:solidFill>
                <a:cs typeface="B Yekan" panose="00000400000000000000" pitchFamily="2" charset="-78"/>
                <a:sym typeface="Webdings" panose="05030102010509060703" pitchFamily="18" charset="2"/>
              </a:rPr>
              <a:t> </a:t>
            </a:r>
            <a:r>
              <a:rPr lang="fa-IR" sz="1600" dirty="0">
                <a:solidFill>
                  <a:schemeClr val="bg1"/>
                </a:solidFill>
                <a:cs typeface="B Yekan" panose="00000400000000000000" pitchFamily="2" charset="-78"/>
              </a:rPr>
              <a:t> پایه یازدهــم </a:t>
            </a:r>
            <a:endParaRPr lang="en-US" sz="16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950F85E6-48B2-4216-B01A-05CEAD3544DC}"/>
              </a:ext>
            </a:extLst>
          </p:cNvPr>
          <p:cNvGrpSpPr/>
          <p:nvPr userDrawn="1"/>
        </p:nvGrpSpPr>
        <p:grpSpPr>
          <a:xfrm>
            <a:off x="11774676" y="2484996"/>
            <a:ext cx="415610" cy="950354"/>
            <a:chOff x="11826875" y="2290258"/>
            <a:chExt cx="269534" cy="811514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xmlns="" id="{26966A5B-203A-456E-8F16-E06B9F9B0109}"/>
                </a:ext>
              </a:extLst>
            </p:cNvPr>
            <p:cNvCxnSpPr/>
            <p:nvPr/>
          </p:nvCxnSpPr>
          <p:spPr>
            <a:xfrm flipH="1">
              <a:off x="11826875" y="2290258"/>
              <a:ext cx="269534" cy="529142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xmlns="" id="{27FDF440-6726-4C1C-8924-B40E6D368023}"/>
                </a:ext>
              </a:extLst>
            </p:cNvPr>
            <p:cNvCxnSpPr>
              <a:cxnSpLocks/>
            </p:cNvCxnSpPr>
            <p:nvPr/>
          </p:nvCxnSpPr>
          <p:spPr>
            <a:xfrm>
              <a:off x="11827357" y="2816260"/>
              <a:ext cx="115235" cy="285512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45063890-C707-4CCF-892B-0AAFB6A29730}"/>
              </a:ext>
            </a:extLst>
          </p:cNvPr>
          <p:cNvGrpSpPr/>
          <p:nvPr userDrawn="1"/>
        </p:nvGrpSpPr>
        <p:grpSpPr>
          <a:xfrm rot="10958904">
            <a:off x="11779309" y="5765950"/>
            <a:ext cx="357212" cy="1035131"/>
            <a:chOff x="11817023" y="2408218"/>
            <a:chExt cx="248074" cy="693554"/>
          </a:xfrm>
        </p:grpSpPr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xmlns="" id="{87742BE5-E8E2-4108-9E11-D1194D26E556}"/>
                </a:ext>
              </a:extLst>
            </p:cNvPr>
            <p:cNvCxnSpPr>
              <a:cxnSpLocks/>
            </p:cNvCxnSpPr>
            <p:nvPr/>
          </p:nvCxnSpPr>
          <p:spPr>
            <a:xfrm rot="10641096" flipV="1">
              <a:off x="11817023" y="2408218"/>
              <a:ext cx="248074" cy="405869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xmlns="" id="{7EC95DBF-4620-4BE2-97B8-40EB3A927F54}"/>
                </a:ext>
              </a:extLst>
            </p:cNvPr>
            <p:cNvCxnSpPr>
              <a:cxnSpLocks/>
            </p:cNvCxnSpPr>
            <p:nvPr/>
          </p:nvCxnSpPr>
          <p:spPr>
            <a:xfrm>
              <a:off x="11827357" y="2816260"/>
              <a:ext cx="115235" cy="285512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Rectangle: Top Corners Rounded 20">
            <a:extLst>
              <a:ext uri="{FF2B5EF4-FFF2-40B4-BE49-F238E27FC236}">
                <a16:creationId xmlns:a16="http://schemas.microsoft.com/office/drawing/2014/main" xmlns="" id="{EEACB462-F83F-4D95-85C4-FDF5F1E1281D}"/>
              </a:ext>
            </a:extLst>
          </p:cNvPr>
          <p:cNvSpPr/>
          <p:nvPr userDrawn="1"/>
        </p:nvSpPr>
        <p:spPr>
          <a:xfrm rot="16200000">
            <a:off x="12056548" y="2084082"/>
            <a:ext cx="92022" cy="193933"/>
          </a:xfrm>
          <a:prstGeom prst="round2Same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A3B9D99E-9FF1-4601-8625-969DAB48CE99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3878" y="317344"/>
            <a:ext cx="539901" cy="791522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xmlns="" id="{3CD98ACF-94C0-44C7-8035-BCE25608B3D3}"/>
              </a:ext>
            </a:extLst>
          </p:cNvPr>
          <p:cNvGrpSpPr/>
          <p:nvPr userDrawn="1"/>
        </p:nvGrpSpPr>
        <p:grpSpPr>
          <a:xfrm>
            <a:off x="11588883" y="1197376"/>
            <a:ext cx="651355" cy="707740"/>
            <a:chOff x="11588883" y="1095776"/>
            <a:chExt cx="651355" cy="707740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xmlns="" id="{943AE3C4-97C3-493E-B593-C6B8D6792F0F}"/>
                </a:ext>
              </a:extLst>
            </p:cNvPr>
            <p:cNvSpPr txBox="1"/>
            <p:nvPr/>
          </p:nvSpPr>
          <p:spPr>
            <a:xfrm>
              <a:off x="11588982" y="1095776"/>
              <a:ext cx="6512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1100" dirty="0">
                  <a:solidFill>
                    <a:schemeClr val="bg1">
                      <a:lumMod val="85000"/>
                    </a:schemeClr>
                  </a:solidFill>
                  <a:cs typeface="A Dastan" panose="00000400000000000000" pitchFamily="2" charset="-78"/>
                </a:rPr>
                <a:t>دبیرســـتان</a:t>
              </a:r>
              <a:r>
                <a:rPr lang="fa-IR" sz="1400" dirty="0">
                  <a:solidFill>
                    <a:schemeClr val="accent3">
                      <a:lumMod val="75000"/>
                    </a:schemeClr>
                  </a:solidFill>
                  <a:cs typeface="A Dastan" panose="00000400000000000000" pitchFamily="2" charset="-78"/>
                </a:rPr>
                <a:t> </a:t>
              </a:r>
            </a:p>
            <a:p>
              <a:pPr algn="ctr" rtl="1"/>
              <a:r>
                <a:rPr lang="fa-IR" sz="1400" dirty="0">
                  <a:solidFill>
                    <a:schemeClr val="bg1">
                      <a:lumMod val="85000"/>
                    </a:schemeClr>
                  </a:solidFill>
                  <a:cs typeface="A Dastan" panose="00000400000000000000" pitchFamily="2" charset="-78"/>
                </a:rPr>
                <a:t>مـاندگـار</a:t>
              </a:r>
              <a:r>
                <a:rPr lang="fa-IR" sz="1400" dirty="0">
                  <a:solidFill>
                    <a:schemeClr val="accent3">
                      <a:lumMod val="75000"/>
                    </a:schemeClr>
                  </a:solidFill>
                  <a:cs typeface="A Dastan" panose="00000400000000000000" pitchFamily="2" charset="-78"/>
                </a:rPr>
                <a:t> 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xmlns="" id="{271289EA-02B8-407C-89CD-58146F8880B4}"/>
                </a:ext>
              </a:extLst>
            </p:cNvPr>
            <p:cNvSpPr txBox="1"/>
            <p:nvPr/>
          </p:nvSpPr>
          <p:spPr>
            <a:xfrm>
              <a:off x="11588883" y="1434184"/>
              <a:ext cx="651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dirty="0">
                  <a:solidFill>
                    <a:schemeClr val="bg1"/>
                  </a:solidFill>
                  <a:cs typeface="A Dastan" panose="00000400000000000000" pitchFamily="2" charset="-78"/>
                </a:rPr>
                <a:t>الـــبرز</a:t>
              </a:r>
              <a:endParaRPr lang="fa-IR" sz="1400" dirty="0">
                <a:solidFill>
                  <a:schemeClr val="bg1"/>
                </a:solidFill>
                <a:cs typeface="A Dasta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016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50" r:id="rId3"/>
    <p:sldLayoutId id="2147483656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B Yekan" panose="00000400000000000000" pitchFamily="2" charset="-78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Vision 2</a:t>
            </a:r>
            <a:b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Lesson </a:t>
            </a:r>
            <a:r>
              <a:rPr 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3: </a:t>
            </a:r>
            <a:r>
              <a:rPr lang="en-US" sz="5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nfinitives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Mohammad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Hossein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Shakouri</a:t>
            </a:r>
            <a:endParaRPr lang="fa-IR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84847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30200" y="476633"/>
            <a:ext cx="10287000" cy="4638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INFINITIVES</a:t>
            </a:r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infinitive is the base form of a verb such as 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speak, to learn, to take, etc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the infinitive form of the verb can be used as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The subject of a sentence but the gerund form is more common:</a:t>
            </a: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Examples:</a:t>
            </a: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be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or not to be, that is the question.</a:t>
            </a:r>
          </a:p>
          <a:p>
            <a:pPr marL="45720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visit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the Great Wall of China is my life-long dream.</a:t>
            </a:r>
          </a:p>
          <a:p>
            <a:pPr marL="45720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understand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physics is difficult.</a:t>
            </a:r>
            <a:endParaRPr lang="en-US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61712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17500" y="391514"/>
            <a:ext cx="10248900" cy="3493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After some certain adjectives:</a:t>
            </a: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Examples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are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happy to see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you here.</a:t>
            </a:r>
            <a:endParaRPr lang="en-US" sz="24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were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sad to hear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about his death.</a:t>
            </a:r>
            <a:endParaRPr lang="en-US" sz="24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They were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excited to hear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about the birth of her baby.</a:t>
            </a:r>
            <a:endParaRPr lang="en-US" sz="24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 was 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impossible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go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back.</a:t>
            </a:r>
          </a:p>
          <a:p>
            <a:r>
              <a:rPr lang="en-US" sz="2400" spc="2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little boy was </a:t>
            </a:r>
            <a:r>
              <a:rPr lang="en-US" sz="2400" b="1" spc="2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afraid to jump</a:t>
            </a:r>
            <a:r>
              <a:rPr lang="en-US" sz="2400" spc="2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br>
              <a:rPr lang="en-US" sz="2400" spc="2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400" spc="2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He was </a:t>
            </a:r>
            <a:r>
              <a:rPr lang="en-US" sz="2400" b="1" spc="2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ashamed to speak</a:t>
            </a:r>
            <a:r>
              <a:rPr lang="en-US" sz="2400" spc="2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to her again.</a:t>
            </a:r>
            <a:br>
              <a:rPr lang="en-US" sz="2400" spc="2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400" spc="2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 am </a:t>
            </a:r>
            <a:r>
              <a:rPr lang="en-US" sz="2400" b="1" spc="2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glad to have</a:t>
            </a:r>
            <a:r>
              <a:rPr lang="en-US" sz="2400" spc="2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helped you</a:t>
            </a:r>
            <a:r>
              <a:rPr lang="en-US" sz="2400" spc="25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17500" y="4139356"/>
            <a:ext cx="104267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Some common adjectives followed by the 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-infinitive:</a:t>
            </a:r>
          </a:p>
          <a:p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afraid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	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amazed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	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ashamed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careful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lang="en-US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certain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glad			happy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	lucky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	</a:t>
            </a:r>
          </a:p>
          <a:p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proud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	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ready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	</a:t>
            </a:r>
            <a:r>
              <a:rPr lang="en-US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sad 			shocked</a:t>
            </a:r>
          </a:p>
          <a:p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sorry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	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surprised		(</a:t>
            </a:r>
            <a:r>
              <a:rPr lang="en-US" sz="2400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im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)possible</a:t>
            </a:r>
            <a:endParaRPr lang="en-US" sz="24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21513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42900" y="267071"/>
            <a:ext cx="10312400" cy="407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After some certain and special verbs: the following are the most common ones:</a:t>
            </a:r>
            <a:endParaRPr lang="en-US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0766090"/>
              </p:ext>
            </p:extLst>
          </p:nvPr>
        </p:nvGraphicFramePr>
        <p:xfrm>
          <a:off x="342900" y="674106"/>
          <a:ext cx="10312400" cy="642639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80496"/>
                <a:gridCol w="8431904"/>
              </a:tblGrid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Common verbs followed by to + infinitive: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agree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She 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agreed to give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 presentation at the meeting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ask*</a:t>
                      </a:r>
                      <a:endParaRPr lang="en-US" sz="2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asked to leave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early / I 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asked him to leave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early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decide</a:t>
                      </a:r>
                      <a:endParaRPr lang="en-US" sz="2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We 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decided to go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out for dinner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help*</a:t>
                      </a:r>
                      <a:endParaRPr lang="en-US" sz="2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 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helped to clean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the kitchen / he 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helped his roommate to clean 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kitchen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plan</a:t>
                      </a:r>
                      <a:endParaRPr lang="en-US" sz="2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She 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plans to buy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 new flat next year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hope</a:t>
                      </a:r>
                      <a:endParaRPr lang="en-US" sz="2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hope to pass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the exam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learn</a:t>
                      </a:r>
                      <a:endParaRPr lang="en-US" sz="2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They 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are learning to sing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want*</a:t>
                      </a:r>
                      <a:endParaRPr lang="en-US" sz="2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want to come 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the party / I 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want him to come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to the party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would like*</a:t>
                      </a:r>
                      <a:endParaRPr lang="en-US" sz="2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would like to see 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her tonight / I 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would like you to see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her tonight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promise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We 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promised not to be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late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61083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5008842"/>
              </p:ext>
            </p:extLst>
          </p:nvPr>
        </p:nvGraphicFramePr>
        <p:xfrm>
          <a:off x="473074" y="1175542"/>
          <a:ext cx="10194925" cy="4876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55340"/>
                <a:gridCol w="8139585"/>
              </a:tblGrid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Verb</a:t>
                      </a:r>
                      <a:endParaRPr lang="en-US" sz="2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Examples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begin</a:t>
                      </a:r>
                      <a:endParaRPr lang="en-US" sz="2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 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began talking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 /   He 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began to talk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continue</a:t>
                      </a:r>
                      <a:endParaRPr lang="en-US" sz="2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They 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continue 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driving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 They 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continue to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drive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hate</a:t>
                      </a:r>
                      <a:endParaRPr lang="en-US" sz="2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Do you 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hate 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waking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up early? 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 Do you 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hate 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wake 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up early?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like</a:t>
                      </a:r>
                      <a:endParaRPr lang="en-US" sz="2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 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like swimming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 /  I 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like to swim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love</a:t>
                      </a:r>
                      <a:endParaRPr lang="en-US" sz="2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She 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loves painting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 /  She 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loves to paint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prefer</a:t>
                      </a:r>
                      <a:endParaRPr lang="en-US" sz="2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Pat 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prefers walking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home. / Pat 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prefers to walk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home.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start</a:t>
                      </a:r>
                      <a:endParaRPr lang="en-US" sz="2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They 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started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singing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/ They 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started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to sing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330200" y="355971"/>
            <a:ext cx="10325100" cy="399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These verbs can be followed by a </a:t>
            </a:r>
            <a:r>
              <a:rPr lang="en-US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Gerund and an Infinitive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without changing their meaning:</a:t>
            </a:r>
            <a:endParaRPr lang="en-US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04532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Yellow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Milk Glass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367</TotalTime>
  <Words>237</Words>
  <Application>Microsoft Office PowerPoint</Application>
  <PresentationFormat>Widescreen</PresentationFormat>
  <Paragraphs>63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7" baseType="lpstr">
      <vt:lpstr>A Afsaneh</vt:lpstr>
      <vt:lpstr>A Chamran</vt:lpstr>
      <vt:lpstr>A Dastan</vt:lpstr>
      <vt:lpstr>Adobe Arabic SHIN</vt:lpstr>
      <vt:lpstr>Arial</vt:lpstr>
      <vt:lpstr>B Titr</vt:lpstr>
      <vt:lpstr>B Yekan</vt:lpstr>
      <vt:lpstr>Calibri</vt:lpstr>
      <vt:lpstr>Calibri Light</vt:lpstr>
      <vt:lpstr>Times New Roman</vt:lpstr>
      <vt:lpstr>Webdings</vt:lpstr>
      <vt:lpstr>Office Theme</vt:lpstr>
      <vt:lpstr>Vision 2 Lesson 3: Infinitives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Aviny Studio</dc:creator>
  <cp:lastModifiedBy>DELL</cp:lastModifiedBy>
  <cp:revision>51</cp:revision>
  <dcterms:created xsi:type="dcterms:W3CDTF">2020-06-02T04:12:05Z</dcterms:created>
  <dcterms:modified xsi:type="dcterms:W3CDTF">2024-07-07T11:50:04Z</dcterms:modified>
</cp:coreProperties>
</file>