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84" r:id="rId12"/>
    <p:sldId id="285" r:id="rId13"/>
    <p:sldId id="286" r:id="rId14"/>
    <p:sldId id="287" r:id="rId15"/>
    <p:sldId id="28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16T06:23:35.7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5062 7217 0,'-2'-11'0,"-9"-33"16,3-19-1,0-4-15,4-1 16,11 6 0,6 5-16,9 1 15,10 5 1,-5 16-16</inkml:trace>
  <inkml:trace contextRef="#ctx0" brushRef="#br0" timeOffset="50512.8301">13804 12315 0,'0'1'15,"0"-1"-15,0 0 16,0 0 0,-2 0-16,-2-1 15,-4 0-15,-4-5 16,-2 1-1,-4-1-15,-3 2 16,-5 2 0,-2 8-16,0 4 15,-1 5 1,-1 9-16,7 6 16,3 1-1,3 4-15,3 1 16,10-2-1,4 0-15,6-2 16,6-8 0,5 4-16,3-8 15,5 2 1,3-8-16,1-4 16,-5 0-1,2-9-15,6-7 16,-5-5-1,1-12-15,2-18 16,-2-12 0,-8-12-16,3-10 15,-8 0 1,0 0-16,-3-2 16,-4 1-1,0 12-15,0 2 16,-2 7-1,-2 3-15,1 13 16,-5 4 0,0 5-16,2 9 15,-2 14-15,0 4 16,3-3 0,1 9-1,4 17-15,-2 20 16,5 17-16,-8 13 15,1 6 1,2 9-16,-6 2 16,2-5-1,0-4-15,5-1 16,-1-15 0,0-8-16,1-8 15,2-10 1,1-14-16,-2-5 15</inkml:trace>
  <inkml:trace contextRef="#ctx0" brushRef="#br0" timeOffset="50780.0635">14348 12139 0,'0'0'0,"0"1"16,-2 2-1,-4 11-15,-2 15 16,-5 14 0,2 15-16,0-1 15,5-5 1,4-8-16,0-8 15,4-12 1,2-10-16</inkml:trace>
  <inkml:trace contextRef="#ctx0" brushRef="#br0" timeOffset="50986.9048">14319 11861 0,'0'1'16,"0"-1"-16,-2 0 16,2 0-1,0 0-15</inkml:trace>
  <inkml:trace contextRef="#ctx0" brushRef="#br0" timeOffset="51761.5748">14630 12152 0,'0'3'16,"0"-3"-16,2 4 15,-2 2 1,1 1-16,3 3 16,4 0-1,-1-4-15,8-3 16,10-7-16,-3-11 15,4-7 1,1-9-16,1-4 16,-9-2-1,-2 3-15,-5 9 16,-8 10 0,-2 11-16,-4 0 15,-14 13 1,-10 25-16,-6 16 15,1-1 1,5 0-16,8-3 16,12-4-1,4-1-15,10-1 16,12-4 0,12 2-16,13-5 15,15-8 1,14-11-16,-21-13 15</inkml:trace>
  <inkml:trace contextRef="#ctx0" brushRef="#br0" timeOffset="89125.8372">2714 14177 0,'0'0'0,"0"0"15,0 0-15,0 0 16,0 2 0,3 6-16,2 10 15,3 17 1,2 12-16,-3 11 15,2 11 1,0-4-16,1-2 16,4 3-1,1-9-15,-6-6 16,0-3 0,1-5-16,-3-7 15,2-13 1,1-8-1</inkml:trace>
  <inkml:trace contextRef="#ctx0" brushRef="#br0" timeOffset="89920.4492">3398 14718 0,'2'0'15,"-2"0"-15,3-4 16,5-3 0,-1-12-16,4 0 15,-7-9 1,-4 3-16,-7-1 16,-12 8-1,-7 8-15,-13 16 16,-5 12-1,7 12-15,5-2 16,15 0 0,8 1-16,9-6 15,16 2 1,10-5-16,6-7 16,5-6-1,2-7-15,-7-10 16,-3 0-1,-1 0-15,-13 3 16,-4 4 0,-6 1-16,3 6 15,0 9 1,1 5-16,0 7 16,3 6-1,2-1-15,5 3 16,-2-2-1,-1-8-15,-4-7 16,-3-7 0,-2-5-16</inkml:trace>
  <inkml:trace contextRef="#ctx0" brushRef="#br0" timeOffset="90607.501">3783 14670 0,'2'2'16,"4"8"-1,-1 16-15,2 5 16,-1 12-16,-4 5 16,0 0-1,-2-7-15,-2-5 16,2-8-1,-2-17-15,2-7 16,2 2 0,4-13-16,11-25 15,7-14 1,11-7-16,-5 5 16,-2 9-1,-1 11-15,1 7 16,-3 11-1,-4 10-15,2 12 16,-1 15 0,-6 9-16,-4 4 15,-1-6 1,-1 4-16,-1-4 16,-1-6-1,1-8-15,0-8 16,0-9-1,13-13-15,6-19 16,2-4 0,1-9-16,-1 6 15,-3 5 1,2 3-16,-3 6 16,-8 8-1,-2 6-15,1 6 16,-4 12-1,8 10-15,-6 14 16,-2 5 0,-2 3-16,4 1 15,-1 3 1,-2-9-16,4-2 16,-2-11-16,-2-11 15</inkml:trace>
  <inkml:trace contextRef="#ctx0" brushRef="#br0" timeOffset="91483.9285">5464 14769 0,'2'0'16,"-2"0"-16,0 0 15,0 0 1,0 0-16,0 0 15,-3 6-15,-11 12 16,2 8 0,-6 9-1,3 1-15,4 3 16,10 1-16,4-1 16,13-3-1,5-3-15,10-7 16,6-9-1,-1-12-15,6-11 16,-7-16 0,-7-12-16,-4-1 15,-10-2 1,-10-2-16,-8 4 16,-10 5-1,-8 5-15,-1 4 16,-3 3-1,2 8-15,4 2 16,4 4 0,4 2-16,5 4 15,2-2 1,2 6-16,4 0 16,8 6-1,-2-1-15</inkml:trace>
  <inkml:trace contextRef="#ctx0" brushRef="#br0" timeOffset="91989.9317">5874 14826 0,'2'4'16,"-2"14"0,0 9-16,-2 15 15,0 3 1,1 0-16,1-9 16,1-11-16,3-6 15,-4-12 1,0-4-16,4 0 15,9-11 1,7-29-16,8-9 16,2-2-1,2 4-15,3 8 16,-2 5 0,-3 16-16,-4 5 15,-2 10 1,-6 10-16,1 7 15,-7 15 1,2 7-16,-5 7 16,5 3-1,-2-4-15,7-5 16,5-7 0,-1-7-16,3-8 15,-1-10 1</inkml:trace>
  <inkml:trace contextRef="#ctx0" brushRef="#br0" timeOffset="92717.8394">7012 14979 0,'4'-2'16,"4"-17"-16,10-13 15,5-10 1,2-4-16,-9 5 16,-4 5-1,-9 11-15,-6 9 16,-7 8-16,-14 12 15,-6 16 1,-2 13-16,7 11 16,8 1-1,8 1-15,16 1 16,8-7 0,4-4-16,5-13 15,5-10 1,1-4-16,-4-13 15,-4-9 1,-3-2-16,-10-9 16,-1 0-1,-6 1-15,-2 6 16,0 6 0,0 3-16,0 7 15,0-5 1,2 3-16,4 12 15,10 6 1,-2 17-16,3 1 16,0 7-1,7-3-15,-9-6 16,1-9 0,-2-6-16</inkml:trace>
  <inkml:trace contextRef="#ctx0" brushRef="#br0" timeOffset="93585.5251">7806 15166 0,'2'-4'0,"3"-4"16,9-12-1,2-5-15,-4-7 16,-3 0-1,-3 3-15,-4 5 16,-2 3 0,-6 7-16,-7 4 15,-6 8 1,-6 14-16,-2 15 16,4 7-1,6 8-15,12-3 16,8 8-1,12-3-15,10-7 16,4-9 0,7-8-16,0-14 15,3-14 1,-3-18-16,2-15 16,-6-15-1,-6-11-15,4-15 16,-7-8-1,-1-2-15,4-3 16,0 8 0,-6 6-16,-1 4 15,-4 2 1,-2 14-16,-5 9 16,-6 15-1,-2 13-15,-2 8 16,-2 8-1,-8 13-15,-3 26 16,-4 32 0,-3 26-16,5 19 15,5 6 1,4-6-16,4 6 16,6-9-16,5-12 15,-1-14 1,1-10-16,-1-14 15,-2-13 1,2-15-16,-3-12 16,1-8-1,9-12-15,11-13 16,9-34 0</inkml:trace>
  <inkml:trace contextRef="#ctx0" brushRef="#br0" timeOffset="93771.1578">8492 14898 0,'2'3'0,"-2"5"16,2 15-1,2 10-15,-2 14 16,0 9 0,-2 1-16,0-4 15,3-8 1,-2-5-16,2-15 15,0-6 1</inkml:trace>
  <inkml:trace contextRef="#ctx0" brushRef="#br0" timeOffset="93978.0322">8470 14479 0,'2'0'0,"-2"3"16,0-3-1,2 7-15,3 12 16,5 6 0,8 12-16,-8-7 15</inkml:trace>
  <inkml:trace contextRef="#ctx0" brushRef="#br0" timeOffset="94384.5107">8703 15058 0,'2'2'16,"6"-2"-16,8 2 15,9-4 1,14-6-16,16-14 15,3-10 1,-9 1-16,-7 1 16,-11 2-1,-18 13-15,-7-1 16,-10 4 0,-16 4-16,-14 8 15,-15 8 1,7 10-16,3 7 15,9 11 1,15 10-16,11 1 16,16 7-1,16 2-15,17-2 16,0-7 0,6-11-16,1-11 15,-1-15 1,-7-16-16,-12-6 15</inkml:trace>
  <inkml:trace contextRef="#ctx0" brushRef="#br0" timeOffset="94715.5049">9444 14467 0,'2'0'0,"0"-4"16,3-4-1,1-2-15,1 5 16,-1 1 0,0 5-16,0 19 15,-2 20 1,-6 27-16,-2 25 16,4 4-1,0 6-15,2-5 16,2-3-1,8-5-15,0-6 16,0-17 0,-6-13-16,0-18 15,-4-16 1,-2-15-16,0-1 16</inkml:trace>
  <inkml:trace contextRef="#ctx0" brushRef="#br0" timeOffset="94924.3628">9169 14736 0,'0'0'16,"1"0"-16,8 0 15,18 3 1,19 1-16,31 5 15,19 8 1,6 1-16,-14 2 16,-35-8-16</inkml:trace>
  <inkml:trace contextRef="#ctx0" brushRef="#br0" timeOffset="95513.6657">9882 15058 0,'0'2'0,"-1"1"16,-5 11-1,-2 1-15,-1 2 16,5 0-1,4 2-15,10-6 16,5 1 0,9-8-16,0-6 15,-2-1 1,-6-6-16,-6-1 16,-3 4-1,-12-8-15,-5-2 16,-9 1-1,-2-1-15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6:56:47.7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1555 14825 0,'20'19'78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6:57:37.1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8277 7182 0,'0'0'0,"58"0"0,-20-19 0,327 0 31,-308 19-31,-18 0 16,18 0 0,-18 0-16,19 0 15,-20 0 1,0 0-1,1 0-15,-1 0 16,-19 0-16,20 19 16,-20-19-1,0 0 1,0 0-16,1 0 16,-1 0-1,-19 19 1,19-19-1,-38 19 95,0-19-95,-1 0 1,1 0 0,0 0-1,0 0 1,0 0 0,-1 0-1,-18 0-15,19 0 16,0 0-16,-20 20 15,1-20-15,-1 0 16,1 0 0,-39 19-1,39-19 1,-1 0 0,1 0-1,-1 0-15,1 0 0,0 0 16,-1 0-1,1 0-15,-1 0 16,1 0 0,0 0-1,-39 0 1,38 0 0,1 0-16,-39-19 15,58 19 1,-19 0-1,-39 0 1,38-20 0,20 20-1,-58 0 1,39 0-16,19 0 16,-39 0-1,20-19 1,-1 19-1,1 0 1,-1 0 0,20 0-1,-19 0-15,19 0 16</inkml:trace>
  <inkml:trace contextRef="#ctx0" brushRef="#br0" timeOffset="36981.3448">25810 11004 0,'0'0'0,"20"-58"0,-20 20 16,76-250 15,-37 230-16,-20 39-15,0 0 16,0-1 0,1 1-1,-1 19-15</inkml:trace>
  <inkml:trace contextRef="#ctx0" brushRef="#br0" timeOffset="38538.6198">26195 10677 0,'-20'0'78,"1"0"-62,0 0-1,0 19 1,-1-19 0,20 20-1,0-1 1,20 0-1,-1-19 1,0-19 0,0 0-1,1-1 1,-1 1-16,0-19 16,-19 19-1,19-20 1,-38 39-1,0 0 1,0 0 0,-20 19-16,20 1 15,-20 18 1,20-19 0,19 20-1,0 37 1,0-37-1,19-20 1,20 39 0,-39-20-16,19-19 15,20 0 1,-20-19 0,19 0-1,20-19 1,-20 0-16</inkml:trace>
  <inkml:trace contextRef="#ctx0" brushRef="#br0" timeOffset="39214.1242">26713 10159 0,'0'19'46,"0"19"-30,-19 20-16,0 96 16,-1-58-1,1-20 1,-19 78 0,38-77-1,-19-20 1,-1 39-1,20-76 1,0-1 0</inkml:trace>
  <inkml:trace contextRef="#ctx0" brushRef="#br0" timeOffset="39522.9495">26521 10639 0,'19'19'78,"0"-19"-63,1 0 1,56 0 0,-56-19-1,18 19 1,20-39 0,-39 39-1,0-19-15</inkml:trace>
  <inkml:trace contextRef="#ctx0" brushRef="#br0" timeOffset="40191.0126">26963 9928 0,'0'19'15,"0"1"1,0 37 0,-20 97-1,1-58 1,0 0-1,-19 96 1,18-96 0,1 0-16,0 38 15,19-76 1,-19-20 0,19 20-1,19-58 16,0-38-15,0-20 0,20-57-1,-39 76-15,19 1 16,0 19 0,-19 0-1,19 19 1,1 38-1,-20 0 1,0 1 0,19 38-16,-19-39 15,0 0 1,19 39 0,0-58-1,0-19 1,20 0-1,-20-19 1,0 0-16</inkml:trace>
  <inkml:trace contextRef="#ctx0" brushRef="#br0" timeOffset="41361.052">27308 10639 0,'0'19'46,"0"0"-30,0 20 0,-19 57-1,38-461 1001</inkml:trace>
  <inkml:trace contextRef="#ctx0" brushRef="#br0" timeOffset="41417.8993">27788 10754 0,'0'96'0,"0"-192"0,0 96 16,0 38-16,0 20 0,-19 134 15,19-288 1,19 269-16</inkml:trace>
  <inkml:trace contextRef="#ctx0" brushRef="#br0" timeOffset="42912.2295">27404 10639 0,'-19'0'47</inkml:trace>
  <inkml:trace contextRef="#ctx0" brushRef="#br0" timeOffset="43353.7394">27328 10696 0,'0'20'62,"0"-1"-62,0 0 16,-20 19-1,1 39 1,19-38 0,-19 18-1,19-18 1,-58-1-1,97 20 1,-58-39 0,19 0-16</inkml:trace>
  <inkml:trace contextRef="#ctx0" brushRef="#br0" timeOffset="44516.17">27577 10735 0,'0'-19'47,"0"38"16,-19 19-48,19 1 1,-19 57-16,0-58 15,19 0 1,-20 1 0,20-1-1,0-19 1,0 1 0,-19-20-1,38 0 1,-19-39-16,20-18 15,-1-1 1,19 0 0,20-38-1,-20 58 1,-19 0-16,39 18 16,-39 1-1,0 19 1,20 39-1,-39-1 1,0 20 0,0-20-16,-19 20 15,-1-1 1,20 1-16,-19 19 16,19-39-1</inkml:trace>
  <inkml:trace contextRef="#ctx0" brushRef="#br0" timeOffset="45175.0445">28288 10101 0,'0'19'31,"0"20"-15,0-1-1,0 39 1,-19 0-1,19 0-15,-20 19 0,1-20 16,0 20 0,0-19-16,0-19 15,-1-1 1,1 39 0,0-57-1,19-20 1,0 0-16</inkml:trace>
  <inkml:trace contextRef="#ctx0" brushRef="#br0" timeOffset="45685.8426">28518 10389 0,'0'19'47,"-19"1"-32,0 37 1,-77 39-16,38-57 15,20-1 1,19-19 0,-20 20-16,20-39 15,19 19 1,-19-19 0,38 19-1,0-19 1,20 19-16,-1 0 15,-19 1 1,58 18 0,-58-19-1,0 0 1,20 1-16,-20 18 16,0-19-16,0 0 15,-19 1 1,20-1-16,-20 0 15,0 0-15</inkml:trace>
  <inkml:trace contextRef="#ctx0" brushRef="#br0" timeOffset="46289.1605">27424 10140 0,'0'19'15,"0"-38"1,0-1 46,19 20-46,0 0 0,-38 20 31,0-20-32,-1 0 1,-18 19-16</inkml:trace>
  <inkml:trace contextRef="#ctx0" brushRef="#br0" timeOffset="75711.3892">26406 11964 0,'0'19'0,"19"-19"16,-19 19-1,0 0 1</inkml:trace>
  <inkml:trace contextRef="#ctx0" brushRef="#br0" timeOffset="76143.1863">26502 12290 0,'0'20'31,"0"-1"-16,0 0 1,-19 19 0,19-18-1,-39-1 1,20 19 0,19-19-16,-19-19 15</inkml:trace>
  <inkml:trace contextRef="#ctx0" brushRef="#br0" timeOffset="77130.3159">26867 11906 0,'19'0'47,"-19"19"-31,-19 1 0,19 18-16,0 0 0,19 1 15,-19-1 1,0 1-16,19-1 15,0-19 1,20 1 0,18-1-1,-18-19 1,-20-19 0,19-1-16,1-18 15,-20-1 1,0 20-1,-19-38 1,0 37 0,0 1-1,0 0-15,0 57 63,19-18-48,-19 18 1,20 39 0,-1-39-1,0-18 1,0 18 0,0-38-16</inkml:trace>
  <inkml:trace contextRef="#ctx0" brushRef="#br0" timeOffset="78699.3441">27347 11983 0,'19'0'0,"-19"19"32,19 20-17,-19-1-15,19 0 16,-19 1-1,20-1 1,-20 1 0,0 18-16,0-37 15,19-20 1,-19 19 0,19-38-1,0-1 1,0-18-16,1-20 15,-1 20-15,0-1 16,0 20 0,0-19-16,1 19 15,-20-1 1,38 1 0,-19 19-1,0 19 1,1 20-1,-20-1 1,19 1-16,134-481 1016</inkml:trace>
  <inkml:trace contextRef="#ctx0" brushRef="#br0" timeOffset="78716.2997">28365 12386 0,'19'20'0,"-38"-40"0,57 59 0</inkml:trace>
  <inkml:trace contextRef="#ctx0" brushRef="#br0" timeOffset="78717.2997">28307 12214 0,'96'211'15</inkml:trace>
  <inkml:trace contextRef="#ctx0" brushRef="#br0" timeOffset="78733.2544">28307 12214 0,'58'172'0,"-39"-152"0,-96-212 0,173 403 0</inkml:trace>
  <inkml:trace contextRef="#ctx0" brushRef="#br0" timeOffset="78734.2521">28307 12214 0,'96'211'16</inkml:trace>
  <inkml:trace contextRef="#ctx0" brushRef="#br0" timeOffset="78736.2464">28307 12214 0,'77'192'0,"-58"-173"0</inkml:trace>
  <inkml:trace contextRef="#ctx0" brushRef="#br0" timeOffset="78752.2038">28307 12214 0,'0'0'0,"96"211"16</inkml:trace>
  <inkml:trace contextRef="#ctx0" brushRef="#br0" timeOffset="78753.2011">28307 12214 0,'96'211'0</inkml:trace>
  <inkml:trace contextRef="#ctx0" brushRef="#br0" timeOffset="80082.2531">27673 12060 0,'19'0'47,"-19"19"-31,20-19-1,-20 38 1,0 1 0,0-1-1,19-18 1,-19 18-16,0-19 16,19 0-1,-19 20 1,0-20 31</inkml:trace>
  <inkml:trace contextRef="#ctx0" brushRef="#br0" timeOffset="81315.6887">27846 11465 0,'0'19'47,"19"0"-31,-19 0-1,0 20 1,19-1-1,1 20-15,-1-1 16,-19 1-16,19-20 16,0 39-1,-19-19-15,20-1 16,-1 39 0,-19-38-1,0-20 1,19 39-1,0-58 1,-19 20 0,0-20-16,19-19 15,-19 19-15,20-19 32,-1-19-17,-19-19 1,19 18-1,-19-18 1,19 0 0,0-20-16,-19 39 15,20-1 1,-20 1 0,19 19-1,0 0 1,19 39-1,-18-20 1,-1 19 0,0 39-16,0-38 15,0-1 1,1 20 0,-1-20-1,0-19 1,0 20-1,0-39 1,-19 19-16</inkml:trace>
  <inkml:trace contextRef="#ctx0" brushRef="#br0" timeOffset="82112.2365">28633 12348 0,'20'-19'15,"18"0"1,-19-20 0,0 20-1,1 0 1,-1-39-1,-19 39 1,0 0-16,-19-1 0,-1 1 16,1 19-1,-19 0-15,-1 19 16,1 1 0,0-1-1,18 58 1,20-39-1,20 1 1,37 18-16,-18-38 16,-1 1-1,39-20 1,-39-20 0,-19 20-1,1-19 1,-1 0-1,-19 0-15,19 0 16,-19-1 0,19 20 31,-19 20-32,20 18 1,-1 39-1,0-58 1,0 19 0,20-18-1,-39-1 1,19-19-16</inkml:trace>
  <inkml:trace contextRef="#ctx0" brushRef="#br0" timeOffset="82477.3133">29133 12060 0,'19'19'63,"0"19"-48,0 1 1,20 95 0,-20-76-1,-19 19 1,38 57 0,-18-57-1,-1-19-15,0 38 16,0-77-1,-19 0 1,0 0 0,-19-38-1,19 0 1</inkml:trace>
  <inkml:trace contextRef="#ctx0" brushRef="#br0" timeOffset="82815.6337">29190 12290 0,'0'-38'15,"0"0"1,20-1 0,18-57-1,0 58 1,1 18-16,18 1 16,20 38-1,-58 1 1,1-1-1,-20 58 1,0-39-16,-20 20 16,-18-20-1,19 1-15,0-1 16,-1-19 0,-18 20-1,19-39 16</inkml:trace>
  <inkml:trace contextRef="#ctx0" brushRef="#br0" timeOffset="83153.6856">29690 11925 0,'0'20'15,"19"-1"1,-19 0 0,19 39-16,0-1 15,-19 20 1,0 0-16,19 19 16,1-19-1,-20 0-15,19 19 16,0-20-1,-19 1-15,19-19 16,1-1 0,-20-18-16,0-1 15,0-19 1,-20-38 15,1 0-31,19 0 16</inkml:trace>
  <inkml:trace contextRef="#ctx0" brushRef="#br0" timeOffset="83545.1511">29670 12252 0,'0'-19'31,"0"-20"-31,0-18 16,20 18-1,-1-18-15,19 18 16,-19 1-1,39 19-15,-19-1 16,18 20 0,-18 20-16,-1-1 15,-19 0 1,0 19-16,-19 1 16,0-1-1,0 1-15,-19-1 16,0 1-1,0-20-15,0 0 16,-20 0-16,20 0 16,0-19-1,0 0-15,-1 0 16,1-19 0,19 0-1,0 0 1,0 0-1,0-1-15</inkml:trace>
  <inkml:trace contextRef="#ctx0" brushRef="#br0" timeOffset="84288.6621">30247 12079 0,'0'19'47,"19"20"-31,-19-20-1,19 0 1,19 0-16,-18 1 16,-1-1-1,19-19-15,-19 0 16,1-19 0,-1 19-16,-19-20 15,0 1 1,0 0-16,0 0 15,-19 19 17,19 19-32,19 19 15,0 58 1,19 0-16,1 0 16,-1 20-1,-19-1-15,1-19 16,-20 0-1,-20 0-15,1-19 16,0-20 0,-19-18-16,-1-1 15,1-19 1,-20-19-16,-19-19 16,-19-19-1,-19-39-15,58 38 16,18 1-1</inkml:trace>
  <inkml:trace contextRef="#ctx0" brushRef="#br0" timeOffset="116587.3575">25830 13174 0,'0'19'63,"0"0"-48,19-19 1,-19 19 0,19-19-1</inkml:trace>
  <inkml:trace contextRef="#ctx0" brushRef="#br0" timeOffset="116925.623">25945 13423 0,'0'20'31,"0"-1"-15,0 0 0,0 0-1,0 39 1,0-20 0,0-19-1,0 20 1,-19-20-1,19 0-15</inkml:trace>
  <inkml:trace contextRef="#ctx0" brushRef="#br0" timeOffset="117360.2272">26387 13193 0,'0'38'31,"0"1"-15,19-1-1,-19 58 1,19-57-1,-19-1 1,0 0 0,19-18-16</inkml:trace>
  <inkml:trace contextRef="#ctx0" brushRef="#br0" timeOffset="118155.8126">26617 13212 0,'0'19'47,"0"20"-31,0-1-1,-38-19 1,76 58 0,-19-38-16,-19-1 15,19-19 1,-19 0 0,0-38 15,20-19-16,-1-1 1,0 1-16,0 0 16,0 18-1,20-37 1,-20 57 0,0-19-1,20 38 1,-39 0-1,0 0-15,0 39 16,0-20 0,0-19-1,19 20 1,0-39 0,19 19-1,20-38 1,-39 0-1,20-1-15,-1-18 16,-19 19 0,1 0-1,-1 19 1,0 0 15,0 19-31,-19 19 16,19 1-1,-19-1 1,20 39 0,-1-39-1,-19 1 1,19-1 0,0-38-16</inkml:trace>
  <inkml:trace contextRef="#ctx0" brushRef="#br0" timeOffset="118494.8822">27481 13212 0,'0'19'62,"19"1"-62,-19 37 16,20 78-1,-1-39 1,0 0 0,19 96-1,-38-116 1,20 1-1,18 58-15,-38-97 16,0-19 0,0 0-1,0 1 1</inkml:trace>
  <inkml:trace contextRef="#ctx0" brushRef="#br0" timeOffset="118838.3218">27424 13443 0,'0'-20'16,"0"1"-16,19-19 15,0-20 1,19 20 0,1-1-16,76-18 15,-77 57 1,20 0-1,0 38 1,-39 1 0,-19-20-1,-19 58 1,-1-58-16,-18 19 16,-39 1-1,58-20 1,-19-19-1,18 19 1,1-19 0,19-19-1</inkml:trace>
  <inkml:trace contextRef="#ctx0" brushRef="#br0" timeOffset="119582.0728">27961 13519 0,'-19'20'47,"0"-1"-32,19 0 1,0 19 0,38 20-1,-18-39 1,37 20-16,20-1 16,-19-38-1,-20 19 1,0-38-1,-38 0 1,0 0 0,-76-58-1,18 19-15,20 39 16,-58-39 0,76 58-1,1-19 1,19 38-1,39 1 17,-20-1-32</inkml:trace>
  <inkml:trace contextRef="#ctx0" brushRef="#br0" timeOffset="120001.7723">28384 13078 0,'0'19'47,"0"0"-31,0 0-1,0 77 1,0-19 0,19 0-16,0 57 15,0-57 1,-19-19-1,39 57 1,-39-77 0,0-18-1,19-1 1,-19 0-16</inkml:trace>
  <inkml:trace contextRef="#ctx0" brushRef="#br0" timeOffset="120232.6558">28710 13577 0,'0'19'31,"0"20"-15,0-1-1,19 0 1,-19 20-16,39 38 15,-39-58 1,19 1 0,-19-20-1</inkml:trace>
  <inkml:trace contextRef="#ctx0" brushRef="#br0" timeOffset="120456.0406">28557 13212 0,'19'19'47,"-19"1"-31,19-1-1,39 19 1,-20-19 0,-19-19-16</inkml:trace>
  <inkml:trace contextRef="#ctx0" brushRef="#br0" timeOffset="120799.9827">28941 13135 0,'19'19'15,"-19"1"-15,0 37 16,19 1 0,-19 19-1,19 19 1,20 77-1,-20-97-15,19 1 16,1 58 0,-20-78-1,0-18 1,-19-20 0,0 0-1,-19-38 1,0 0-16,0-1 15</inkml:trace>
  <inkml:trace contextRef="#ctx0" brushRef="#br0" timeOffset="121061.159">28864 13443 0,'19'0'47,"0"19"-32,20 0 1,18 0 0,20-19-16,-19 19 15,-1 1-15,-18-1 16,-1 0-16,-19-19 15,1 0 1</inkml:trace>
  <inkml:trace contextRef="#ctx0" brushRef="#br0" timeOffset="121569.6808">29478 13807 0,'20'0'31,"-1"0"-31,19 0 15,20 0 1,-20-19-16,1 19 16,-20-19-16,-19 0 15,0-20 1,-19 20-16,-20-19 16,1 19-1,-20 19-15,20-20 16,-1 40-1,20-20-15,0 38 16,19-19 0,0 39-1,96 57 1,-19-57 0,-20-1-1,20 20-15,0-39 16,-19 20-16,-20-20 15,1-18-15,-20-1 16,-19 0 0</inkml:trace>
  <inkml:trace contextRef="#ctx0" brushRef="#br0" timeOffset="122148.9087">26252 12770 0,'19'20'31,"1"-1"-15,-20 0-1</inkml:trace>
  <inkml:trace contextRef="#ctx0" brushRef="#br0" timeOffset="131568.7823">25618 14153 0,'20'0'16,"-1"0"31,0 19-32,-19 0 1,0 1 0,19-1-1,-19 0 1,0 0-1,39 0 1</inkml:trace>
  <inkml:trace contextRef="#ctx0" brushRef="#br0" timeOffset="132029.4376">25734 14460 0,'0'20'62,"19"-1"-31,-19 0-31,0 19 16,0 1 0,0-20-1,-19 58 1,-39-58 0,58 39-1,0-39 1</inkml:trace>
  <inkml:trace contextRef="#ctx0" brushRef="#br0" timeOffset="132666.8084">26348 14153 0,'0'19'0,"0"20"47,0-1-31,19 0-1,-19 39-15,20-38 16,-1-1 0,0 20-1,0-39 1</inkml:trace>
  <inkml:trace contextRef="#ctx0" brushRef="#br0" timeOffset="133211.6425">26579 14268 0,'0'19'31,"19"20"-15,-19-20 0,0 58-1,0-39-15,0-18 16,19 18-1,-19 0 1,19-38 0,-19 20-1,19-40 1,-19 1 0,39-38-1,-39-1 1,19 20-16,0-20 15,0 39 1,1 38 15,-20 0-15,19 20 0,0 18-16,-19-18 15,19-1 1,0 0-1,1 39 1,-1-58 0,0 20-1</inkml:trace>
  <inkml:trace contextRef="#ctx0" brushRef="#br0" timeOffset="134055.7335">27289 14633 0,'-38'-19'63,"19"19"-63,-20 0 15,1 0 1,-1 0 0,1 19-1,38 20 1,19 18 0,0-18-16,20-1 15,57 20 1,-58-58-1,-19 19 1,1-19 0,-1 0-16,0 0 15,-19-19-15,0-1 16,0-37-16,-19 18 16,0-18-1,-1-78 1,1 59-1,19-1 1,-19 19 0,19-38-16,0 58 15,-19-1 1,19 20 0,19 38 15,-19 20-16,19 37 1,0 78 0,1-77-1,-1 0-15,19 57 16,-38-95 0,19-1-1,-19 0 1,0-18-1</inkml:trace>
  <inkml:trace contextRef="#ctx0" brushRef="#br0" timeOffset="134268.9674">27558 14537 0,'19'0'15,"-19"19"1,0 20-1,19-1 1,1 77 0,-1-57-1,19 38 1,-38-58 0,19-18-16,-19-1 15</inkml:trace>
  <inkml:trace contextRef="#ctx0" brushRef="#br0" timeOffset="134687.7128">27462 14191 0,'0'20'31,"19"-1"-16,-19 0 1</inkml:trace>
  <inkml:trace contextRef="#ctx0" brushRef="#br0" timeOffset="135303.2643">27788 14499 0,'0'19'32,"20"0"-17,-1 20 1,0-1-16,0 20 0,0-1 15,20 1 1,-39-20-16,19 1 16,0-1-1,-19-19 1,0 0 0,0-38-1,0 0 1,-19-19-16,19-1 15,-19-18 1,19-20 0,-19-19-1,38 19 1,0 39 0,0 18-1,1 1-15,-1 19 16,0 0-16,0 0 15,0 19 1</inkml:trace>
  <inkml:trace contextRef="#ctx0" brushRef="#br0" timeOffset="136002.944">28153 14595 0,'20'19'31,"-1"0"-15,19 0 0,20-19-1,57 20 1,-77-20 0,1 0-1,-20-20-15,-19 1 16,-19 0-1,-20 0-15,1 0 16,-20 19 0,20-20-1,-20 20 1,39 20 0,19-1-1,0 19-15,0 1 0,19 18 16,20 1-1,-1-1-15,20-18 16,-1 18 0,-18-18-1,38-1 1,-39-19 0,-19-19-16</inkml:trace>
  <inkml:trace contextRef="#ctx0" brushRef="#br0" timeOffset="136426.1272">28902 14691 0,'-38'0'31,"19"0"-15,-20 0 0,1 19-1,19 0-15,19 0 16,0 20-16,0-1 15,38 20-15,20-20 16,-1 20 0,78 19-1,-78-58 1,1 0 0,19 0-1,-58-38 1,0 0-16,20-39 15</inkml:trace>
  <inkml:trace contextRef="#ctx0" brushRef="#br0" timeOffset="136718.7886">29267 14403 0,'0'38'47,"0"1"-31,0 18-16,19 20 15,-19 0 1,0 76 0,58-76-1,-39 0 1,20 19-1,-39-58-15,19-18 16,-19-1 0</inkml:trace>
  <inkml:trace contextRef="#ctx0" brushRef="#br0" timeOffset="136914.5345">29018 14595 0,'19'0'16,"0"0"-1,19 0-15,39 0 16,19 0 0,96 57-1,-134-37 1,-20-1-16</inkml:trace>
  <inkml:trace contextRef="#ctx0" brushRef="#br0" timeOffset="137576.3548">26348 13865 0,'0'19'31,"0"0"-16,0 1 1,19-20-16</inkml:trace>
  <inkml:trace contextRef="#ctx0" brushRef="#br0" timeOffset="162076.5592">24466 15209 0,'19'0'0,"-19"19"47,0 1-32,0-1 1</inkml:trace>
  <inkml:trace contextRef="#ctx0" brushRef="#br0" timeOffset="162709.8031">24466 15536 0,'19'19'47,"-19"0"-32,0 0 1,0 20 0,0-1-1,-19-19 1,-19 39-1,38-39 1,-19 20 0,-1-20-16</inkml:trace>
  <inkml:trace contextRef="#ctx0" brushRef="#br0" timeOffset="164527.5071">25734 15824 0,'0'0'0,"19"-19"0,-115 19 15,134 0-15,-19 19 0,1-19 0,18-58 16,-19 20-16,-19-135 16,0 115-1,0 1-15,-19-20 16,19 19-1,0 20-15,0-20 16,-19 1 0,19 37-1,0 40 32,-19 37-31,19 1-1,-20 96 1,20-97 0,0 20-1,0 57-15,20-95 16,-20-1 0,-39 20-1</inkml:trace>
  <inkml:trace contextRef="#ctx0" brushRef="#br0" timeOffset="165466.1675">25714 15613 0,'0'-20'78,"-19"1"-62,0 0 0,-39-19-1,1 18 1,18 20 0,-18 0-1,38 0 1,-1 0-1,1 39-15,0-20 16,19 0 0,38 39-1,-18-20 1,-1-19 0,0 1-1,19-1-15,-18 0 0,-1-19 16,19 19-1,-19-19-15,1 19 16,-1-19 0,0 0 15,-19-19-15,19 19-1,-19-19 16</inkml:trace>
  <inkml:trace contextRef="#ctx0" brushRef="#br0" timeOffset="166041.0922">26002 15440 0,'20'0'15,"-20"19"17,0 0-17,0 20 1,19 37-1,-19-37 1,0 18 0,19 20-1,-19-58 1,0 39 0,0-39 15</inkml:trace>
  <inkml:trace contextRef="#ctx0" brushRef="#br0" timeOffset="166306.2131">25906 15094 0,'20'19'62,"-20"0"-46,19 1-1,0-20-15</inkml:trace>
  <inkml:trace contextRef="#ctx0" brushRef="#br0" timeOffset="166954.3184">26291 15421 0,'-20'0'63,"1"0"-48,0 0 1,-39 0-1,39 0 1,19 19 0,19 0-1,1 0 1,18 20-16,0-1 16,1 0-1,-1 1 1,-19-20-1,20 39-15,-39-39 16,0 19 0,0-19-1,-19 1 1,-1-20 0,-37 0-1,18 0 1,20-20-16,-19 1 15,19 0-15,-1 0 16,1 19 0,19-19-16</inkml:trace>
  <inkml:trace contextRef="#ctx0" brushRef="#br0" timeOffset="167809.8515">26867 15593 0,'19'0'31,"0"-19"-15,-19 0 15,-19 0-15,-20 19 0,1 0-1,-39 0 1,39 0-1,19 19 1,-1 0-16,1 0 16,19 1-16,0 18 15,19 0-15,1-18 16,18-1 0,0 0-1,1 0-15,-1-19 16,-19 19-16,1-19 15,-1-19 1,0 0 0,-19 0-1,0 0 1,0-20 0,0 20-1,0 0 1,0 38 31,0 19-32,19-18 1,20 56 0,-20-37-16,0-20 15,39 0 1,-39 0-1</inkml:trace>
  <inkml:trace contextRef="#ctx0" brushRef="#br0" timeOffset="168708.1006">27443 15497 0,'19'0'31,"-19"-19"-15,0 0 15,-38 19-15,18 0-16,-56 0 15,37 19 1,20 0 0,0 1-1,0-1-15,19 19 16,0-19-16,19 20 16,19-20-1,-19 0-15,39-19 16,-20 0-1,1-19 1,-20 19 0,-19-19-1,19 0-15,-38-1 16,19 1-16,0 0 16,0 0-1,0 0-15,-19 19 16,38 19 15,-19 0-15,0 39-16,-19-1 15,57 20 1,-19-19 0,-19 18-16,20 1 0,-20 0 15,-20-19 1,20-1-16,-19-18 15,0-1 1,0-19 0,-20-19-1,1 0-15,0-19 16,-1-19-16,1-1 16,-1 1-16,20-20 15,19 20 1,-19-1-1,57-18 1,-18 18 0,-1 20-1,38 19-15,-18 0 16,-1 0 0,20 19-1,-39-19 1,0 20-1,20-20 1,-20 0 0</inkml:trace>
  <inkml:trace contextRef="#ctx0" brushRef="#br0" timeOffset="169295.1761">27731 15497 0,'0'0'0,"19"0"16,-19 20 15,0-1-15,19 0-1,0 77 1,1-58-16,-20 1 15,19 18 1,-19 1 0,0-39-1,0 0 1,-19-38 15,-1-19-15,20-1-16,-19-18 15,38-58 1,-19 76 0,0 1-1,39-39 1,-39 58 0,19 19-1,19-19-15,-18 38 16,-1-19-1,19 19 1,-38 0 0,20 0-1,-1 1 1,0-20 0,-19 19-16,19-19 15</inkml:trace>
  <inkml:trace contextRef="#ctx0" brushRef="#br0" timeOffset="169878.1491">28038 15574 0,'0'19'47,"39"-19"-47,-20 20 15,38-20 1,39 0 0,-57 0-1,-1 0 1,-19-20-16,1 20 15,-20-19-15,0 0 16,-20 0 0,-18 0-1,19-1 1,-20 20 0,1-19-1,19 38-15,0 1 16,19-1-16,0 19 15,0 1 1,19-1-16,0 0 16,19 1-1,1 18 1,-1-18 0,20 18-16,-20-18 15,-19-20 1,20 0-1,-20-19 1,0 19 0,0-38-1,-19 0 1,20 19-16,-20-19 16</inkml:trace>
  <inkml:trace contextRef="#ctx0" brushRef="#br0" timeOffset="170351.3139">28595 15689 0,'19'0'31,"0"0"-15,1 0-1,95 20 1,-77-20-16,1 0 15,18 0 1,-57-20 0,-19 1-1,-19-19 1,-1 19 0,-18-1-16,18 20 15,-57 0 1,115 0-1,-38 20 1,0-1-16,19 19 16,0 1-16,19-1 15,0 20 1,20-1 0,-1 1-16,1-1 15,-1 1-15,20-20 16,-1 1-1,-18-1-15,18-19 16,-18 1 0,18-1-1,1 0 1</inkml:trace>
  <inkml:trace contextRef="#ctx0" brushRef="#br0" timeOffset="193625.8399">27059 16726 0,'0'20'78</inkml:trace>
  <inkml:trace contextRef="#ctx0" brushRef="#br0" timeOffset="194051.0783">27059 17053 0,'0'19'31,"0"0"-16,19 0 1,-19 1 0,-19 37-1,19-38 1,-39 39 0,1-39-16,19 0 15,-1 1 1</inkml:trace>
  <inkml:trace contextRef="#ctx0" brushRef="#br0" timeOffset="195286.402">27558 16669 0,'19'19'47,"-19"19"-31,0 1-1,19 57 1,1-58 0,-20 20-16,19 19 15,-19-39 1,0-19-1,0 20 1,19-39 15,0-39-15,0 20 0,20-19-1,-39-20 1,19 20-1,39 38 1,-20-20 0,-38 1-1,19 19-15,0 39 16,-19-20 0,20 19-1,-1 39 1,-19-39-1,19 1 1,-19-1-16,19-19 16,1-19 15,-20-19-15,19 0-1,0-19 1,39-58-1,-39 38-15,0 20 16,19-39 0,-18 58-1,-20-1 1,19 1 0,-19 58 15,19-20-16,-57 38-15,95 1 16,-18 38 0,-39-38-1,38 18 1,-38-56 0,19-1-1,0 0 1</inkml:trace>
  <inkml:trace contextRef="#ctx0" brushRef="#br0" timeOffset="195519.5893">28480 16938 0,'0'19'31,"19"19"-31,-19 1 15,0 18 1,0 1-16,0-20 16,19 1-16,-19-1 15,0-19 1,19-19 0</inkml:trace>
  <inkml:trace contextRef="#ctx0" brushRef="#br0" timeOffset="195679.6756">28365 16592 0,'19'19'78,"0"0"-78</inkml:trace>
  <inkml:trace contextRef="#ctx0" brushRef="#br0" timeOffset="196463.8489">28883 17168 0,'0'-19'46,"-19"0"-14,0-1-32,-20 20 15,-57 0 1,77 20 0,-19-1-1,18 38 1,40-37-1,-1 18 1,77 39 0,-39-58-16,1 0 15,-19-19 1,37-19 0,-56 0-1,18-58 1,-19 0-1,-19 0 1,0-76-16,0 76 16,0 0-1,0 20 1,0-1-16,-19 0 16,19 20-16,0 19 15,0 0 1,-19 19 15,19 57-31,-19 1 16,38 38-1,-19 0 1,38 115 0,1-134-1,-20 0 1,19 38-16,-19-96 15,-19 0 1,20-19 0</inkml:trace>
  <inkml:trace contextRef="#ctx0" brushRef="#br0" timeOffset="196762.6963">29402 16554 0,'0'19'0,"0"19"47,0 20-32,19 38 1,-19 96-16,0-96 15,0-19 1,19 76 0,-19-57-1,0-57 1,0-20 15</inkml:trace>
  <inkml:trace contextRef="#ctx0" brushRef="#br0" timeOffset="196996.9934">29229 16784 0,'19'0'31,"0"0"-16,39 19 1,-1-19-16,78 39 16,-97-20-1,20 0 1,-58 0 0</inkml:trace>
  <inkml:trace contextRef="#ctx0" brushRef="#br0" timeOffset="197571.1173">29536 17034 0,'0'19'32,"19"-19"-32,0 19 15,39 0 1,-20 0-16,39 1 15,-38-20 1,-1 0-16,1 0 16,-20 0-1,-19-20 1,-39 1 0,1 0-16,-1 19 15,1-19 1,0 19-16,18 0 15,1 0 1,0 19-16,19 19 16,19 1-1,20 18-15,-1 1 16,0-20-16,1 20 16,-20-39-1,0 0-15,1 1 16,-1-20-1,0 0-15,0-20 16,0 1 0</inkml:trace>
  <inkml:trace contextRef="#ctx0" brushRef="#br0" timeOffset="197953.4919">30035 17014 0,'20'0'62,"-1"20"-62,0 18 16,-19 0 0,19 1-16,0 18 15,1 1 1,-20-20-16,0 1 16,0-20-1,0 0-15,0 0 16,-20-19-1,1-19 1,0-38 0,19-1-16,-19 0 15,19 1 1,0-1-16,19 20 16,0-1-1,0 20-15,1 0 16,18 0-1,0 19-15,1 19 16,-1-19 0,-19 0-16</inkml:trace>
  <inkml:trace contextRef="#ctx0" brushRef="#br0" timeOffset="198805.4797">30419 17053 0,'0'19'62,"0"0"-46,0 39-16,0-20 16,0 1-1,0 18-15,0-18 16,0-1-1,0-19-15,0 0 16,20-19 31,-1-38-47,0 0 16,0-1-16,20 1 15,-20 19 1,0-20-16,19 20 15,-18 0 1,-1 19-16,0 0 31,0 19-31,-19 0 16,0 20 0,0-1-16,-19 0 15,19 1 1,-19-20-16,19 19 15,0-18 1,0-1 0,38-38-1,-18-20 1,18 1 0,0-1-16,-18 1 15,18 0 1,-19-1-16,0 20 15,-19 0 1,20 0-16,-1 19 31,-19 19-31,0 0 16,19 39 0,-19-20-16,19 39 15,-19-20 1,19 1-16,-19-19 15,20-20 1</inkml:trace>
  <inkml:trace contextRef="#ctx0" brushRef="#br0" timeOffset="208881.4553">1018 18301 0,'0'19'62,"0"0"32</inkml:trace>
  <inkml:trace contextRef="#ctx0" brushRef="#br0" timeOffset="213288.4095">518 18301 0,'-19'0'62,"19"19"1</inkml:trace>
  <inkml:trace contextRef="#ctx0" brushRef="#br0" timeOffset="214052.5799">768 18205 0,'-19'19'31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7:04:39.1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8757 12194 0,'-19'20'47,"19"-1"-47,-19 19 31,-20 39-15,20 38 0,0-38-1,0 38 1,-1-57-1,20-1-15,-19 1 16,19 0-16,0-20 16,0 0-1,-19 1 1,19-20 0,0 0-1</inkml:trace>
  <inkml:trace contextRef="#ctx0" brushRef="#br0" timeOffset="614.9653">9103 12098 0,'0'19'31,"0"1"1,0 37-17,-19 39 1,19-38 0,-20 57 15,20-57-16,-19-1-15,19-18 16,0-1-16,0-19 16,0 1-1,0-1 1,0 0 0,19-38 15</inkml:trace>
  <inkml:trace contextRef="#ctx0" brushRef="#br0" timeOffset="1197.3952">9199 12425 0,'19'19'47,"0"-19"-16,39 19-16,-1-19 1,39-19 0,-38 0-1,-39 0 1,-19-1 0,0 1-1,-19 0-15,-19 0 16,-1 19-16,1 0 15,-1 0 1,1 19 15,19 19-15,0 1 0,38 38-1,19-1 1,-19-37-1,39 38 1,-39-39 0,39-38-1,-20 19 1</inkml:trace>
  <inkml:trace contextRef="#ctx0" brushRef="#br0" timeOffset="1822.2073">9948 12367 0,'19'0'16,"-38"0"15,0 0 0,-1 0-15,-37 19 0,38-19-1,-20 20 1,39-1 0,-19 0-16,19 0 15,0 20-15,19-20 16,0 19-1,39 20 1,-20-39 0,-18 0-16,-20 0 15,19 1 1,-38-20-16,19 19 16,-58 19 15,39-19-16,0 1-15,-1-20 16,1 0-16,0 19 16,0-19-1</inkml:trace>
  <inkml:trace contextRef="#ctx0" brushRef="#br0" timeOffset="2342.9518">10351 12463 0,'-19'0'62,"0"0"-46,-20-19 0,-18 38-1,18-19 16,20 19-15,0 1-16,19-1 16,0 0-16,19 19 15,0-18 1,0 56 0,39-56-1,-39 18-15,0-19 16,-19 0-16,-19 1 15,0-1 1,-39 0 0,-57 0-1,77-19 1,-1 0 0</inkml:trace>
  <inkml:trace contextRef="#ctx0" brushRef="#br0" timeOffset="131736.1686">5492 16822 0,'0'0'0,"0"-19"0,0 38 31,0-38-31,-38 0 31,19 19-31,-20 0 16,-2246 365 156</inkml:trace>
  <inkml:trace contextRef="#ctx0" brushRef="#br0" timeOffset="131812.0883">3111 17149 0</inkml:trace>
  <inkml:trace contextRef="#ctx0" brushRef="#br0" timeOffset="133952.5932">5588 16957 0,'20'-19'47,"-20"-1"-31,0 1 15,-20 19-15,-37 0-1,38 19 1,-58 20 0,38 38-1,20-58 1,19 38 0,0-18-1,19-20 1,1 0-1,-1-19 1,19-38 0,1-1-1,-20 1 17,0-20-17,0 39 1,0-19-1,-19 19 1,20 19 15,-40 0-31,20 19 16,-19 0 0,0 39-1,19-20 1,19 20-1,0-1 1,1-57 0,18 19-1,-19-19 1</inkml:trace>
  <inkml:trace contextRef="#ctx0" brushRef="#br0" timeOffset="134771.0905">5896 17130 0,'19'0'15,"-19"-20"1,19 20-1,0-19 1,-19 0 0,-38 0-1,38 19 1,-58 19 0,-19 0-1,58 20 1,0 18 15,19-38-15,19 20-16,-19-20 15,19 0-15,20 0 16,-20-19 0,19 0-16,-18-19 15,18 0-15,-19-19 16,20-1-1,-1-57 1,0-38 0,-18 76-1,-1-57 17,-19 0-17,0 76 1,0 1-1,0 19 1,0 0 0,0 57 15,0 0-31,0 20 16,0 19-1,19 76 1,-38-18-1,19-78 1,0 39 0,0-57-1,0-20-15,-19 0 32,38-19-32,-19 19 15,19-38 1,39-38-1,-39 37-15</inkml:trace>
  <inkml:trace contextRef="#ctx0" brushRef="#br0" timeOffset="135121.6494">6318 16899 0,'19'0'109,"1"0"-93,18 19-1,-19 1 17,0 18-32,-19 20 15,-19-1-15,0 1 16,0 19-1,-20 57 1,39 20 0,-19-97-1,38 39 1,-19-57 0,0-1-1,0-19 1</inkml:trace>
  <inkml:trace contextRef="#ctx0" brushRef="#br0" timeOffset="135387.9542">6510 16630 0,'0'20'47,"0"-1"-32,19 0 1,1 0-1</inkml:trace>
  <inkml:trace contextRef="#ctx0" brushRef="#br0" timeOffset="135996.1908">7221 17130 0,'-19'0'63,"-1"0"-63,-37-20 15,-1 20 1,-76 0 0,76 0-1,-57 0 1,76 20 0,-18-20-1,57 19 1,0-38 15,38-1-15,1-18-16,-20 0 15,38-20 1,-37 39 15,-1 19-15,0 0-1,-19 19-15,0 0 16,19 39-16,-19 19 16,0-20-1,39 78 1,-20-20 0,-19-77-1,19-18-15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7:07:32.4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5339 5876 0,'0'20'63,"-19"-1"-48,-1 0 1,1 0 0,0 0-16,-20 1 15,20-1-15,-19-19 16,-1 19 0,1 0-16,0 0 15,-20-19 1,20 20-16,-20-20 15,0 0 1,1 0-16,-1 19 16,1-19-1,-1-19-15,0 19 16,1 0 0,-1-20-16,1 1 15,18 0 1,-19 0-16,20 0 15,-20-1 1,20 1-16,0-19 16,18-1-1,-18 20-15,0-19 16,18-1 0,1 1-16,0-1 15,19 20 1,-19-19-16,19-1 15,19 1 1,-19 0-16,19-20 16,0 20-1,1-1-15,18 1 16,0-1 0,1 1-16,-1 0 15,20 18 1,-20-18-16,20 0 15,-20 18 1,20 1-16,0-19 16,-1 19-1,-18 19-15,18-20 16,1 1 0,-20 19-16,20 0 15,-1 0-15,-18 0 16,18 0-1,-18 0 1,-1 0-16,20 19 16,-20-19-16,1 20 15,-1-1 1,-19-19-16,20 19 16,-1 0-1,-19 20-15,1-20 16,18 19-1,-19 1-15,20-1 16,-20 0 0,0 1-16,0 18 15,-19 20 1,19-19-16,-38 19 16,0 19-1,-39 0-15,-38 38 16,58-76-1,-1-20-15</inkml:trace>
  <inkml:trace contextRef="#ctx0" brushRef="#br0" timeOffset="4997.7436">4551 7317 0,'-38'0'0,"76"0"0,-134-20 16,154 40-16,-116-40 0,116 40 15,-116-40-15,-153-56 0,518 172 0,-614-192 16,269 76-16,-1-18 16,20 0-16,0-1 15,0 1-15,-1-1 16,20 1 0,0 0-16,0-1 15,0-19 1,20 20-16,-20 0 15,19-1 1,19 1-16,-19-1 16,20 1-1,-1 0-15,1 18 16,18-18-16,-18 19 16,18 0-1,1-1-15,-20 20 16,20-19-1,-20 19-15,20 0 16,-20 0 0,20 0-16,-20 0 15,1 19 1,-1-19-16,1 20 16,-1-1-1,-19 0-15,20 0 16,-20 0-1,19 1-15,-19-1 16,1 19 0,-1 1-16,0-20 15,0 19 1,-19 1-16,19-1 16,1 0-1,-20-18-15,0 37 16,-39 20-1,20-38 1,-19 18 0,-20 1-16,0-20 15,1 20 1,-20-1-16,0 1 16,-38 0-1,19-1-15,19-38 31,39 1-31</inkml:trace>
  <inkml:trace contextRef="#ctx0" brushRef="#br0" timeOffset="18654.6216">5127 9583 0,'20'0'47,"-20"19"-31,0 0-1,-20 0 1,1 0 0,0 1-1,0-1 1,0 0-16,-1 0 15,1-19 1,-19 19-16,19 1 16,-39-1-1,20-19-15,-1 19 16,-18-19 0,18 0-16,-18 0 15,-1 0 1,0 0-16,20-19 15,-20 0 1,1 19-16,-1-20 16,20 1-1,-20 0-15,20-19 16,-1-1 0,1 20-16,19-19 15,-1 18-15,1-18 16,0 0-1,0-1 1,19 1-16,0-1 16,0 1-1,19-20-15,0 20 16,0 0-16,1-1 16,-1 20-1,19-19-15,1-1 16,18 20-1,-18-19-15,18 18 16,1-18 0,-20 19-16,20-1 15,0 20 1,-1-19-16,-18 19 16,18 0-1,-18 0-15,-1 0 16,20 0-1,-20 19-15,0-19 16,1 39 0,-1-20-16,1 20 15,-1-1 1,-19 0-16,20 20 16,-20 0-1,0 18-15,-19 1 16,0 0-1,-38 19-15,-20 19 16,20-57 0,18-20-16</inkml:trace>
  <inkml:trace contextRef="#ctx0" brushRef="#br0" timeOffset="29116.3877">17322 5934 0,'0'19'63,"-19"-19"-63,0 19 15,-20-19 1,1 20-16,0-1 15,-20 0 1,0-19-16,-19 19 16,20-19-1,-1 19-15,-19-19 16,1 20 0,-1-20-16,0 0 15,0 0 1,0 0-16,1 0 15,-1 0 1,19-20-16,-19 20 16,20-19-1,-1 0-15,0 0 16,1 0 0,18-20-16,1 1 15,19-1 1,0 1-16,-1-1 15,1-18 1,38 18-16,-19-18 16,20-1-1,-1 1-15,19-1 16,1 20 0,18-20-16,1 0 15,19 20 1,-20 0-16,20-1 15,19 1 1,-19-1-16,19 1 16,-19 19-1,19 0-15,-19 19 16,19-20-16,-20 20 16,20 0-1,-19 20-15,0-20 16,-19 38-1,-1-19-15,1 20 16,-20 18 0,-18 1-16,-20 19 15,0-1 1,-20 20-16,-18 20 16,-39-1-1,-19 0 1,58-57-16,-1-20 15</inkml:trace>
  <inkml:trace contextRef="#ctx0" brushRef="#br0" timeOffset="31660.8637">16055 7182 0,'19'0'16,"0"-19"30,19 19-46,20 0 16,19 0 0,-19-19-16</inkml:trace>
  <inkml:trace contextRef="#ctx0" brushRef="#br0" timeOffset="37043.3733">16631 8373 0,'0'0'15,"-19"-96"-15,-39 173 0,-19-20 0,-115 39 0</inkml:trace>
  <inkml:trace contextRef="#ctx0" brushRef="#br0" timeOffset="37053.3468">16688 8123 0,'-76'154'0,"152"-308"0,-210 385 0,-135-78 0</inkml:trace>
  <inkml:trace contextRef="#ctx0" brushRef="#br0" timeOffset="37064.3165">16688 8123 0,'-211'288'16,"115"-249"-16,403-366 0,-671 692 0,325-346 0</inkml:trace>
  <inkml:trace contextRef="#ctx0" brushRef="#br0" timeOffset="37065.3145">16688 8123 0,'-364'365'0,"325"-346"0</inkml:trace>
  <inkml:trace contextRef="#ctx0" brushRef="#br0" timeOffset="37075.2881">16688 8123 0,'0'0'0,"-38"77"0,-327 230 0</inkml:trace>
  <inkml:trace contextRef="#ctx0" brushRef="#br0" timeOffset="37085.2603">16688 8123 0,'-76'154'0,"152"-308"0,-210 385 0,-135-78 0</inkml:trace>
  <inkml:trace contextRef="#ctx0" brushRef="#br0" timeOffset="37096.2329">16688 8123 0,'-211'288'0,"115"-249"0,403-366 0,-710 711 0</inkml:trace>
  <inkml:trace contextRef="#ctx0" brushRef="#br0" timeOffset="37097.2299">16688 8123 0,'-403'384'0</inkml:trace>
  <inkml:trace contextRef="#ctx0" brushRef="#br0" timeOffset="38676.1311">16458 8354 0,'19'0'47,"-19"19"-31,0 0-1,0 0 17,-19 0-17,0 1-15,0-20 16,-20 19-1,1-19-15,-1 19 16,20-19-16,-19 0 16,-1 0-1,1 0-15,-1 0 16,20 0 0,-19-19-16,-1 19 15,1-19 1,19-1-16,0 1 15,-1 0 1,-18 0-16,19 0 16,0-20-1,19 20-15,-20-19 16,1 18 0,0-18-16,19 0 15,0 18 1,0-18-16,0 19 15,0-20 1,19 1-16,-19 19 16,19-20-1,1 1-15,-1 19 16,19-20 0,-19 20-16,1-19 15,18 18 1,-19 1-16,0 0 15,20 0 1,-20 0-16,19-1 16,-18 20-1,-1-19-15,19 19 16,-18-19 0,-1 19-16,19 0 15,-19 0 1,20 0-16,-20 0 15,19 19 1,-18-19-16,-1 19 16,19-19-16,-19 20 15,1-1 1,18 0-16,-19-19 16,0 19-1,1 0-15,-20 1 16,19-20-1,0 19-15,-19 0 16,19 0 0,-19 0-16,0 1 15,19 18 1,-19-19-16,0 20 16,0-20-1,0 19-15,0 1 16,-19 18-1,19 1-15,-38 0 16,-20-1 0,-19 20-16,20-39 15,18 1 1</inkml:trace>
  <inkml:trace contextRef="#ctx0" brushRef="#br0" timeOffset="49938.6798">26367 8392 0,'0'19'63,"-19"-19"-48,0 19 1,0 1-1,-20-1-15,1-19 16,0 19 0,-1-19-16,1 19 15,-1-19 1,1 19-16,-20-19 16,20 20-1,-20-20-15,1 0 16,-1 0-1,0 0-15,1-20 16,-1 20 0,1-19-16,-1 19 15,0-19-15,20 0 16,-20 0 0,20-1-16,0 1 15,-1-19 1,20-1-1,-20 20-15,20-19 16,0-1-16,0 1 16,19 0-1,-19-1-15,19 20 16,0-19 0,19-1-16,-19 1 15,19-1 1,0 1-16,0-1 15,1-18 1,18 38-16,1-20 16,-1 1-1,0 19-15,1-1 16,18-18 0,-18 19-16,18 0 15,-18-1 1,18 1-16,1 19 15,0-19 1,-1 19-16,1 0 16,-1 0-1,-18 0-15,18 0 16,-18 19 0,-1-19-16,1 19 15,-1-19 1,1 20-16,-1-1 15,-19 0 1,20 0-16,-20 0 16,0 1-1,0-1-15,0 19 16,1-19 0,-1 20-16,0-1 15,-19 1 1,19-1-16,-19 20 15,19-1 1,-38 20-16,0 0 16,-19 19-16,-20 0 15,20-38 1,18-20-16</inkml:trace>
  <inkml:trace contextRef="#ctx0" brushRef="#br0" timeOffset="68545.7965">7240 14191 0,'0'20'31,"0"-1"0,19-19-31,-19 19 16,0 0-1,-19-19 1,19 19 0,-19-19-1,0 20 1,-1-20-1,1 0 1,-19 0 0,19 0-1,-1 0-15,1 0 16,-19 0 0,18 0-16,1 0 15,-19-20 1,19 20-16,-20-19 15,20 19 1,0 0-16,-20-19 16,20 0-1,-19 19-15,19-19 16,-20-1 0,20 1-16,0 0 15,0 19-15,-20-19 16,39 0-1,-19-1-15,0 1 16,19 0 0,-19 0-16,19 0 15,0-1 1,0-18-16,-20 19 16,20 0-1,0-20-15,0 20 16,0-19-1,0 18-15,20-18 16,-20 19 0,0-20-16,19 20 15,-19-19 1,19-1-16,0 20 16,0 0-1,1-19-15,-1 18 16,0-18-1,19 19-15,-18 0 16,18-1 0,442 59 999,-384 652-1015,-365-518 0</inkml:trace>
  <inkml:trace contextRef="#ctx0" brushRef="#br0" timeOffset="68556.7667">7451 13961 0,'-57'134'0,"18"-76"0,135-250 0,-461 557 16</inkml:trace>
  <inkml:trace contextRef="#ctx0" brushRef="#br0" timeOffset="68567.7377">7451 13961 0,'-269'326'0,"538"-652"0,-595 672 0,287-327 0</inkml:trace>
  <inkml:trace contextRef="#ctx0" brushRef="#br0" timeOffset="68914.5555">6933 13231 0,'-20'0'78,"20"20"-78</inkml:trace>
  <inkml:trace contextRef="#ctx0" brushRef="#br0" timeOffset="70069.0657">6664 13443 0,'0'-20'94,"19"20"-78,0-19-1,20 19-15,-20 0 16,19 0-1,1 0-15,-1 0 16,-19 0 0,20 0-16,-1 0 15,0 19 1,1-19-16,-1 20 16,1-20-1,-1 19-15,-19-19 16,20 19-1,-20 0-15,0 0 16,20-19 0,-20 20-16,0-1 15,0 0 1,-19 0-16,19 0 16,1 1-1,-20-1-15,19 0 16,0 0-1,-19 0-15,19 1 16,-19-1 0,0 0-16,0 0 15,0 20 1,0-20-16,0 0 16,0 19-1,-19-18-15,19 18 16,-19-19-1,19 20-15,-19-20 16,-20 19-16,20-19 16,-19 1-1,-20 18-15,20-19 16,-1-19 0</inkml:trace>
  <inkml:trace contextRef="#ctx0" brushRef="#br0" timeOffset="72506.7433">6011 14153 0,'19'0'47,"-19"19"0,-19-19 0,0 0-31,-1 19-16,-18-19 15,0 0 1,-1 0-16,1 20 16,-20-20-1,20 0-15,-20 19 16,1-19-1,-1 0-15,0 19 16,1-19 0,-20 0-16,19 0 15,20 0 1,-20 0-16,1 0 16,-1 19-1,20-19-15,-20 0 16,20 0-1,-1 0-15,1 0 16,-1 0 0,1 19-16,0-19 15,-1 0 1,1 0-16,-1 0 16,1 0-16,0 0 15,18 0 1,1 0-16,-19 0 15,19 0 1,-1 0-16,1 0 31,0 0 1,19 20-32,-19-20 62,19-20 32,19 20-79,-19-19 1</inkml:trace>
  <inkml:trace contextRef="#ctx0" brushRef="#br0" timeOffset="81447.1323">7394 17226 0,'-20'0'32,"20"19"-17,-19 0 1,19 0-1,-19-19-15,0 19 16,19 1 0,-19-20-16,-1 19 15,1-19 1,0 19-16,0-19 16,0 19-1,-20-19-15,20 0 16,-19 0-1,18 0-15,-18 0 16,-1-19-16,1 19 16,0-19-1,-1 19-15,1-19 16,19-1 0,-20 1-16,20 19 15,0-19 1,0 0-16,-1-20 15,1 20 1,19 0-16,-19-19 16,19 18-1,0 1-15,0-19 16,0 19 0,0-20-16,0 20 15,0-19 1,0 18-16,19-18 15,-19 19 1,0 0-16,19-20 16,-19 1-1,20 19-15,-1-20 16,-19 20 0,19-19-16,0 18 15,0-18 1,1 19-16,-1-20 15,0 20 1,19 0-16,-18 0 16,-1-20-1,19 20-15,-19 0 16,1 0 0,18 19-16,20-39 31,-39 39-31,19 0 15,1 0 1,-20 0-16,19 0 16,-18 0-16,18 0 15,0 19 1,-18 1-16,18-20 16,-19 19-1,0 0-15,1 0 16,-1 20-1,0-20-15,0 0 16,0 20 0,-19-20-16,20 19 15,-20 1 1,0-1-16,0 0 16,0 1-1,0-1-15,-20 20 16,20-1-1,-19 1-15,0 0 16,0-1 0,-20 1-16,-18-20 15,-20 1 1,39-39-16,-1 19 16</inkml:trace>
  <inkml:trace contextRef="#ctx0" brushRef="#br0" timeOffset="88072.8171">19185 14384 0,'-19'19'78,"19"0"-62,-39 0 0,20 0-1,0-19 1,-19 20-16,18-20 16,-18 0-16,0 19 15,-1-19 1,1 19-16,-1-19 15,-18 0 1,18 0-16,-18 0 16,18-19-1,-18 19-15,18 0 16,1-19 0,-20-1-16,20 1 15,-1 0 1,1 0-16,0-20 15,-1 20 1,1-19-16,-1 18 16,1-18-1,0 0-15,-1-1 16,20 1 0,0-20-16,0 20 15,-1-1 1,1-18-16,0 18 15,19 1 1,0-20-16,0 1 16,0-1-1,0 20-15,0-20 16,19 1 0,0-1-16,1 0 15,-1 20 1,0-20-16,19 20 15,1 0 1,-1 18-16,20-18 16,-1 19-1,20-1-15,-19 20 16,19 0 0,-1 0-16,1 20 15,0-1 1,0 0-16,-20 0 15,20 20 1,0-1-16,-19 1 16,-1-1-16,1 20 15,0-20 1,-20 20 0,-19-1-16,20 1 15,-20-1-15,0 20 16,-19 0-1,0 0-15,-19 0 16,0 19 0,-20 0-16,-18 0 15,-20 0 1,-19-19-16,57-39 16</inkml:trace>
  <inkml:trace contextRef="#ctx0" brushRef="#br0" timeOffset="96961.4293">18359 17264 0,'-19'0'46,"19"19"-30,-19-19-16,0 0 16,-1 0-1,1 0-15,0 19 16,0-19 0,0 0-1,-1 20-15,1-20 16,0 0-1,0 0-15,0 19 16,-1-19 0,1 0-16,0 0 15,-19 19 1,18-19-16,-18 0 16,19 0-1,-20 0-15,20 0 16,-19 19-1,18-19-15,-18 0 16,19 0 0,-20-19-16,20 19 15,-19 0 1,-1 0-16,1 0 16,0-19-1,-1 19-15,1-19 16,19 19-1,-20-20-15,1 1 16,-1 0 0,20 0-16,-19 0 15,-1-20 1,20 20-16,-19 0 16,19-20-1,-1 20-15,1-19 16,19 19-1,0-20-15,0 20 16,0-19 0,0-1-16,0 1 15,19-1 1,1 1-16,-1 0 16,-19-1-1,19 1-15,19-1 16,-18 1-16,-1 0 15,19 18 1,1-18-16,-20 0 16,19 18-1,20-18-15,-20 19 16,1-1 0,18 1-16,-18 0 15,-1 0 1,20 19-16,-1-19 15,20 19 1,-19 0-16,-1 0 16,1 19-1,0-19-15,-1 19 16,1 0 0,-1-19-16,-18 39 15,18-20 1,-18 0-16,18 20 15,-18-20 1,-1 19-16,1-19 16,-20 20-1,19-1-15,-19-19 16,1 20 0,-1-1-16,-19 1 15,0 18 1,0 1-16,0-1 15,-19 1 1,-1 0-16,-18-1 16,0 1-1,-39 19-15,0-39 16,-57 20 0,-1-39-16,78 0 15</inkml:trace>
  <inkml:trace contextRef="#ctx0" brushRef="#br0" timeOffset="103880.5337">28326 14287 0,'0'20'63,"-19"-1"-32,0-19-15,0 19-16,-442 39 1015,-346-1287-1015,1114 1152 16,-364 77-16,-1 19 0,-38 0 16,1325 289-16,-1248-328 15,0-18-15,38 76 0,-38-76 16,38 76-16,-1018-364 0,1979 614 0,-865-77 16,-96-172-16,0-20 15,-19 19 1,20-19-16,-20 20 15,0-20 1,0 19-16,0-18 16,0-1-1,0 19-15,0-19 16,0 1 0,-20-1-16,20 0 15,0 0 1,-19-19-16,0 19 15,0-19-15</inkml:trace>
  <inkml:trace contextRef="#ctx0" brushRef="#br0" timeOffset="107193.8195">28365 14326 0,'-20'0'156,"1"19"-156,-19-19 16,19 0-1,-20 0-15,20 0 16,-19 0 0,18 0-16,-18 0 15,0 0 1,18 0-16,-18 19 16,0-19-16,18-19 15,-18 19 1,-1 0-1,1 0-15,19 0 16,-20 0-16,1 0 16,0 0-1,-1 0-15,20 0 16,-19 0 0,-1 0-16,1 0 15,-1 0 1,1 0-16,19 0 15,-20 0 1,20-19-16,-19 19 16,19 0-1,-20 0-15,20 0 16,-19 0 0,18 0-16,-18-19 15,19 19 1,-20 0-16,20 0 15,-19 0 1,18 0-16,-18-20 16,19 20-1,0 0-15,-1-19 16,1 19 0,0-19-16,0 19 15,0-19 1,-1 0-16,1 19 15,0-20 1,0 20-16,19-19 16,-19 0-1,-1 0 1,20 0 0,-19-1-16,19 1 15,0 0 1,-19 0-16,19 0 15,0-1 1,0 1-16,0 0 16,0 0-16,0-20 15,0 20 1,0 0-16,0 0 16,0 0-1,19-1-15,-19-18 16,0 19-1,0 0-15,19-1 16,-19 1 0,0 0-16,20 0 15,-1 0 1,-19-1 0,19 1-1,0 0-15,0 0 16,1 0-1,-1-1-15,0 1 16,0 0 0,20 0-16,-20 19 15,0-19 1,0-1-16,0 1 16,20 19-1,-20-19-15,20 0 16,-1 19-1,-19-19-15,20 19 16,-1 0 0,20 0-16,-20-20 15,0 20 1,1 0-16,-1 0 16,1 0-1,-1 0-15,20 20 16,-20-20-1,0 0-15,1 19 16,-1-19 0,20 19-16,-20-19 15,1 19 1,-1-19-16,1 19 16,-1 1-1,-19-1-15,20 0 16,-1 0-16,0 0 15,1 1 1,-20-1-16,19 0 16,-18 0-1,18 20-15,-19-20 16,0 0 0,20 19-16,-20-18 15,0 37 1,0-18-1,1-20 1,-1 19-16,-19 1 16,19-20-1,-19 19-15,0 1 16,0 18 0,0-18-16,-19-1 15,19 20 1,-19-20-16,-20 20 15,20-1 1,-19-18-16,-20-1 16,-38 20-1,0-39-15,19 0 16,39-19 0</inkml:trace>
  <inkml:trace contextRef="#ctx0" brushRef="#br0" timeOffset="116152.9108">28384 15766 0,'0'19'47,"19"-19"-31,-38 0 62,0 0-78,-1 20 16,1-20-1,0 0-15,0 0 16,-20 0-1,20 19-15,0-19 16,-19 0 0,18 19-16,1-19 15,0 19 1,-19-19-16,18 0 16,1 19-1,-19-19-15,19 20 16,-20-20-1,20 0-15,0 19 16,-20-19 0,20 0-16,-19 0 31,18 19-31,-18-19 0,19 0 16,-20 0-1,1 0-15,19 0 16,-20 0-1,20 0-15,-19 0 16,19 0 0,-1 0-16,-18 0 15,19 0 1,0 0-16,-20 0 16,20 0-1,0-19-15,0 19 16,-20 0-1,20 0-15,0 0 16,0 0 0,-1 0-16,1 0 15,-19-19-15,19 19 32,-1 0-32,-18-20 15,19 1 1,-1 19-1,1 0 1,0-19-16,0 0 16,0 19-1,19-19-15,-20 19 16,1-20 0,0 1-1,0 0 1,0 0-1,19 0 1,-20-1-16,1 1 31,19 0-31,-19 0 16,19 0 0,0-1-16,0 1 15,0-19 1,-19 19-16,19-1 15,0 1 1,0 0-16,0 0 16,0-20-1,0 20-15,-19 0 16,19-20 0,19 20-16,-19 0 15,0 0 1,0-20-16,0 20 15,0 0 1,0 0-16,0 0 16,19-20-1,-19 20-15,0 0 16,19 0 0,-19-1-16,19 1 15,1 0-15,-20 0 16,19 0-1,19-1-15,-19 1 16,1 0 0,18 0-16,0 19 15,1-19 1,-1 19-16,-18 0 16,18-20-1,0 20-15,1 0 16,-1 0-1,1 0-15,18 0 16,-18 0 0,-1 0-16,20 0 15,-20 20 1,0-20-16,1 0 16,18 0-1,-18 19-15,-1-19 16,20 19-1,-20 0-15,1 0 16,18 1 0,-18-20-16,-1 38 15,1-38 1,-1 38-16,0-18 16,1-1-1,-1 0-15,1 0 16,-20 0-1,19 1-15,-19-1 16,20 0 0,-20 0-16,0-19 15,-19 19 1,19 1-16,1-1 16,-1 0-1,-19 0-15,19-19 16,-19 19-1,19 20-15,-19-20 16,0 0 0,0 1-16,0-1 15,0 0 1,0 19-16,-19-18 16,0 18-1,0 0-15,-1 1 16,-18 18-16,0-18 15,-20 18 1,-38-37-16,38-1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7:09:54.3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17783 8046 0,'0'-19'47,"0"0"-47,19 19 15,-19-38 1,0 18 0,0 1-1,-19 0-15,-19 0 16,18 19 0,-18 0-1,-20 19-15,20 0 16,0 20-16,-1-20 15,20 19 1,0 1-16,0-1 16,19 0-1,0 1-15,0-1 16,19 1-16,0-1 16,0-19-1,20 20 1,-1-20-1,0 0-15,1 0 16,18-19 0,-18 0-16,-1 0 15,1 0-15,-1-19 16,0 19 0,-18-19-16</inkml:trace>
  <inkml:trace contextRef="#ctx0" brushRef="#br0" timeOffset="740.5145">18302 8123 0,'-20'-19'62,"1"19"-62,-19 0 16,-1 0-1,1 19-15,0 0 16,18 1 0,-18 18-1,19 0-15,0 1 16,19 18 0,0-18-1,-20-20-15,78 0 16,-20 0-1,1-19 1,-1-19-16,58-38 16,-57 37-1,-20-18 1,19 0-16,-38-1 16,19 20-1,-19-19 1,0 18-16,0 1 15,0 0 1,0 38 15,0 20-15,0-20 0,20 38-1,-1-18-15,0 18 16,0-18-1,-19-1 1,19 1-16,1-1 0,-20-19 16,19-19-1,-19 19-15,19-19 16</inkml:trace>
  <inkml:trace contextRef="#ctx0" brushRef="#br0" timeOffset="1219.8585">18647 8066 0,'0'19'31,"19"0"-16,1 39 1,-59-20-16,97 20 16,-58-1-1,0-18 1,0 18 0,0-18-16,0-20 0,0 19 15,0-19 1,0-57 31,19 0-32,-19-20-15,19 0 16,-19 1 0,19 18-1,-19-37-15,20 37 16,-1 20-1,0 19 1,0-19 0,0 19-16</inkml:trace>
  <inkml:trace contextRef="#ctx0" brushRef="#br0" timeOffset="1849.4114">18955 8354 0,'19'0'63,"0"0"-63,19-20 15,1 1 1,-1-19 0,-19 19-16,1-20 0,-1 20 15,-19 0 1,-19 0-16,-1 19 15,-18-20 1,-20 20-16,20 20 16,-20-20-1,39 19 1,0 0-16,0 0 16,19 0-1,19 20 1,0-1-16,20 1 0,-1-20 15,0 19 1,20 1-16,-20-20 16,1 0-1,-20 0-15</inkml:trace>
  <inkml:trace contextRef="#ctx0" brushRef="#br0" timeOffset="2574.1221">19339 8258 0,'0'19'31,"19"-19"-15,0 0-1,0 0 1,20 0-16,-20-19 16,19-1-16,1 1 15,-20-19 1,19-20 0,-19 20-1,-19-1-15,0-37 16,0 37-1,-19 20 1,0-20 0,0 20-16,0 0 15,-1 0-15,1 19 16,0 0-16,0 19 16,0 0-1,-1 0-15,1 39 16,19 0-1,0-1-15,-19 20 16,19 0 0,0 0-1,0 0 1,-58-1-16,97 59 16,-39-78-1,0-18 1,0-1-16,0 1 15,0-20 1</inkml:trace>
  <inkml:trace contextRef="#ctx0" brushRef="#br0" timeOffset="2846.2819">19262 8392 0,'19'19'47,"0"-19"-32,0 19-15,20-19 16,-1 20-1,1-20 1,57 19 0,-77-19-16,0 0 15</inkml:trace>
  <inkml:trace contextRef="#ctx0" brushRef="#br0" timeOffset="3437.351">19800 8123 0,'0'19'15,"19"-19"-15,-38 0 16,19 20-16,0 18 15,0 0 1,19 1-16,-19 18 16,19-37-1,0 18 1,0 0-16,20-18 16,18-1-1,-18-38 1,-1-1-16,1 1 15,-1 0 1,-19 0 0,0-20-16,-19 20 15,0-19 1,0 19 0,-19-1-16,19 1 31,0 38-16,19 1 1,1 18 0,-1 0-1,0 1 1,0 18-16,20 1 16,-20-20-1,-19-18 1,19-20-16,0 0 15</inkml:trace>
  <inkml:trace contextRef="#ctx0" brushRef="#br0" timeOffset="3723.3145">20587 7797 0,'19'0'32,"-19"19"-1,0 19-31,19 20 16,-19 19-1,0 19 1,0 0-16,19 19 15,1 96 1,-1-96 0,-19-57-1,19-20-15</inkml:trace>
  <inkml:trace contextRef="#ctx0" brushRef="#br0" timeOffset="5142.2121">20913 8814 0,'20'0'47,"-1"0"-16,-38 0-15,-20 0-1,1 0 1,-39 20-16,-19-20 15,-19 19 1,-97-19 0,97 0-16,0 19 15,0-19 1,-20 0 0,39 0-16,-134 19 15,134-19 1,19 0-1,0 0-15,20 0 16,18 0 0,1 0-1,-1 0 1,20 0-16</inkml:trace>
  <inkml:trace contextRef="#ctx0" brushRef="#br0" timeOffset="11788.2529">17284 9352 0,'19'0'47,"-19"39"-32,19-20-15,0 38 16,20 1 0,-20 19-1,0 0-15,0-20 16,20 20-16,-39 0 15,19 0 1,0-20-16,0 1 16,-19-20-16,20 1 15,-20-20 1,0 0-16,19 0 16,-19 1-1,19-40 16,0-18-31,20 0 16,-1-1 0,-19-19-1,20 39-15,-20-19 16,19 19 0,-19 19-1,1 0-15,-1 0 0,19 19 16,-19 0-1,-19 0-15,20 20 16,-1-20 0,-19 19-16,19 1 15,0-1 1,-19-19-16,20 1 16,-1-1-1,-19 0 1</inkml:trace>
  <inkml:trace contextRef="#ctx0" brushRef="#br0" timeOffset="12402.4325">18186 10063 0,'20'19'31,"-1"-19"-15,0 0-1,19 19 1,1-38 0,18 0-16,-18-1 0,-1 1 15,1 0 1,-20 0-16,0 0 15,-19-1 1,-19 1 0,0 19-1,-20 0-15,1 19 16,-1 1 0,20-20-1,-19 38-15,38-19 16,-19 20-1,57 38 1,0-58-16,1 19 16,-1 1-1,1-1 1,-1-19-16,0 0 16,39 1-1,-77-1 1</inkml:trace>
  <inkml:trace contextRef="#ctx0" brushRef="#br0" timeOffset="13112.381">19012 10236 0,'19'0'16,"1"-20"-1,-1 1 1,0-19-16,-19 19 15,0-1 1,0 1 0,-58-19-16,39 18 15,-38 40 1,18-20 0,1 19-1,18 0-15,1 20 0,19-20 16,0 19-1,19-19-15,1 1 16,37 37 15,-18-57-31,-1 19 16,1-19 0,18-19-1,-18 19-15,-20-19 16,-19 0-1,19 0 1,-19-1 0,0 1-1,0 38 32,0 1-47,0-1 16,19 19-1,0-19 1,1 1-16,-1-1 16,0 0-16,0 0 15,0-19 1,1 0-16</inkml:trace>
  <inkml:trace contextRef="#ctx0" brushRef="#br0" timeOffset="13466.18">19454 9736 0,'19'19'47,"-19"20"-31,0-1-16,0 39 15,0-19 1,19 18 0,-19-18-16,19 0 0,-19 19 15,0-39 1,20 20-16,-20-20 15,19-19 1,-19 0-16,0 1 16,19-20-1</inkml:trace>
  <inkml:trace contextRef="#ctx0" brushRef="#br0" timeOffset="13827.2796">19780 9679 0,'0'19'31,"0"0"-16,0 39 1,0-1-16,0 1 16,20-1-1,-20 20 1,0-19-16,19 57 16,-19-76-1,19-1 1,-19 0-1,19-18-15,-19-1 16</inkml:trace>
  <inkml:trace contextRef="#ctx0" brushRef="#br0" timeOffset="14030.3346">19569 9967 0,'19'19'32,"20"-19"-17,-1 19 1,20-19 0,-1 19-16,-18-19 15,18 19 1</inkml:trace>
  <inkml:trace contextRef="#ctx0" brushRef="#br0" timeOffset="14661.4445">20011 9583 0,'0'38'47,"19"0"-31,-19 20-16,19 76 31,-19-76-31,0 19 16,0-20-1,0 20 1,19 19 0,-19-57-16,0-1 15,20-19 1,-20 1 0,19-20-16,-19-20 15,38 1 1,-19-19-1,1-1-15,-1 1 16,0 0 0,19-1-1,-18 20 1,-1 19 0,0 0-16,0 19 31,-19 20-31,0-20 15,-19 19 1,57-19 0,-18 20-16,-1-1 15,-19-19 1,19 20 0,0-20-16,0-19 31</inkml:trace>
  <inkml:trace contextRef="#ctx0" brushRef="#br0" timeOffset="15303.622">20529 9794 0,'0'19'15,"0"0"1,19 20 0,1-1-16,-1-19 15,0 20 1,0-20-1,0 0-15,39-19 16,-19 0 0,-20-19-1,0 19-15,-19-19 16,19-1 0,-19 1-1,19 19 16,-19 39-15,20-1 0,18 20-1,-19 19-15,20 19 16,-20 0 0,19 76-1,-19-76 1,-19-19-16,0-19 15,-19-1 1,-19 1 0,19-39-16,-39 0 0,0 1 15,1-20 1,-1-20-16,0 1 16,1 0-1,18 0-15,1 0 16,19-1-1,0 20-15</inkml:trace>
  <inkml:trace contextRef="#ctx0" brushRef="#br0" timeOffset="23126.6095">17399 11829 0,'19'0'0,"-19"-19"47,-19 0-31,0 0-1,-20 19 1,1 0-16,0 0 16,-39 19-1,38 0 1,20 0-1,0 20-15,0-1 16,38 39 0,0-58-1,0 20 1,1-20 0,18 19-16,-19-38 15,20 0 1,-20-19-1,19-19-15,1-20 16,-20-19 0,38-76-1,-37 57-15,-1 19 16,0 0 0,0 0-1,-19 20-15,19-20 16,1-19-1,-20 77 1,0-1-16,0 1 16,-20 38 15,1 20-15,19 18-16,-38 20 15,38 0 1,-19 0-1,-1 0-15,1-20 16,19 20-16,-19-19 16,19-20-1,19 20-15,-19-39 16,19 19-16</inkml:trace>
  <inkml:trace contextRef="#ctx0" brushRef="#br0" timeOffset="23848.7186">17937 11791 0,'0'-19'46,"-58"19"-30,77 0 0,-76 0-1,18 0-15,1 19 16,-39 58 0,77-58-1,-19 19-15,19 1 16,19-1-1,-19-19 1,38 1-16,-18-1 16,18 0-16,0-38 15,-18 19 1,18-39-16,-19 20 16,0 0-1,1-19-15,-20 18 16,0-18-1,19 38-15,-19-19 16,0 0 0,-19 38 15,19 19-15,0 1-1,19-1-15,-19 0 16,0 1-1,19-1 1,0 1-16,1-20 16,-1-19-1</inkml:trace>
  <inkml:trace contextRef="#ctx0" brushRef="#br0" timeOffset="25193.3082">18206 11753 0,'0'19'16,"19"0"15,-19 0-15,0 20-1,0-1-15,0 0 16,-19 20-1,19-20-15,0 1 16,-20-20-16,20 0 16,0 0-1,20-19 1,-1-19 0,0-19-16,19-20 15,-18 1 1,-1 18-1,19-18-15,-19 18 16,1 20 0,-20 0-16,19 0 15,0 19 1,0 38 15,-19-19-31,0 39 16,19-20-1,-19 1 1,0-1 0,0 20-16,20-1 15,-20-38 1,19-19 0,-19 20-16,19-20 15,0-20 1,58-18-1,-39-20 1,-38 20-16,96-39 16,-57 20-1,-1 18 1,-19 20-16,1-19 0,-20 18 31,-20 40-15,-18-1-1,0 19-15,-1 1 16,20-1 0,0 0-16,19 1 15,19 18 17,0-37-17,20-20 1,-1-39-16,0 20 15,-18-19-15,-1-1 16,0 20 0,-19 0-16,0-20 15,0 20 1,0 38 31,0 20-47,-19 18 15,19 20 1,-19 19 0,-1 0-1,1 0-15,0 0 16,-58 77 0,39-96-1,-20-19-15,20-1 16,-1-18-1,1-20 1,0 0-16,-39-57 16,58-1-1,-1-18 1,20-1-16,0 0 16,20 1-1,18-39 1,0 77-16,1-20 15,-1 39 1,1-19 0,-1 19-1,0 19-15,39-19 16,-58 19 0,20 1-1,-20-20-15,0 0 16,0 0-1,20 0 1,-20 0-16</inkml:trace>
  <inkml:trace contextRef="#ctx0" brushRef="#br0" timeOffset="25686.5737">19031 11906 0,'20'0'16,"-1"19"0,0-19-1,19 20 1,1-20-1,-1 0-15,58-20 16,-57 1 0,-1 0-1,-19 0-15,-19 0 16,0-1 0,-38 20-1,-1-19 1,1 38-16,0-19 15,-1 20 1,20-1 0,0 19-16,19 39 15,19-39 1,0 1 0,39 18-16,-1-18 15,-18-1 1,18 1-16,-18-20 15,-20 0-15,0-19 16</inkml:trace>
  <inkml:trace contextRef="#ctx0" brushRef="#br0" timeOffset="26205.5151">19550 11772 0,'19'19'31,"-19"19"-31,19 1 16,-19-1-1,19 20-15,1-20 16,-20 20 0,19-20-1,-19 1-15,0-1 16,0-19 0,-19-19 15,19-38-16,-20-1-15,20-37 16,0 18 0,0-19-1,0 20-15,20-39 16,-20 57 0,19 20-1,-19 0-15,19 0 16,0 19-1,0 0 1,1 19-16</inkml:trace>
  <inkml:trace contextRef="#ctx0" brushRef="#br0" timeOffset="26787.7723">20068 11849 0,'-19'19'46,"0"0"-30,0 19-16,0-18 16,19 18-1,19 20-15,0-20 16,19 0 0,-18 1-1,-20-20-15,76 0 0,-37 1 16,-1-20-1,-19 0-15,1-20 16,-1 1 0,-19-19-16,-19 18 15,-1-37 1,1 18 0,-19 1-16,-1 0 15,-37-1 1,37 20-1,20 19 1,0 0-16,0 0 16,19 19-1,19 0 1,-19 1-16,38-1 16,-19 0-1,1 0 1,-1 0-16</inkml:trace>
  <inkml:trace contextRef="#ctx0" brushRef="#br0" timeOffset="27360.495">20472 11829 0,'0'20'63,"0"-1"-63,19 19 15,-19 1 1,19-1 0,19 0-16,-18 1 15,56 18 1,-37-37-1,-20-1 1,20-19-16,-20-19 16,-19-20-1,57 1 1,-57-1-16,0-18 16,0 18-1,0 1 1,0 0-16,0-1 0,0 20 31,0 57 16,0 1-31,20 18-1,-1 1-15,0-20 16,0 20-1,0-20 1,1 1-16,-1-20 16,-19 0-1,19-19-15</inkml:trace>
  <inkml:trace contextRef="#ctx0" brushRef="#br0" timeOffset="27832.0786">21355 11791 0,'-19'0'47,"-20"0"-31,1 19-1,0-19 1,-1 0-16,1 0 16,-1 19-16,20-19 15,0 20 1,38-20-1,0 38-15,39-19 16,-20 20 0,20-1-1,0 0-15,-39-18 16,19 18 0,-19 0-1,-19-18-15,-38 37 16,0-37-1,-20-1 1,20-19-16,-1 19 16</inkml:trace>
  <inkml:trace contextRef="#ctx0" brushRef="#br0" timeOffset="34814.3501">17457 13500 0,'0'0'0,"-20"19"0,1 58 16</inkml:trace>
  <inkml:trace contextRef="#ctx0" brushRef="#br0" timeOffset="34816.3505">17457 13500 0,'-20'96'0,"1"-96"0</inkml:trace>
  <inkml:trace contextRef="#ctx0" brushRef="#br0" timeOffset="34832.3023">17457 13500 0,'0'0'0,"-39"96"16</inkml:trace>
  <inkml:trace contextRef="#ctx0" brushRef="#br0" timeOffset="34833.2995">17457 13500 0,'-39'96'0</inkml:trace>
  <inkml:trace contextRef="#ctx0" brushRef="#br0" timeOffset="34850.2541">17457 13500 0,'0'0'0,"-39"96"15</inkml:trace>
  <inkml:trace contextRef="#ctx0" brushRef="#br0" timeOffset="34851.251">17457 13500 0,'-39'96'0</inkml:trace>
  <inkml:trace contextRef="#ctx0" brushRef="#br0" timeOffset="35369.2178">17073 13462 0,'19'19'31,"0"-19"-15,0 19-1,0-19 1,20 0-16,-1-19 15,-19 0-15,20 19 16,-20-19 0,19-1-16,-18 1 15,-1 19 1,-19-19-16,19 19 16,-19-19-1,19 19-15,-19-19 31,-19 19-15,19-20 0,-38 20-16,18 0 15,1 0 1,-19 0 0,-1 20-16,20-20 15,0 0 1,19 19-1,-19-19-15,19 19 32</inkml:trace>
  <inkml:trace contextRef="#ctx0" brushRef="#br0" timeOffset="36120.2538">17092 13385 0,'0'19'16,"0"0"15,0 1-16,0-1 1,19 0 0,0-19-1,20 0 1,-1 0-16,0 0 16,1-19-16,-20 0 15,19-1-15,-18 20 16,-1-19-1,0 0-15,0 0 32,-19 0-17,-19-1 1,0 1-16,-20 0 16,20 19-1,-38 0-15,18 0 16,1 19-1,19-19-15,-1 19 16,1 1 0,0 18-1,19-19-15,0 20 16,19-1 0,20 0-16,-20 1 15,19-1-15,20 1 16,-20-1-1,1-19-15,18 0 16,-18 1 0,-1-1-16,0-19 15,-18-19 1,-1 19-16</inkml:trace>
  <inkml:trace contextRef="#ctx0" brushRef="#br0" timeOffset="37207.4416">17725 13481 0,'20'0'16,"-20"19"47,19 0-63,-19 20 15,19-1 1,-19 1-1,19-1 1,0 39-16,-19-58 16,0 0-1,20 0 1,-1-38 0,0 0-1,0-19 1,20-1-16,-20-18 15,0 18 1,0 20 0,1 0-1,-1-20-15,0 39 32,0 0-32,0 39 31,-19-20-31,20 19 15,-20 20 1,19-20-16,-19 1 16,19-20-1,-19 19 1,0-18-16,19-20 16,-19 19-1,19-38 1,1-20-16,-1 1 15,19-1 1,-19-18 0,1 18-16,18-37 15,-19 37 1,-19 20 0,19 0-16,1 19 15,-20-19 1,0 38-1,19-19-15,0 19 16,0 19 0,0 1-1,-19-1-15,20 20 16,18-1 0,-19-18-1,0-20 1,1 0-16,-1 0 15,0-38 1,0 19 0</inkml:trace>
  <inkml:trace contextRef="#ctx0" brushRef="#br0" timeOffset="37689.8087">18686 13577 0,'0'19'32,"19"0"-17,-19 1 1,19-1-16,0 19 16,20-19-1,-1 20-15,-19-20 16,39 0-1,-20 0-15,1-19 16,-20 0 0,0 0-1,0-19-15,1 0 16,-20 0 0,-20-20-1,1 1-15,-19 19 16,-1-20-1,-38 1 1,39 38 0,19-19-16,-20 19 15,20 0 1,0 0 0,19 19-1,0 0 1,19 0-1,0 1-15,1-20 16</inkml:trace>
  <inkml:trace contextRef="#ctx0" brushRef="#br0" timeOffset="38083.8935">19243 13135 0,'19'19'31,"-19"1"-16,19 18 1,0 20 0,-19-1-16,39 78 15,-20-58 1,0-20 0,0 20-1,0 0-15,1 19 16,-1-58-1,-19 1 1,0-20 0</inkml:trace>
  <inkml:trace contextRef="#ctx0" brushRef="#br0" timeOffset="38381.8728">19147 13423 0,'19'0'63,"0"20"-48,0-20 1,20 19-16,-1 19 15,0-19 1,39 39 0,-38-39-16,-1 0 15,-19-19 1,0 20 0,1-20-16</inkml:trace>
  <inkml:trace contextRef="#ctx0" brushRef="#br0" timeOffset="38646.7708">19703 13500 0,'0'19'32,"20"1"-32,-20 18 15,57 96 16,-37-76-15,-20 0 0,19-1-16,-19-18 15,19-1 1,-19 20 0,0-39-1</inkml:trace>
  <inkml:trace contextRef="#ctx0" brushRef="#br0" timeOffset="38874.532">19742 13270 0,'19'19'78,"0"0"-78,1 0 16</inkml:trace>
  <inkml:trace contextRef="#ctx0" brushRef="#br0" timeOffset="39467.6692">20030 13596 0,'0'19'15,"0"1"1,0 18-1,0-19 1,19 20 0,0-1-16,20 0 0,18 1 15,1-20 1,-20 0-16,20-19 16,-20 19-1,1-19-15,-20 0 16,0-19-1,-19 0 1,-19-19 0,-39-1-16,20 1 15,-20-1 1,1 1-16,-1 19 16,20 0-1,19-1 1,-1 20-16,1 0 15</inkml:trace>
  <inkml:trace contextRef="#ctx0" brushRef="#br0" timeOffset="40120.0929">20510 13519 0,'19'0'15,"-19"20"1,19 18-1,1-19 1,-1 20 0,-19-1-16,19 20 15,-19-20 1,19 0-16,-57 1 16,95-1-1,-57-19 1,0 1-16,20-1 15,-1-38 1,0-20 0,0 1-1,1-1-15,18-18 16,-38 18 0,19-18-1,0 18-15,1 20 16,-1 0-1,0 0-15,0 0 16,0 19 0,1 19-1,-1-19-15,0 38 16,-19-19 0,19 20-1,-19-1 1,19 58-16,1-38 15,-20-1 1,19-37 0,0 18-16,-19-19 15,19 0 1,0 1 0</inkml:trace>
  <inkml:trace contextRef="#ctx0" brushRef="#br0" timeOffset="40871.5603">21432 13635 0,'-19'19'47,"-20"-19"-47,1 0 15,19 19 1,-20 0 0,1 0-1,19 39-15,19-20 16,0-18-1,19 18 1,0-19-16,0 0 16,20 1-1,18-20 1,-38-20-16,1 1 16,-1 0-1,-19 0 1,0-20-16,0 1 15,0-20 1,0 39 0,0 0-16,0 0 31,19 38 0,-19 19-15,19 1-1,0 18-15,1 1 16,-1-20 0,19 39-1,1-38 1,-20-20 0</inkml:trace>
  <inkml:trace contextRef="#ctx0" brushRef="#br0" timeOffset="41167.3777">21758 13308 0,'20'0'16,"-1"39"46,0 37-46,19 1-1,-18 0 1,-1 19 0,19 96-16,-19-96 15,1-38 1,-20-20-16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16T06:27:25.0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6284 8315 0,'2'3'0,"-2"-3"16,6 1-1,9 1-15,7 1 16,9-3 0,8-3-16,4 0 15,8-2 1,8 3-16,2-5 16,6 3-1,9-2-15,3 2 16,4 0-16,5 0 15,3-4 1,0 2-16,-4 2 16,0-2-1,-4 4-15,-11 0 16,-1 2 0,-9-1-16,-12 1 15,-8 0 1,-4 0-16,-9 1 15,-9-1 1,-6 0-16,-4 0 16,-8 0-1,0 0-15</inkml:trace>
  <inkml:trace contextRef="#ctx0" brushRef="#br0" timeOffset="869.1261">6271 7425 0,'2'2'15,"-2"-1"-15,2 14 16,-2 16-1,-2 15-15,2 9 16,0 5 0,0-2-16,0-1 15,2-3 1,0-11-16,-2-4 16,2-8-1,3-5-15,-1-7 16,-2-7-1,2-3-15,-2-3 16,5-2 0,2-4-16,-1-1 15</inkml:trace>
  <inkml:trace contextRef="#ctx0" brushRef="#br0" timeOffset="1531.7166">6519 7790 0,'0'0'0,"0"2"16,0-2-1,0 0-15,0 6 16,-2 6 0,-1 7-16,1 4 15,2-4 1,5 2-16,4-2 16,0-3-1,9 0-15,3-7 16,4-3-1,8-8-15,3-5 16,-4-10-16,3-7 16,-7-7-1,-8 6-15,-11 1 16,-5 2 0,-8 4-16,-11 0 15,-15 6 1,-13 4-16,6 7 15,-7 4 1,12 2-16,7 1 16,3-1-1,15-1-15,-1-1 16,6 6 0,2 1-1</inkml:trace>
  <inkml:trace contextRef="#ctx0" brushRef="#br0" timeOffset="2278.2988">6927 7715 0,'3'3'0,"-3"-3"16,2 5-16,3 12 15,4 11 1,3 6-16,1 3 16,4-3-1,3-2-15,-2-6 16,1-8 0,-3-7-16,1-3 15,6-11 1,1-8-16,0-11 15,-2-7 1,0-3-16,-7 2 16,-6 3-1,-1 7-15,-3 1 16,-2 12 0,-3 6-16,0-3 15,1 1 1,1 7-16,4 12 15,1 10 1,3 0-16,9-1 16,-3-3-1,3 0-15,6-6 16,3-6 0,0-5-16,-2-10 15,5-5 1,-3-8-16,-2-8 15,-4-6 1,-4-3-16,-4-7 16,-12-3-1,-4 2-15,-14-1 16,-10 1 0,7 10-16</inkml:trace>
  <inkml:trace contextRef="#ctx0" brushRef="#br0" timeOffset="20227.9374">5981 9984 0,'3'0'16,"-3"0"-16,0 3 16,0-3-1,2 0-15,3 1 16,7 1-1,2 0-15,3 0 16,5-2 0,2 3-16,4-3 15,2 1 1,1 1-16,7-2 16,-2 0-16,5 3 15,-3 0 1,4 3-16,3-4 15,-6-1 1,9 2-16,-4-1 16,1 0-1,-3 0-15,3-2 16,-3 1 0,0 2-16,-7 0 15,-2 0 1,-1-1-16,2-2 15,-3 0 1,-6 1-16,0-1 16,1 0-1,-2 2-15,-5-2 16,-5 0 0,-1 2-16,-4-2 15,-1 0 1,1 0-16,-5 0 15,-2 0 1,0 2-16,-1-2 16</inkml:trace>
  <inkml:trace contextRef="#ctx0" brushRef="#br0" timeOffset="116048.1285">22968 10500 0,'0'0'15,"-4"0"1,-8 0-16,-10 1 16,-10-2-1,-7 2-15,3-1 16,0 0-16,11 0 16,12 0-1,2 2-15</inkml:trace>
  <inkml:trace contextRef="#ctx0" brushRef="#br0" timeOffset="116192.5033">22947 10637 0,'-2'3'0,"-13"-1"16,-19 2-1,-21 3-15,-9 0 16,19-3-1</inkml:trace>
  <inkml:trace contextRef="#ctx0" brushRef="#br0" timeOffset="201197.1745">20306 16720 0,'2'2'15,"-2"-2"-15,0 0 16,7 4 0,3-3-16,10 6 15,10 1 1,10 0-16,5-2 16,6 4-16,2 2 15,5 0 1,4 2-16,2 4 15,0-2 1,0 5-16,2-4 16,-1-1-1,7 1-15,-1-2 16,1-2 0,-3-3-16,3 1 15,-1 0 1,-3 1-16,-4 0 15,-5-2 1,6 2-16,-1-5 16,2 1-1,-6-1-15,-3-4 16,-5 1 0,3 0-16,-7 0 15,2-4 1,1 0-16,-11-4 15,-4 0 1,-2 0-16,-5 1 16,-1-2-1,-4 2-15,-8-2 16,-4 3 0,-4 2-16,0-1 15,-6 1 1,3 0-16,-1 0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16T06:32:58.2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20618 10869 0,'0'0'15,"2"2"-15,-2-2 16,0 0-1,0 0-15,0 0 16,4 0 0,3 1-16,5 2 15,6 1 1,8-1-16,0 0 16,7-1-1,7 0-15,-1-2 16,6 0-1,4 2-15,7-2 16,12 1 0,-2-1-16,9 3 15,6-3 1,0-3-16,5 0 16,1-1-1,-13 4-15,2-3 16,-2 3-16,3-2 15,6 1 1,0 2-16,-3-1 16,3 2-1,-3 1-15,2-1 16,-5 0 0,0 1-16,-1 2 15,-3 1 1,-1 2-16,-3-3 15,-1-1 1,-8 1-16,0-1 16,-7-3-1,-7 1-15,-2 1 16,-12-2 0,-7-1-16,-9 0 15</inkml:trace>
  <inkml:trace contextRef="#ctx0" brushRef="#br0" timeOffset="50383.2532">23368 10810 0,'2'0'0,"-2"0"16,0 0-16,13-1 16,13-4-1,18 3-15,18 4 16,11 4-1,4 5-15,-9-3 16,-8 0 0,-5-2-16,-12-6 15,-14 0 1,-5 0-16,-12-1 16,-8 1-1,-2 0 1</inkml:trace>
  <inkml:trace contextRef="#ctx0" brushRef="#br0" timeOffset="50639.5048">23494 10942 0,'2'0'0,"-2"0"16,0 0 0,0 0-16,9-2 15,21-3 1,27 0-16,29 7 16,13 2-1,4 2-15,-41-2 16</inkml:trace>
  <inkml:trace contextRef="#ctx0" brushRef="#br0" timeOffset="51904.1846">25470 14302 0,'2'3'0,"14"-3"15,27 3 1,19 6 0,8-6-16,5 2 15,-2-7-15,-3-2 16,-20 2-1</inkml:trace>
  <inkml:trace contextRef="#ctx0" brushRef="#br0" timeOffset="52165.0913">25569 14467 0,'2'2'0,"3"0"16,24 3 0,34 4-16,31-1 15,8-2 1,7 3-16,-10 7 15,-40-7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16T06:35:23.7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6390 11283 0,'0'5'16,"0"-5"-16,0 0 16,0 0-1,-2 0-15,2 2 16,-2-2 0,0 2-16,1-1 15,-1 1 1,2 4-16,3 0 15,7 1 1,7-4-16,-1 2 16,3 1-16,5 1 15,2-3 1,2-3-16,1 2 16,5 1-1,-4-3-15,6 2 16,5-1-1,2-4-15,2-1 16,3-2 0,1-1-16,5-2 15,-3 4 1,1-2-16,-4 1 16,6 2-1,1-1-15,-1 4 16,7 2-1,-3-4-15,-2 2 16,3-2 0,0 4-16,-3-2 15,6 0 1,-6 0-16,-3 2 16,6 0-1,-4 1-15,3-2 16,-4 1-1,4-2-15,0 0 16,-2 0 0,3-2-16,-3 1 15,4-2 1,-3 1-16,-3 0 16,6 2-1,3 0-15,-5-2 16,3-2-1,2 1-15,-7-3 16,1 2 0,6-1-16,-6 0 15,1 1 1,-1-2-16,-1 0 16,0 1-1,-1 2-15,-1 3 16,-6-2-1,3 2-15,-7-4 16,0 0 0,-8 3-16,3-2 15,-3 3-15,-4-4 16,6 1 0,-10 0-16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1-16T06:37:32.6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22928 3473 0,'0'2'0,"0"-2"16,0 0 0,-4 0-16,-3 4 15,1 4 1,-2 3-16,-1 4 15</inkml:trace>
  <inkml:trace contextRef="#ctx0" brushRef="#br0" timeOffset="556.7064">22950 3864 0,'2'0'0,"-2"0"16,0-4-16,2 1 15,4 2 1,0 1-16,3 4 16,0 13-1,-7 8 1,-6 12-16,-10 6 15,-7 0-15,-2 1 16,-3-2 0,3-7-16,7-5 15,6-8 1</inkml:trace>
  <inkml:trace contextRef="#ctx0" brushRef="#br0" timeOffset="1259.273">23316 3599 0,'2'1'16,"-2"-1"0,3 6-16,4 11 15,1 15 1,2 7-16,-3 9 16,-5-3-16,-2-7 15,-2-6 1,0-7-16,-3-14 15,5-8 1,-2 1 0,11-20-16,6-28 15,15-15-15,13-8 16,-3 10 0,-2 12-16,3 14 15,-5 10 1,-4 16-16,-2 8 15,-6 19 1,-3 9-16,-6 15 16,-4-1-1,-3 2-15,-2-1 16,-1-11 0,4 1-16,1-9 15,4-1 1,4-8-16,4-7 15,3-6 1</inkml:trace>
  <inkml:trace contextRef="#ctx0" brushRef="#br0" timeOffset="1796.5955">23992 3743 0,'0'2'15,"0"-2"1,0 4-16,2 4 15,0 10 1,2-4-16,5-4 16,3-3-16,8-8 15,12-13 1,-2-18 0,-1-4-16,-7 0 15,-10 4 1,-11 12-16,-1 8 15,-11 8-15,-17 17 16,-4 15 0,-5 12-16,8 5 15,5 1 1,10-3-16,11-3 16,6 0-1,9-6-15,9 0 16,5-2-1,10-8-15,5-5 16,0-9 0,-2-10-16,-7-6 15</inkml:trace>
  <inkml:trace contextRef="#ctx0" brushRef="#br0" timeOffset="2332.6803">24562 3605 0,'0'1'16,"2"4"-16,-4 13 16,2 13-1,0 15-15,0 3 16,-2 2-1,2-9-15,2-6 16,0-8 0,0-15-16,2-5 15,9-6 1,8-18-16,5-17 16,4-7-1,-5 2-15,-1 10 16,-5 3-16,-10 13 15,3 8 1,3 13-16,3 13 16,0 5-1,-2 4-15,0-3 16,-2-4 0,-4-6-16,5-4 15,-4-9 1,10-6-16,3-19 15,2-10 1,6-18-16,-7-5 16,-2-2-1,-3 0-15,-1-3 16,-6 10 0,-2-1-16</inkml:trace>
  <inkml:trace contextRef="#ctx0" brushRef="#br0" timeOffset="42021.6674">14985 6577 0,'0'0'0,"0"0"16,0 2-16,0 0 15,0 11 1,-2 10-16</inkml:trace>
  <inkml:trace contextRef="#ctx0" brushRef="#br0" timeOffset="42423.0611">14994 6971 0,'0'2'16,"0"-2"-16,0 7 15,0 10 1,2 10-16,-6 13 15,-5 5 1,0-2-16,-1-2 16,1 2-1,2-10-15</inkml:trace>
  <inkml:trace contextRef="#ctx0" brushRef="#br0" timeOffset="42939.0666">15523 6340 0,'0'2'15,"0"0"1,0 13-16,0 19 16,0 18-1,-6 16-15,2 4 16,-3 10-1,-4-10-15,-3 2 16,4-9 0,2-4-16,4-12 15,4-9 1,0-12-16</inkml:trace>
  <inkml:trace contextRef="#ctx0" brushRef="#br0" timeOffset="43712.8474">15944 6831 0,'0'0'15,"2"-9"1,0-6-16,4-9 15,0 1 1,-1 1-16,-5 6 16,-3 6-1,-3 1-15,-8 9 16,-14 9 0,0 7-16,-2 10 15,2 5 1,3 4-16,5 2 15,6 6 1,5-2-16,4-5 16,5 0-1,5-5-15,4-5 16,3-5 0,4-8-16,6-8 15,11-11 1,1-14-16,8-13 15,0-9 1,-4-3 0,-6 3-16,-5 5 15,-9 9-15,-4 8 16,-5 9 0,-7 8-16,1 0 15,1 3 1,-2 13-16,-4 15 15,0 9 1,0 5-16,2-1 16,0 1-16,4 1 15,4-4 1,3-1-16,0-12 16,-1-6-1</inkml:trace>
  <inkml:trace contextRef="#ctx0" brushRef="#br0" timeOffset="44074.1193">16522 6258 0,'0'1'0,"0"7"16,-4 16-16,0 23 15,-5 22 1,0 18-16,1 5 16,0-3-1,1 1-15,-3-16 16,5-2-1,3-9-15,2-13 16,4-10 0,-1-8-16,-1-17 15,2-11 1,0 0-16,3-8 16</inkml:trace>
  <inkml:trace contextRef="#ctx0" brushRef="#br0" timeOffset="44370.2316">16292 6581 0,'0'0'15,"0"0"-15,0 0 16,0 0-1,0 0-15,10-4 16,10-4 0,13-3-16,11-5 15,2 0 1,1-3-16,1 2 16,2-1-1,-3 3-15,-3 8 16,-14 1-1</inkml:trace>
  <inkml:trace contextRef="#ctx0" brushRef="#br0" timeOffset="44837.9445">16713 6884 0,'0'0'16,"0"0"-16,0 2 15,2-2 1,6-2-16,12-4 16,5-8-1,5-11-15,4-5 16,-4-7-1,-4 3 1,-8 5-16,-4 2 16,-14 27-16,4-7 0,-2 1 15,-8 6 1,-14 15 0,-8 18-16,-2 10 15,5-8 1,12-8-16,5-1 15,6-2 1,10 6-16,9-5 16,13 2-16,7-4 15,5-4 1,1-9-16,1-3 16,-12-6-1</inkml:trace>
  <inkml:trace contextRef="#ctx0" brushRef="#br0" timeOffset="45191.9403">17370 6212 0,'0'2'16,"0"1"-16,0-3 0,-4 19 16,-3 14-1,7 27-15,0 18 16,-2 9-16,4 0 16,5-1-1,-3-12 1,3-1-16,1-13 15,-2-15-15,1-10 16,1-10 0,1-8-16,2-11 15,9-12 1,0-5-16</inkml:trace>
  <inkml:trace contextRef="#ctx0" brushRef="#br0" timeOffset="45638.0336">17647 6589 0,'0'5'0,"0"7"15,4 9-15,1 8 16,2-1-1,5-6-15,8-6 16,5-13 0,13-12-16,6-15 15,-2-1 1,-1 1-16,-1 10 16,-2 16-1,5 20-15,-7 21 16,-16 18-1,-14 11-15,-14 9 16,-8 6 0,-22 12-16,-9-20 15,-21 5 1,-1-16-16,-5-18 16,-9-9-1,-3-6 1,-3-6-16,-3-3 15,3-3-15,35-9 16</inkml:trace>
  <inkml:trace contextRef="#ctx0" brushRef="#br0" timeOffset="144554.5899">11757 15113 0,'2'0'15,"-2"0"-15,0 0 16,0 0 0,0 0-16,0 2 15,2-2 1,6 4-16,8 0 16,10-1-1,9 0-15,5-2 16,10 3-1,3 2-15,13 2 16,-4-2 0,2 2-16,11 4 15,2-2 1,-5 2-16,9-6 16,-3-2-1,7 4-15,-1-5 16,7 2-1,-3-5-15,-5-5 16,6-2 0,-5 3-16,7 0 15,-3 0 1,-3-2-16,3 2 16,3-4-1,-9 5-15,-5 0 16,-7 3-1,-3-2-15,-1 0 16,-7 0 0,-3 2-16,-4 2 15,5-2 1,-11 0-16,-4 0 16,-2-2-1,-8 2-15,-5 0 16,-5-2-1,-2 2-15,-6 0 16,-3 0 0,-4 0-16,-1 0 15,0-4 1</inkml:trace>
  <inkml:trace contextRef="#ctx0" brushRef="#br0" timeOffset="145287.1169">14944 14665 0,'0'0'16,"0"1"-16,0 2 15,-2 6 1,-2 14-16,-3 8 15,-3 14 1,-5 7-16,0 6 16,0 0-1,2-1-15,1 1 16,4 1 0,2-8-16,0-4 15,6-9 1,2-5-16,0-7 15,2-12 1,1-4-16,0-4 16,-1-5-1</inkml:trace>
  <inkml:trace contextRef="#ctx0" brushRef="#br0" timeOffset="145628.1357">15326 14767 0,'0'2'0,"0"-2"16,-2 10-16,-4 16 15,0 7 1,6 7-16,2 5 16,4 1-1,2-8-15,0-9 16,-2-7-1,2-7-15</inkml:trace>
  <inkml:trace contextRef="#ctx0" brushRef="#br0" timeOffset="145834.812">15181 14365 0,'2'1'0,"-2"-1"15,4 13 1,4 5-16,10 4 16,2-4-1</inkml:trace>
  <inkml:trace contextRef="#ctx0" brushRef="#br0" timeOffset="146134.9073">15531 14382 0,'3'4'16,"-1"12"-16,4 23 15,-1 17 1,-1 11-16,4 4 16,-6 1-1,3-6-15,1-3 16,5-1 0,0-11-16,-1-3 15,3-11 1,2-13-16,-3-7 15,0-11 1</inkml:trace>
  <inkml:trace contextRef="#ctx0" brushRef="#br0" timeOffset="146443.9141">15760 14361 0,'0'0'16,"0"0"-16,0 0 16,0 2-1,0 10-15,3 17 16,3 26 0,4 12-16,-2 8 15,2-1 1,0 2-16,-2-8 15,3 0 1,-2-6-16,1-14 16,-3-11-16,1-9 15,-6-24 1,-2 2 0</inkml:trace>
  <inkml:trace contextRef="#ctx0" brushRef="#br0" timeOffset="147032.4963">16067 14675 0,'2'1'15,"-2"-1"-15,0 0 16,2 2-1,0 6-15,-1 13 16,1 8 0,-4 8-16,1 8 15,1-1 1,0-1-16,0-3 16,1-8-1,6-7-15,-1-7 16,-2-6-1,0-6-15,6-10 16,8-22 0,3-13-16,1-13 15,-1-1 1,4 4-16,-3 3 16,-2 10-1,-4 10-15,0 5 16,0 11-1,1 10-15,3 8 16,-1 18 0,4 7-16,-3 13 15,-2 0 1,-4 0-16,3 5 16,-5-4-16,1-10 15,0-3 1,-5-7-16,-1-11 15,0-4 1,1-6-16,0-2 16</inkml:trace>
  <inkml:trace contextRef="#ctx0" brushRef="#br0" timeOffset="147548.1213">16580 14761 0,'2'3'0,"-2"-3"16,8 1-16,12 3 15,23-4 1,9 0-16,11-4 15,-7-2 1,-10-1-16,-16 2 16,-11-1-1,-12 1-15,-9-7 16,-20-2 0,-8-1-16,-10 0 15,-7 7 1,2 6-16,4 7 15,11 4 1,1 9-16,14 6 16,6 9-1,16 9-15,12 5 16,13 6 0,2-5-16,5 4 15,-1-5 1,-4-8-16,-4-3 15,-3-7 1,-3-4-16,0-12 16,-5-3-1,-6-4-15</inkml:trace>
  <inkml:trace contextRef="#ctx0" brushRef="#br0" timeOffset="148105.2469">17366 14682 0,'0'0'0,"0"0"16,0-2-1,-9-3-15,-1-5 16,-14-5 0,-6 0-16,-6 7 15,-1 3 1,7 2-16,2 6 16,10 0-1,4 5-15,8 8 16,10 7-1,14 13-15,16 8 16,6 3 0,1 1-16,-5 0 15,-8-2 1,-13-4-16,-10-9 16,-7-1-1,-8-3-15,-4-7 16,0-6-1,-4-1-15,-4-7 16,3-4 0,0-1-16,2-6 15,6-3 1,0-1-16,3-2 16,6-6-1,8 2-15,0 2 16</inkml:trace>
  <inkml:trace contextRef="#ctx0" brushRef="#br0" timeOffset="148642.5785">17786 14761 0,'0'0'15,"-2"0"-15,-12-2 16,-6-2 0,-14 0-16,-5-2 15,1 2 1,6 2-16,8 2 15,5 0 1,7 6-16,7 4 16,10 10-1,14 12-15,11 8 16,8 7 0,-6 2-16,-10-6 15,-5-1 1,-7 2-16,-10-13 15,-6 0 1,-7-4-16,-4-5 16,2-7-1,0-5-15,0-2 16,-3-7 0,8-2-16,-2-5 15,3-6 1,4-2-16,3-4 15,6-12 1,1 1-16</inkml:trace>
  <inkml:trace contextRef="#ctx0" brushRef="#br0" timeOffset="149108.643">17921 14915 0,'2'2'0,"10"0"16,16 2-1,19 6-15,9-4 16,6-4 0,-11-6-16,-17-1 15,-12-8 1,-10 5-16,-12-8 15,-25-7-15,-18-1 16,-21 2 0,3 7-16,7 5 15,9 8 1,15 4-16,11 6 16,6 6-1,15 17-15,20 9 16,14 9-1,15 2-15,5-2 16,0-3 0,-14-6-16,-3-7 15,-7-3 1,-7-8-16,-6-9 16,-6-7-1,-2-2-15,-1-2 16</inkml:trace>
  <inkml:trace contextRef="#ctx0" brushRef="#br0" timeOffset="149603.5004">18636 14772 0,'0'0'16,"-2"-3"-16,-15-5 15,-9-4 1,-2 2-16,-8-2 16,4 7-1,2 1-15,7 4 16,5 2-1,8 2-15,4 8 16,12 11 0,20 11-16,8 9 15,9 7-15,1 3 16,-3 6 0,-7-2-16,-17-5 15,-8-5 1,-7-7-16,-6-7 15,-7-7 1,-4-6-16,-6-5 16,-7-6-1,2-5-15,-2-4 16,-8-8 0,6-4-16,3-1 15,9-2 1</inkml:trace>
  <inkml:trace contextRef="#ctx0" brushRef="#br0" timeOffset="150254.0109">18959 14730 0,'0'2'0,"2"-2"16,-2 4-1,4 9-15,11 5 16,-1 2-1,0-4-15</inkml:trace>
  <inkml:trace contextRef="#ctx0" brushRef="#br0" timeOffset="150666.0476">19044 15085 0,'0'2'0,"0"5"15,-2 10 1,2 8-16,2 1 16,-2 4-1,-2-2-15,-2-1 16,-2 1-16,-2-2 15,0-3 1,0-5-16,2-3 16,-1-7-1</inkml:trace>
  <inkml:trace contextRef="#ctx0" brushRef="#br0" timeOffset="151381.732">19626 14542 0,'0'0'16,"0"0"-16,-14-4 16,-14-4-1,-4 2-15,-6 0 16,-1 4 0,7 4-16,7 4 15,8 2 1,6-1-16,9 12 15,19 3 1,19 9-16,12 5 16,15-3-1,-5 3-15,-5 0 16,-10 3-16,-13-10 16,-9-1-1,-10-4-15,-4-5 16,-14-1-1,-4-1-15,-8-4 16,-2-3 0,-5-2-16,-2-7 15,3-1 1,-3-1-16,2-1 16,5-2-1,12 0-15,3 0 16,8-7-1,7-4-15</inkml:trace>
  <inkml:trace contextRef="#ctx0" brushRef="#br0" timeOffset="151570.9877">19990 14848 0,'2'2'16,"-2"-2"-1,2 8-15,-2 12 16,2 17-1,0 3-15,1 2 16,-3-9 0,0-9-16,0-18 15,0 2 1,-5-4 0</inkml:trace>
  <inkml:trace contextRef="#ctx0" brushRef="#br0" timeOffset="151715.1132">19828 14385 0,'2'0'15,"-2"0"-15,0 0 16,0 0 0,8 6-16,14 11 15</inkml:trace>
  <inkml:trace contextRef="#ctx0" brushRef="#br0" timeOffset="152086.6469">20385 14818 0,'0'0'0,"-6"-3"15,-16-1 1,-10 0-16,-9 2 16,5 6-1,4 6-15,6 7 16,8 7-1,13 11-15,14 7 16,21 5 0,20 1-16,17-8 15,12-5 1,-13-10-16,-12-7 16,-18-7-1</inkml:trace>
  <inkml:trace contextRef="#ctx0" brushRef="#br0" timeOffset="152438.5717">20716 14425 0,'0'0'0,"0"0"15,0 0-15,0 5 16,-3 6 0,-3 24-16,-2 19 15,0 21 1,1 0-16,6 3 16,-1-7-1,2-2-15,0-10 16,0-14-1,0-3-15,0-9 16,0-13 0,0-17-16,0 2 15,0-3 1,0-10-16</inkml:trace>
  <inkml:trace contextRef="#ctx0" brushRef="#br0" timeOffset="152830.5385">20989 14727 0,'0'3'16,"-8"-1"-16,-14 5 15,-18 3 1,-7-1-16,-1-2 15,6 0 1,8-2-16,11 0 16,9 0-1,6-1-15,4 6 16,14 8 0,18 11-16,17 10 15,-2 7 1,4 5-16,-11 5 15,-4-7 1,-9-4-16,-3-1 16,-3-6-1,-2-7-15,-1-5 16,-2-11 0,-4-5-16</inkml:trace>
  <inkml:trace contextRef="#ctx0" brushRef="#br0" timeOffset="153563.232">21180 14598 0,'0'2'0,"0"-2"15,0 0-15,-2 5 16,2 19-1,0 19-15,6 18 16,4 5 0,5-1-16,-4-6 15,4-5 1,-5-15-16,-5-7 16,-3-12-1,-4-5-15,0-9 16,-1-1-1,-1-5-15,-4-9 16,3-14 0,8-11-16,9-10 15,12-3 1,8 1-16,6 3 16,-4 13-1,5 9-15,-3 11 16,-2 10-1,0 14-15,-4 11 16,-4 9 0,-5 4-16,-7-1 15,-4-3 1,-2-1-16,1-1 16,-2-6-1,1-1-15,2-3 16,-1-3-16,0 0 15,1-3 1,-1-3-16,-3-4 16,-2-6-1,1 3-15,1-4 16</inkml:trace>
  <inkml:trace contextRef="#ctx0" brushRef="#br0" timeOffset="154017.2849">21788 14884 0,'2'2'16,"-2"-2"-16,13 8 15,14 5 1,23 9-16,7-6 15,12-4 1,-11-8-16,-16-3 16,-14-2-1,-15-3-15,-9-8 16,-23-10 0,-25-3-16,-10-1 15,0 10 1,3 8-16,13 8 15,12 4 1,9 10-16,14 14 16,21 17-1,20 7-15,14 2 16,5 0 0,1 1-16,-5-9 15,-13-5 1,-10-11-16,-6-7 15,-4-7 1,-6-6-16</inkml:trace>
  <inkml:trace contextRef="#ctx0" brushRef="#br0" timeOffset="154475.271">22606 14878 0,'0'3'16,"0"-6"-16,-7 3 15,-12-3 1,-10 2-16,-6 1 16,5 1-1,7 5-15,1 3 16,5 5-1,9 8-15,10 9 16,15 10 0,8 6-16,3 5 15,-3-9 1,-7-3-16,-10-6 16,-2-7-1,-14 1-15,-6-6 16,0-3-1,-7-5-15,4-2 16,-2-6 0,11-3-16,7 0 15,-3-3 1,2-3-16,13-6 16,19-10-1,-5-1 1</inkml:trace>
  <inkml:trace contextRef="#ctx0" brushRef="#br0" timeOffset="154634.5197">22947 14939 0,'3'0'16,"-8"0"-16,5 0 15,-17-4-15,-11 2 16,1 2-16,-3 8 15,8 2 1</inkml:trace>
  <inkml:trace contextRef="#ctx0" brushRef="#br0" timeOffset="155300.0656">23123 15136 0,'2'2'15,"8"5"-15,30 9 16,23 1 0,7-5-16,-70-12 0,56 2 15,-11-4-15,-15-4 16,-14-4 0,-18-12-16,-16-1 15,-19-9 1,-6 7-16,-2 5 15,3 11 1,7 6-16,14 7 16,2 12-1,11 13-15,12 14 16,10 9 0,14 3-16,15 3 15,-1-1 1,0-3-16,-2-7 15,-6-6 1,-5-8-16,-7-5 16,-6-10-1,-6-9-15</inkml:trace>
  <inkml:trace contextRef="#ctx0" brushRef="#br0" timeOffset="155959.1066">23910 15012 0,'0'2'0,"-8"-4"16,-14-1-16,-12 1 16,0-3-1,-3 1-15,8 0 16,10 2-1,8 4-15,4 5 16,16 16 0,24 19-16,15 21 15,-3 0 1,-9-6-16,-12-5 16,-12-8-1,-8-10-15,-8-4 16,-6-8-1,-11-2-15,-3-6 16,-1-5 0,-3-1-16,-3-2 15,2-4 1,4-4-16,1 0 16,9-2-1</inkml:trace>
  <inkml:trace contextRef="#ctx0" brushRef="#br0" timeOffset="156653.8034">22907 14945 0,'0'0'0,"0"0"15,-2 0-15,-9 2 16,-10 0 0,1 1-16,4 6 15,4 7 1,10 8-16,8 11 15,10 12 1,8 6-16,1-1 16,-6-7-1,-4-5-15,-9-3 16,-8-7 0,-4-2-16,-7-4 15,-2-3 1,-2-4-16,3-5 15,-2 3 1,2-7-16,4-5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6:42:36.2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1479 18243 0,'0'20'94,"19"-20"-63</inkml:trace>
  <inkml:trace contextRef="#ctx0" brushRef="#br0" timeOffset="1010.306">2727 17802 0,'19'0'31,"0"0"16,-19 19-16</inkml:trace>
  <inkml:trace contextRef="#ctx0" brushRef="#br0" timeOffset="2528.6194">1882 16265 0,'0'20'94</inkml:trace>
  <inkml:trace contextRef="#ctx0" brushRef="#br0" timeOffset="41812.1291">2247 16227 0,'0'19'0,"0"-38"94,0 38-32,-19-19-46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6:45:15.3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1325 16323 0,'19'0'78</inkml:trace>
  <inkml:trace contextRef="#ctx0" brushRef="#br0" timeOffset="1713.449">1287 18167 0,'0'19'62,"0"0"-30,0 0-17,0 0 48</inkml:trace>
  <inkml:trace contextRef="#ctx0" brushRef="#br0" timeOffset="2611.0522">2823 17610 0,'19'0'16,"-19"19"-1,19 0-15,1 0 16,-1 1 0,0-20 31,-38-20-32,19 1-15,-19 19 16,-1-19-1,1 0 1</inkml:trace>
  <inkml:trace contextRef="#ctx0" brushRef="#br0" timeOffset="4129.324">5550 18628 0,'19'0'109</inkml:trace>
  <inkml:trace contextRef="#ctx0" brushRef="#br0" timeOffset="67333.7217">5934 4859 0,'19'0'16,"-19"-20"-16,0 1 31,0 0-31,0 0 16,0 38 15,0 19-15,0 20-1,0 19-15,-19 0 16,19-20 0,0 20-16,0-19 15,0 18 1,0-18-16,0-20 15,0 20 1,0-39-16,0 20 16,0-20-1,0 0-15,19-57 63,-19-20-63,19 0 15,1 20 1,18 0-16,-19-1 16,0 20-1,20 0-15,-20 0 16,0 38 0,0-19-16,20 38 15,-20-19 1,0 20-16,1 18 15,-1-18 1,0-1-16,-19 1 16,19-1-1,-19-19-15,0 0 16,0 1 0,19-20-16,1 0 31</inkml:trace>
  <inkml:trace contextRef="#ctx0" brushRef="#br0" timeOffset="69015.7717">6491 5377 0,'-19'19'47,"19"0"-31,19 1-1,-19-1-15,19-19 16,20 19-1,-1-19-15,0 0 16,1-19 0,-1 0-16,1-1 15,-1 1 1,-38 0-16,19 0 16,-19 0-1,-19-1-15,-19 1 16,-1 19-1,20 0-15,-19 0 16,-1 19 0,20 1-16,0-1 15,19 0 1,0 19-16,0 1 16,19-1-1,0 1-15,20-1 16,-1 0-1,0-18-15,1-1 16,18 0-16,-18-19 16,18 0-1,-18-19-15,18 0 16,-18-1 0,-1 1-16,1 0 15,-1 0 1,-19-20-16,1 20 15,-1 0 1,0-19-16,0 18 16,0 1-1,1-19-15,-20 19 16,0-1 0,19 20-1,-38-19 1,-1 38-16,-18 1 15,0 18 1,-1 0-16,1 20 16,-1-20-1,39 20-15,-19-39 16,19 20 0,0-20-16,19 0 15,20-19 1,-1 0-1,1-19-15,18-20 16,-18 1-16,-1 19 16,0-20-1,-18 20-15,-20 0 16,19 19 0,-19 38 30,0 1-46,0-1 16,0 1-16,0 18 16,19-38-1,0 20-15,0-20 16,1-19 0,-1 19-1,0-38-15,19 0 16,-18-20-16,18-18 15,-19 18 1,0 1-16,1 0 16,-20-1-1,19 1 1,-19 19-16,0-1 16,19 20-1,-19 20 1,0 18-16,0 20 15,0-20 1,19 20-16,-19-20 16,0 0-1,0-18-15,0-1 16,0 0 0,19-57 15,-19-1-16,20-18 1,-1-1-16,-19 20 16,19-1-1,0 1-15,-19 19 16,0-1-16,19 20 31,1-19-31,-1 19 16,0 0-1,0 0-15,0 19 16,1-19 0,-1 0-16</inkml:trace>
  <inkml:trace contextRef="#ctx0" brushRef="#br0" timeOffset="69430.6684">8219 4878 0,'0'19'31,"0"19"-15,0 20-16,0 19 15,0 19 1,0 0-16,0 0 16,-19-19-1,19-1-15,0 1 16,19-19-16,-19-20 15,0 1 1,20-1 0,-20-19-1,19-38 1,-19-19 0,0 18-16</inkml:trace>
  <inkml:trace contextRef="#ctx0" brushRef="#br0" timeOffset="69642.2989">7989 5262 0,'19'0'47,"20"0"-32,18 19-15,20-19 16,0 19-16,0-19 15,-1 0 1,-18 0-16,-20 0 31,-18 19-31</inkml:trace>
  <inkml:trace contextRef="#ctx0" brushRef="#br0" timeOffset="70244.3909">8680 4839 0,'19'0'0,"-19"-19"15,0 0 17,0 0-32,0 38 31,0 39-16,0 18-15,0 20 16,0-19 0,0 19-16,20 0 15,-20 0 1,0-19-16,-20 0 16,20-20-1,0-18-15,0-1 16,-19-19-1,19 1-15,19-78 47,20 0-31,-1-18-16,20 18 16,-20 20-1,1 18 1,18 20-16,-18 0 15,-1 20-15,-19 18 16,-19 20 0,-38 18-16,0-18 15,-1 0 1,-19-1-16,1-38 16,-1 20-1,1-20-15,-1-19 16,39-19-1,-20 0-15,20-1 16,0 1 0</inkml:trace>
  <inkml:trace contextRef="#ctx0" brushRef="#br0" timeOffset="71459.5989">9122 5550 0,'0'19'15,"38"-19"1,-18 0 0,18 0-16,-19 0 15,20 0-15,18-38 16,-57 57-16,58-19 0,-58-39 0,57 1 16,-18 19-1,-20-20-15,0 20 16,-19 0-1,-19 19 1,-19 0 0,-1 19-16,1 0 15,-1 20 1,20-1-16,0 1 16,19-1-1,0 0-15,19 1 16,20-1-1,18 1-15,-18-20 16,18 0 0,20-19-16,-19 0 15,-1-19 1,1 0 0,0-20-16,-1-18 15,1 18 1,-20-18-1,1 18-15,-1 1 16,-19-1-16,0 20 16,1 0-1,-20 0-15,19 19 16,-38 0 0,-20 19-16,-18 39 15,18-1 1,-18 1-16,37-1 15,1 1 1,0-20-16,38-18 16,-19 18-1,39-19-15,-1-19 16,20-19 0,-1-19-16,1-1 15,-1-18 1,-18 18-16,-20 1 15,0-1 1,-19 1-16,0 19 16,0 0-1,0-1-15,0 40 32,0-1-17,0 19-15,0 20 16,19-20-1,-19 20 1,20-20-16,-1 1 16,-19-20-1,19 0-15,0-19 16,20 0-16,-20-19 16,19-20-1,-19 20 1,1-19-16</inkml:trace>
  <inkml:trace contextRef="#ctx0" brushRef="#br0" timeOffset="71752.025">10774 4897 0,'0'19'0,"0"0"31,0 20-31,19 18 15,-19 20 1,0 19-16,0-19 16,-19 19-16,19 0 15,0-19 1,0-20-16,0 1 16,0 0-1,0-20-15,0-19 16,19-19 31</inkml:trace>
  <inkml:trace contextRef="#ctx0" brushRef="#br0" timeOffset="71917.681">10524 5262 0,'19'0'31,"58"0"-15,57 0-1,20 0-15,-77 0 16,-20-19 0</inkml:trace>
  <inkml:trace contextRef="#ctx0" brushRef="#br0" timeOffset="96555.7277">14845 7163 0,'0'19'31,"19"-19"-31,-19 19 16,0 1-16,19 18 16,-19 0-1,0 1-15,0-1 16,0 1-1,19-1-15,-19-19 16,0 0 0,0 1-16,20-20 15,-1 0 17,0-39-17,0 1-15,20-1 16,-20 1-1,0 0-15,0-1 16,0 20 0,20 0-16,-20 0 15,0 19 1,0 0-16,1 0 16,-1 19-1,0 19-15,0 1 16,-19-20-1,20 19-15,-20-19 16,0 20 0,0-20-16,19-19 15,-19 19 1,0-38 15,38 0-31,-19-20 16,20 1-1,-1 0-15,1-1 16,-20 1 0,19 19-16,-19 19 15,1-20 1,-1 20-16,0 20 16,0-1-1,0 0-15,-19 0 16,20 20-1,-20-1-15,19-19 16,-19 20-16,19-20 16,-19 0-1,19 0-15,0 0 16,1-19 0</inkml:trace>
  <inkml:trace contextRef="#ctx0" brushRef="#br0" timeOffset="97138.2004">15805 7259 0,'0'19'0,"19"-19"32,0 0-17,1 0 1,-1 0-16,19 0 15,1 0 1,-1-19-16,-19 0 16,0-20-1,1 20-15,-1 0 16,-38 19 0,19-19-16,-20 19 15,-37 0 1,38 19-16,-20 0 15,1 0 1,19 20-16,19-20 16,0 19-1,19-18-15,0 18 16,19 0 0,1 1-16,-1-20 15,20 0 1,-20 0-16,-19 1 15,20-20 1,-1 0-16,-18 0 16,-1 0-1</inkml:trace>
  <inkml:trace contextRef="#ctx0" brushRef="#br0" timeOffset="97653.5874">16439 7317 0,'19'-20'15,"0"1"1,0 0-16,1-19 15,-20 18 1,19 20-16,-19-19 16,-19 19-1,19 19 1,-39 20 0,1-1-16,19 20 15,-1-20 1,1 1-16,19-1 15,0-19 1,0 0-16,0 1 16,19-20-1,1 0-15,18-20 16,0-18 0,1 19-16,-1-20 15,-19 1 1,1 19-16,-1-20 15,-19 20 1,0 0 0,19 19 15,-19 38-15,0 1-1,0-1 1,19 1-16,0-1 15,-19 0-15,20 1 16,-1-1 0,0 1-16,0-20 15,-19 0 1</inkml:trace>
  <inkml:trace contextRef="#ctx0" brushRef="#br0" timeOffset="98833.2227">17073 7144 0,'-20'19'32,"-18"-19"-32,-1 0 15,1 19 1,0 0-16,-1-19 15,20 20 1,0-1-16,0-19 16,19 19-1,38 0-15,0 0 16,39 20 0,0-39-16,0 38 15,-39-19 1,1 1-16,-20-20 15,-19 19 1,0 0-16,0 0 16,-19 0-1,-20-19-15,20 20 16,0-20 0,0 0-16,0 0 15,19 19 1</inkml:trace>
  <inkml:trace contextRef="#ctx0" brushRef="#br0" timeOffset="99547.2937">17341 7201 0,'0'20'32,"0"18"-1,0-19-31,0 20 16,20-1-1,-1 0-15,0-18 16,39-1-1,-20 0-15,0 0 16,1-19 0,-20 0-16,19-19 15,-18 0 1,-1 0-16,-19-1 16,19 1-1,-19 0-15,0-19 16,0 18-1,0-18-15,0 19 16,-19 19 0,19-19-16,0 38 47,19 0-32,0 0-15,0 20 16,1-1-16,-1 0 15,-19-18 1,19 18-16,0-19 16,0-19-1,-19 19 1,20-19 0</inkml:trace>
  <inkml:trace contextRef="#ctx0" brushRef="#br0" timeOffset="99990.2684">17937 7163 0,'0'19'0,"19"0"32,-19 20-17,19-20 1,-19 39-16,0-20 15,19 0 1,-19 1-16,20-1 16,-20-19-1,19 1-15,-19-1 16,19-19 15,-19-19-15,0-1-16,19-18 15,-38 0 1,19-1-16,0-18 16,-19 18-1,0 1-15,19 19 16,-20-1 0,20 1-16,0 0 31,20 19-16,-1 0 1</inkml:trace>
  <inkml:trace contextRef="#ctx0" brushRef="#br0" timeOffset="100309.3023">18359 7240 0,'0'19'15,"0"0"1,19 20-1,-19 18-15,0-18 16,0-1 0,20-19-16,-20 20 15,0-20 1,19 0-16</inkml:trace>
  <inkml:trace contextRef="#ctx0" brushRef="#br0" timeOffset="100485.8235">18206 6933 0</inkml:trace>
  <inkml:trace contextRef="#ctx0" brushRef="#br0" timeOffset="101156.9282">18436 7240 0,'19'19'32,"-19"0"-17,19 20-15,1-1 16,-1 20 0,0-20-16,-19-19 15,19 20 1,0-20-16,1 0 31,-1-19-15,0-19-1,-19-20-15,19 1 16,0 0 0,1-20-16,-1 20 15,-19 18 1,19-18-16,0 19 15,0 19 1,20 0 0,-39 19-1,19 0-15,0 0 16,0 20 0,-19-1-16,20 1 15,-20-20 1,19 19-16,-19 1 15,19-20 1,-19 0-16,19 0 16,1-19-1,-1 0 1</inkml:trace>
  <inkml:trace contextRef="#ctx0" brushRef="#br0" timeOffset="101675.3974">19223 7259 0,'-19'0'47,"0"38"-31,0-18 0,19 18-16,0 0 15,0 1 1,0-20-16,0 0 15,0 0 1,19-19-16,0-19 31,0 0-31,1 0 16,-1-20 0,-19 20-16,0-19 15,-19 19-15,19-1 31,0 59 1,19 18-17,0 1 1,0 0-16,-19 18 16,0-18-1,0 0-15,0-20 16,-19 20-1,-19-1-15,-1-38 16,-18 20 0,-1-20-16,-19-19 15,-19 0 1,58-19 0,-1 19-16</inkml:trace>
  <inkml:trace contextRef="#ctx0" brushRef="#br0" timeOffset="102646.1474">13462 7931 0,'19'0'31,"1"0"-15,18 0-16,39 0 15,0 0 1,38-19-16,-19 0 15,19 19 1,0 0-16,-38 0 16,19 0-1,-38 0-15,-20 0 16,1 0 0,-20 0-16,0 0 15,0 19 1,-19-38 15,19 19-31,1-20 31</inkml:trace>
  <inkml:trace contextRef="#ctx0" brushRef="#br0" timeOffset="116993.9315">22757 6990 0,'-19'0'47,"19"19"-47,-19 20 16,-1 18-1,1 1-15,-19 38 16,-1-19-1,1 19-15,0-19 16,-1 19 0,1-20-16,18 20 15,1-38 1,-19 19-16,38-19 16,-19-20-1,19 0-15,0 1 16,-20-20-1,20 0-15,20-19 16</inkml:trace>
  <inkml:trace contextRef="#ctx0" brushRef="#br0" timeOffset="117996.0849">22968 7201 0,'0'39'47,"0"-1"-32,-19 20 1,19-1-16,0 1 15,0 0 1,0-20-16,0 0 16,19 1-1,0-20-15,1-19 16,18 0 0,0-19-16,20-20 15,-20 1 1,-18 0-16,18 18 15,-19-18 1,0 19-16,-19 0 16,0-1-1,20 20-15,-1 0 32,0 20-17,0 18 1,0 0-16,1 1 15,18-1-15,1 1 16,-20-20 0,19 0-16,-19 0 15,1-19 1,-1 0-16,0 0 16,0-38-1,0 19-15,1-39 16,-20 20-1,0-20-15,-20 20 16,20-1 0,0 1-16,-19-1 15,19 20 1,0 0 0,0 38 30,19 0-46,1 1 16,-20-1 0</inkml:trace>
  <inkml:trace contextRef="#ctx0" brushRef="#br0" timeOffset="118367.6222">23909 7336 0,'19'38'78,"-19"1"-63,0 18-15,0-18 16,0 18 0,0-18-16,20-1 15,-20-19 1,0 0-16,19-19 31,-19 20-31</inkml:trace>
  <inkml:trace contextRef="#ctx0" brushRef="#br0" timeOffset="118521.9554">23852 7048 0</inkml:trace>
  <inkml:trace contextRef="#ctx0" brushRef="#br0" timeOffset="119368.9958">24312 7278 0,'0'19'31,"-19"-19"-16,0 20 1,0-1-16,-20 19 16,20-19-16,0 20 15,0-1 1,19-19-16,0 20 16,0-1-1,19-19-15,0 1 16,0-1-1,1 0-15,-1-19 16,19-19 0,1 0-16,-1-20 15,1 1 1,-1-20 0,-19 1-16,0-1 15,20-19 1,-39 20-16,19-20 15,0 19 1,-19 1-16,0 18 16,19 1-1,-19-1-15,0 20 16,0 0-16,0 0 16,-19 19-1,19 38 1,-19 20-1,0 19-15,19-1 16,-19 20 0,-1 0-16,20-19 15,0 0 1,20-19-16,-20-1 16,19-18-1,-19-1-15,19-19 16,0-19-1,0 0 1,1-19-16</inkml:trace>
  <inkml:trace contextRef="#ctx0" brushRef="#br0" timeOffset="119647.2587">25004 6836 0,'0'20'16,"0"37"0,0 1-1,-19 38-15,-20 0 16,20 0 0,0-19-16,0 0 15,19-1 1,-20-18-16,20-20 15,0 1 1,20-20-16,-20 0 16</inkml:trace>
  <inkml:trace contextRef="#ctx0" brushRef="#br0" timeOffset="119855.3798">24697 7221 0,'19'19'47,"19"0"-31,20 0 0,-1-19-16,1 19 15,0-19 1,-20 0-16,0 0 15,-18 0 1</inkml:trace>
  <inkml:trace contextRef="#ctx0" brushRef="#br0" timeOffset="120360.7294">25196 6740 0,'19'0'31,"-19"20"-15,19 18-16,1 39 15,-20 38 1,0-19-16,-20 0 16,20 0-1,-19 0-15,0-19 16,19 0-1,-19-20-15,19-18 16,0-1 0,0-19-16,0 1 15,19-40 1,19-37 0,20-1-1,-20-19-15,1 39 16,-1 0-1,1-1-15,-1 39 16,-19 0 0,0 0-16,1 39 15,-1-1 1,-19 20-16,0-1 16,0 1-1,0-20-15,0 20 16,0-20-1,0-19-15,0 1 16</inkml:trace>
  <inkml:trace contextRef="#ctx0" brushRef="#br0" timeOffset="121265.8217">26252 6836 0,'0'20'0,"0"37"16,0 20-1,-19 38 1,0 1-16,0 18 16,-1 0-1,1-18-15,0-1 16,0 0 0,-1-19-16,20 0 15,-19-19 1,19-19-16,0-20 15,0 0 1,19-18 15</inkml:trace>
  <inkml:trace contextRef="#ctx0" brushRef="#br0" timeOffset="121985.8105">26579 6376 0,'19'19'32,"0"19"-32,0 20 15,0 38 1,-19 19-16,0 0 16,0 1-1,0-20-15,0 19 16,0-19-1,0-19-15,0-1 16,0 1 0,0-38-16,0 18 15,0-38 1,0 1-16,20-1 16,-1-19-1,0-39 1,39-18-1,-20-39-15,0 19 16,1 0-16,-1 39 16,-19-20-1,1 39 1,-1 0-16,0 19 16,0 19-1,-19 19 1,19 20-16,-19-20 15,0 20 1,0 0-16,0-20 16,0 20-1,0-20-15,0 0 16,20-18 0,-20 18-16,19-19 15,0 0 1,0-19 15</inkml:trace>
  <inkml:trace contextRef="#ctx0" brushRef="#br0" timeOffset="122774.6482">27212 7374 0,'20'0'31,"-1"0"-15,19 0-16,1-19 15,18 0 1,1-20 0,-1 1-16,-18 19 15,-1-20 1,-19 20-16,-19 0 16,-19 19-1,0-19-15,-19 19 16,-1 0-16,-18 0 15,18 19 1,1 19-16,19 1 16,-1-1-1,20 1-15,0-1 16,20 20 0,18-1-16,0-18 15,20-1 1,0-19-16,-1 0 15,1 1 1,-1-20-16,-18-20 16,-1 20-1,-19-19-15</inkml:trace>
  <inkml:trace contextRef="#ctx0" brushRef="#br0" timeOffset="123404.326">27961 7182 0,'20'19'0,"-20"1"16,19 18 0,-19 20-16,19-1 15,-19-18 1,19 18-16,-19-18 15,0-1-15,19-19 16,-19 0 0,0 1-1</inkml:trace>
  <inkml:trace contextRef="#ctx0" brushRef="#br0" timeOffset="123590.8183">27769 6894 0,'0'19'78</inkml:trace>
  <inkml:trace contextRef="#ctx0" brushRef="#br0" timeOffset="124375.4187">28537 7105 0,'-19'0'62,"0"20"-62,-39-1 16,20 19-1,0 1-15,-1 18 16,39-18 0,-19-20-16,19 19 15,19 1-15,0-39 16,1 19 0,18-38-16,0-1 15,1 1 1,-1-19-1,-19 19-15,1-20 16,-20 20-16,19 0 16,-19 0-1,-19-1-15,19 40 47,0 37-31,19 1-16,-19 19 15,0-1 1,0 1-16,-19 19 16,-1-19-1,1 19-15,-19-19 16,-20 0 0,20-20-16,-20 1 15,1-20 1,-1-18-16,20-1 15,-20-19 1,20-19-16,-20-20 16,20 1-1,-1-20-15,20 20 16,19-20 0,-19 20-16,19 18 15,19 1 1,0 0-16,0 0 15,1 19 1,-1-19-16,0 19 16</inkml:trace>
  <inkml:trace contextRef="#ctx0" brushRef="#br0" timeOffset="125026.5911">28691 6664 0,'0'19'15,"0"0"-15,19 19 16,0 39 0,-19 19-16,0 0 15,20 0 1,-20 0-16,0 0 16,0 0-1,19-38-15,-19 19 16,0-39-1,0 1-15,0-1 16,0-19 0,19-19-1,0-38 1,20-20-16,-1-19 16,-19 20-1,20 18-15,-20 1 16,0 0-1,0 38-15,1 0 16,-1 0 0,0 19-16,19 19 15,-18 20 1,-1-20-16,-19 20 16,19-20-1,-19 20-15,19-39 16,-19 0-1,0 0-15,19-19 32,-19-19-32,20-19 15,-20 19 1</inkml:trace>
  <inkml:trace contextRef="#ctx0" brushRef="#br0" timeOffset="125357.3463">29344 6606 0,'0'19'31,"0"20"-15,19 18 0,-19 20-16,0 19 15,19 0 1,-19 0-16,20 0 15,-20 0 1,19-19-16,0 0 16,-19-20-1,0 1-15,19-20 16,-19-18 0,0-1-16,-19-19 31,19-39-31,-19 20 15,0-19 1</inkml:trace>
  <inkml:trace contextRef="#ctx0" brushRef="#br0" timeOffset="125552.5519">29114 7067 0,'19'0'47,"0"0"-32,39 0-15,-1 19 16,39-19 0,-19 0-16,0 0 15,-20 19 1,1-19 0,-39 20-16</inkml:trace>
  <inkml:trace contextRef="#ctx0" brushRef="#br0" timeOffset="125783.252">29959 7509 0,'0'19'31,"0"0"-31</inkml:trace>
  <inkml:trace contextRef="#ctx0" brushRef="#br0" timeOffset="146023.8347">24428 8834 0,'-19'0'62,"-20"0"-62,1 0 16,-1 0-16,1 19 15,-20 0 1,20 0-16,19 0 16,-1 1-1,1-1-15,19 0 16,0 0 0,39-19-16,18 20 15,1-1 1,19 0-16,-20 0 15,20 0 1,-19 1-16,-20 18 16,1-19-1,-20 0-15,0 20 16,-19-1 0,-19-19-16,-20 20 15,20-20 1,-19 0-16,-1 0 15,20-19 1,0 20-16,0-20 16</inkml:trace>
  <inkml:trace contextRef="#ctx0" brushRef="#br0" timeOffset="146705.8972">24793 9083 0,'0'20'31,"19"-1"-15,0-19-16,39 0 15,-20 0 1,20-19 0,18-1-16,-37 1 15,-1 0 1,-19 0-16,-19 0 15,0-1-15,0 1 16,-38 19 0,-20-19-16,20 19 15,-20 0 1,20 19-16,0-19 16,18 19-1,20 1-15,0 18 16,0 0-1,20 1-15,18-1 16,20 1 0,-1-1-16,1 0 15,-1-18 1,1-1-16,0-19 16,-20 0-1,1 0-15,-20 0 16</inkml:trace>
  <inkml:trace contextRef="#ctx0" brushRef="#br0" timeOffset="147150.0326">25350 8930 0,'19'0'15,"0"19"17,0 0-17,0 20 1,1 18-16,18-18 16,-19-1-1,-19 0-15,19 1 16,-19-20-16,0 0 15,0 0 1,-19-57 31,0 0-47,0-1 16,0-18-1,19 18-15,0-18 16,0 18-16,19 1 15,19-1 1,-19 20-16,20 19 16,-20-19-1,0 19-15</inkml:trace>
  <inkml:trace contextRef="#ctx0" brushRef="#br0" timeOffset="147769.381">25868 8949 0,'0'19'47,"0"0"-47,19 20 15,0 18 1,20-18-16,-20 18 16,0-18-1,0-1-15,20-19 16,-20 1 0,0-1-16,0-19 15,1 0 1,-1-19-16,-19-1 15,19 1-15,-19-19 16,19-20 0,-19 20-16,0-1 15,0-18 1,20 38-16,-20-20 16,0 20-1,0 0-15,0-1 16,0 1 15,0 38-15,19-19-1</inkml:trace>
  <inkml:trace contextRef="#ctx0" brushRef="#br0" timeOffset="148067.1473">26425 8930 0,'0'19'16,"19"0"15,0 0-31,20 39 16,-20 0-1,-19-20-15,19 20 16,-19-1 0,19-18-16,-19-1 15,20-19 1,-20 0-16,0 1 16,19-20-1</inkml:trace>
  <inkml:trace contextRef="#ctx0" brushRef="#br0" timeOffset="148234.2616">26291 8661 0,'19'0'46,"-19"19"-46</inkml:trace>
  <inkml:trace contextRef="#ctx0" brushRef="#br0" timeOffset="148870.063">26732 8930 0,'0'19'47,"0"0"-32,19 20-15,1-1 16,-20 20 0,19-1-16,0-18 15,0-1 1,0 0-16,-19 1 16,20-20-1,-20 0-15,19-19 31,-19-19-31,19-19 16,0-20 0,0 0-16,1 1 15,-1-1-15,0 20 16,19-1 0,-18 20-16,-1 19 15,0-19 1,0 19-1,1 19-15,-1 0 16,0 20-16,0-1 16,0 1-1,1-1-15,-20 0 16,19 1 0,0-1-16,0-19 15,20 1 1,-20-20-16,19 0 15,-19-20 1,1 20-16</inkml:trace>
  <inkml:trace contextRef="#ctx0" brushRef="#br0" timeOffset="149610.877">27596 8891 0,'0'19'15,"-19"1"1,0-1-1,19 19 1,-19 20-16,0-20 16,38 1-1,-19 18-15,19-37 16,0 18 0,0-19-16,1-19 15,18 0 1,-19-19-16,0 0 15,1 0 1,-1-20-16,-19 20 16,0-19-1,0 18-15,-19 1 16,19 0 0,0 0-16,-20 19 15,20 19 1,0 0-1,0 20-15,20 37 16,-1-18 0,0 19-16,0 19 15,-19-19 1,19 19-16,-19 0 16,-19-20-1,0 1-15,0 0 16,0-19-1,-20-1-15,1-18 16,-20-20 0,20 0-16,-20-19 15,1-38 1,-1-1-16,0 1 16,1-20-1,38 1-15,-20-1 16,20 0-1,19 20-15,0 0 16,0 18 0,19 1-16,20 0 15,-1 0 1,0 0-16,20 19 16,0 0-1,-20 0-15,20 0 16,-39 0-1,0 0-15,0 0 16</inkml:trace>
  <inkml:trace contextRef="#ctx0" brushRef="#br0" timeOffset="150115.269">28249 9007 0,'-19'0'46,"0"0"-46,-19 0 16,-20 0 0,20 0-16,-1 19 15,1-19 1,-1 0-16,39 19 16,-19 0-16,19 0 15,19 1 1,20 18-1,-1-19-15,20 20 16,-20-1-16,1 0 16,-20-18-1,0-1-15,-19 19 16,0-19 0,0 1-16,-38-1 15,-1 0 1,-18 0-16,-1-19 15,0 19 1,20-19-16</inkml:trace>
  <inkml:trace contextRef="#ctx0" brushRef="#br0" timeOffset="179406.7541">17226 10965 0,'19'0'31,"1"-19"-15,-1 0-1,0-20 1,-19 1-16,19-20 15,-19 20 1,0 0-16,0 18 16,-19 1-1,0 0-15,-20 19 16,20 0 0,-19 19-16,19 0 15,-1 20 1,20-1-16,0 20 15,0-20 1,39 20-16,-20-20 16,19-19-1,1 20-15,-1-20 16,1-19 0,-1 0-16,-19-19 15,20-20 1,-20 20-16,0 0 15,0-19 1,-19 18-16,0 1 16,0 0-1,0 38 32,0 20-31,19-1-16,1 0 15,-1 1 1,0-1-16,19 1 16,-18-20-1,18 0-15,-38 0 16</inkml:trace>
  <inkml:trace contextRef="#ctx0" brushRef="#br0" timeOffset="180189.6534">17956 11080 0,'19'0'0,"-19"-19"31,19 19 1,1-19-32,-20 0 15,19 0 1,-19-20-16,19 20 16,-19 0-1,-19 0-15,0 19 16,-1-20-1,1 20-15,-19 0 16,18 20 0,1-20-16,0 38 15,19-19 1,0 20-16,19-1 16,-19 0-1,39-18-15,-20 18 16,19-38-1,1 19-15,-20-19 16,19-19 0,1-19-16,-1-1 15,-19-18 1,20-1-16,-20-19 16,0 0-1,0 1-15,1-20 16,-20 19-1,19 19-15,-19 1 16,0-1 0,19 20-16,-19 18 15,0 1 1,-19 19-16,19 19 16,0 20-1,-19 38 1,19 19-16,0 0 15,0 0 1,0-20-16,19 1 16,-19 0-1,19-19-15,-19-1 16,19-18 0,-19-20-16,0 0 15</inkml:trace>
  <inkml:trace contextRef="#ctx0" brushRef="#br0" timeOffset="180964.9333">18762 11061 0,'20'0'31,"-20"-19"-31,0 0 16,0 0 0,0-20-16,-20 20 15,-18 19 1,0 0-16,-1 0 15,1 19 1,-1 0-16,20 20 16,19-1-1,-19 1-15,38-1 16,0 1 0,20-1-16,-1-19 15,20 0 1,-1-38-16,1 19 15,-20-38 1,20-20-16,-19 0 16,18 1-16,-38-20 15,20-19 1,-20 0 0,-19 0-16,19 19 15,-19-19-15,19 19 16,-38 20-1,19-20-15,0 39 16,0 18 0,0 1-16,0 0 15,-19 38 1,0 39 0,19 19-1,-19 19-15,19 19 16,0 0-1,0 0-15,0-19 16,0 0 0,19 0-16,-19-38 15,19 0 1,-19-20-16,19 0 16,-19-18-1,19-20-15,1 0 31</inkml:trace>
  <inkml:trace contextRef="#ctx0" brushRef="#br0" timeOffset="181181.6745">19435 10869 0,'0'39'31,"0"-1"-16,0 0-15,-20 20 16,20 19 0,0-19-16,0-20 15,20 0 1,-20 1-16,0-20 16</inkml:trace>
  <inkml:trace contextRef="#ctx0" brushRef="#br0" timeOffset="181366.7036">19358 10351 0,'0'19'62,"19"0"-46</inkml:trace>
  <inkml:trace contextRef="#ctx0" brushRef="#br0" timeOffset="181740.0222">19876 10869 0,'-19'0'47,"0"0"-31,-19 0-16,-1 19 15,20 20 1,0-1-16,19 1 16,0 18-1,38 1-15,1-20 16,-1 1 0,39-20-16,-20 0 15,20-38 1,19 0-16,-38-39 15,-20 39-15,-19 0 16</inkml:trace>
  <inkml:trace contextRef="#ctx0" brushRef="#br0" timeOffset="182059.5368">20318 10159 0,'0'19'16,"19"0"-1,-19 39 1,0 19-16,19 19 16,-19 19-1,20 0-15,-20-19 16,19 19-1,-19-19-15,19-19 16,0-19 0,-19-1-16,0-18 15,0-1 1</inkml:trace>
  <inkml:trace contextRef="#ctx0" brushRef="#br0" timeOffset="182285.5758">20068 10658 0,'20'0'31,"18"19"-15,0-19-1,39 19-15,0 1 16,0-1 0,-20 0-16,20-19 15,-38 0-15,-20 0 16</inkml:trace>
  <inkml:trace contextRef="#ctx0" brushRef="#br0" timeOffset="182523.4244">20798 10812 0,'0'19'0,"0"0"16,0 0-1,19 39-15,-19-1 16,0 1 0,20 0-16,-20-20 15,0 20 1,0-20-16,0 1 15,0-20 1,0 0 0</inkml:trace>
  <inkml:trace contextRef="#ctx0" brushRef="#br0" timeOffset="182698.5568">20644 10408 0,'20'0'47,"-1"0"-47,0 20 15,0-20 1</inkml:trace>
  <inkml:trace contextRef="#ctx0" brushRef="#br0" timeOffset="183236.2396">20971 10850 0,'0'19'31,"0"0"-31,19 20 15,-19-1-15,19 1 16,20-1 0,-1 0-16,20 1 15,-20-39 1,20 19 0,-1-19-16,-37-19 15,18 0-15,-38-1 16,0 1-1,-19-19-15,-20-1 16,-18 1 0,18 19-16,-18 0 15,18-1 1,1 20 0,19 0-16,0 0 15,38 20 1,0-1-1,0 0-15,0 0 16</inkml:trace>
  <inkml:trace contextRef="#ctx0" brushRef="#br0" timeOffset="183784.066">21585 10735 0,'0'19'16,"20"-19"0,-1 38-1,0 20-15,-19 0 16,19-1-1,1 1-15,-1-20 16,-19 20 0,0-20-16,19 1 15,-19-1 1,0-19-16,19-19 31,-19-19-31,19 0 16,20-39-1,-20 1-15,0-1 16,0 20 0,1-1-16,-1 1 15,-19 19-15,19 19 16,0-20 0,0 40-1,1-1 1,-1 19-16,0 1 15,0 18 1,0-18-16,1-1 16,-20 1-1,19-1-15,0-19 16</inkml:trace>
  <inkml:trace contextRef="#ctx0" brushRef="#br0" timeOffset="185103.7392">24178 11561 0,'-19'0'47,"-39"-20"-31,-38 20-16,-19-19 15,0 0 1,19 0-16,0 0 16,19 19-1,19 0-15,1 0 16,37 19 0,1-19-16,19 19 15,19 0 1,58 0-16,0 1 15,96-1 1,-19 0-16,-20 0 16,-57 0-1,-20 1-15,-37-20 16,-1 19 0,-58-19-16,-95 19 15,-39 0 1,0-19-16,97 0 15,18 0-15</inkml:trace>
  <inkml:trace contextRef="#ctx0" brushRef="#br0" timeOffset="206122.9293">6376 13481 0,'0'19'16,"0"0"15,19 1-31,19-20 15,20 19 1,19-19-16,0 0 16,38 0-1,19 0-15,1-19 16,-1 19 0,1 0-16,-1 0 15,-19 0 1,0 0-16,-38 0 15,0 0 1,-19 0-16,-20 0 16,0 19-1,1-19-15,-20 0 16,0 0 0,-19 19 62</inkml:trace>
  <inkml:trace contextRef="#ctx0" brushRef="#br0" timeOffset="207103.8648">11158 12329 0,'-20'0'31,"-18"19"-31,0 0 16,-39 0-1,0 1-15,0 18 16,20 0 0,18 1-16,1-1 15,18 1 1,20 18-16,0-18 15,39 18 1,19-18-16,-1-1 16,20 0-1,0-18-15,0-20 16,-20 19 0,1-19-16,-20-19 15,1 19 1,-20 0-16,0-20 15,0 20 1</inkml:trace>
  <inkml:trace contextRef="#ctx0" brushRef="#br0" timeOffset="207753.236">11811 12655 0,'0'-19'31,"0"0"-15,-20 19-1,1-19-15,-19 19 16,-1 0 0,-18 0-16,18 38 15,1-19 1,-1 20-16,20-1 16,19 0-1,0 1-15,0-1 16,19 1-1,20-20-15,-1 0 16,1-19 0,18 0-16,-18-19 15,-1-20 1,1 20-16,-20-19 16,0 19-1,0-20-15,0 20 31,-19 0-15,0 38 0,20 0-1,-1 20 1,0-1-16,0 20 16,20-1-1,-20 1-15,19-20 16,-19 1-16,1-20 15,-1 0 1,0-19 0</inkml:trace>
  <inkml:trace contextRef="#ctx0" brushRef="#br0" timeOffset="208073.3111">12233 12214 0,'19'19'47,"-19"19"-32,19 1 1,1 37-16,-1 1 15,0 0 1,0 0-16,0 0 16,1-1-1,-1-18-15,0-20 16,-19 1 0,19-1-16,0-19 15</inkml:trace>
  <inkml:trace contextRef="#ctx0" brushRef="#br0" timeOffset="209126.8646">12617 12578 0,'19'20'31,"1"-20"-15,-1 38 0,0 20-16,0-1 15,0 1 1,1-1-16,-1 1 16,0 0-1,0-20-15,0 0 16,-19-18-1,20-1-15,-1 0 32,-19-38-32,19-20 15,-19 1 1,19-20-16,0 1 16,1-1-1,-1 20-15,0-1 16,0 1-1,0 19-15,1 0 16,-1 19 0,0 0-16,0 0 15,0 19 1,1 19-16,-1 1 16,-19-1-1,19 0-15,-19 20 16,0-20-1,19-18-15,-19-1 16,19 0-16,-19 0 16,20-19-1,18-19-15,0-19 16,1-20 0,-1 0-16,1 1 15,-1 18 1,-19-18-16,1 38 15,-1-20 1,0 39-16,-19-19 16,19 19-1,-19 19-15,19 0 16,1 20 0,18 38-16,-19-20 15,20 39 1,-1-19-16,20 0 15,-20 0 1,0-39-16,-18 1 16</inkml:trace>
  <inkml:trace contextRef="#ctx0" brushRef="#br0" timeOffset="219056.0685">27808 13366 0,'19'0'32,"0"0"-17,19 19-15,20-19 16,19 0-1,0 19-15,19-19 16,19 0 0,-19 0-16,0 0 15,0 0 1,0 0-16,-19 19 16,19-19-1,-19 20-15,-20-20 16,20 19-1,-38-19-15,18 19 16,-18-19-16,-20 0 16,0 19-1</inkml:trace>
  <inkml:trace contextRef="#ctx0" brushRef="#br0" timeOffset="220801.7389">1191 14844 0,'0'20'31,"-20"-1"1,20 0-1,0 0 0,20-19-31,-1 0 16,19 19-1,20-19-15,-20 0 16,39 0 0,0 0-16,38 0 15,-19-19 1,19 19-16,1 0 15,-1 0 1,19 0-16,20 0 16,-20 0-1,1 0-15,18 0 16,-18 0-16,-1 0 16,1 0-1,-1 0 1,-19 19-16,1-19 15,-97 58-15,58-96 0,-1 57 16,1 0 0,-19 0-16,-1 0 15,1 1 1,-20-1-16,1-19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6:45:36.5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8757 17245 0,'0'0'0</inkml:trace>
  <inkml:trace contextRef="#ctx0" brushRef="#br0" timeOffset="264187.9778">9391 5300 0,'19'19'47,"-19"20"-31,0-1-1,19 20-15,-19-1 16,0 1-1,19 0-15,-19 18 16,20-18 0,-20 0-16,19-1 15,-19 1 1,19-20-16,-19 1 16,0-1-1,0-19-15,0 20 16,0-20-1</inkml:trace>
  <inkml:trace contextRef="#ctx0" brushRef="#br0" timeOffset="264559.9997">9429 5319 0,'0'-19'16,"19"-19"0,20-1-16,-1 1 15,1 19 1,18 0-16,-18-1 15,-1 40 1,0-20-16,1 19 16,-20 19-1,0-19-15,-19 20 16,0 18 0,-19-18-16,-19-1 15,-1 1 1,1-1-16,19-19 15,-1 0 1,1 1-16,0-20 31</inkml:trace>
  <inkml:trace contextRef="#ctx0" brushRef="#br0" timeOffset="265179.576">10121 5339 0,'19'19'62,"0"19"-62,-19 1 16,19 18-16,0 1 16,-19-1-1,20 1 1,-20-20-16,0-18 16,0 18-16,0-19 15,19-19 1,-19 19-1,0-38 1,0 0-16,0-39 16,-19 1-1,19-20-15,0 0 16,19 0 0,-19 20-16,0-1 15,0 20 1,19-1-16,0 20 15,0 0 1,1 0-16,-1 19 16,0 0-1</inkml:trace>
  <inkml:trace contextRef="#ctx0" brushRef="#br0" timeOffset="265810.4948">10485 5454 0,'20'19'47,"-1"-19"-31,19 0-16,20 0 15,-20-19 1,20 0-16,-20-20 16,20 20-1,-39-19-15,0 18 16,1 1 0,-40 0-1,1 0-15,-19 19 16,-1 19-1,1 0-15,-1 0 16,20 20 0,0-20-16,0 19 15,38 20 1,0-20-16,0 1 16,20-1-1,-1 1-15,20-1 16,-20-19-1,20 0-15,0-19 16,-20 0 0,0 0-16,-18 0 15</inkml:trace>
  <inkml:trace contextRef="#ctx0" brushRef="#br0" timeOffset="266753.3486">11234 5319 0,'0'-19'47,"20"19"-32,-1 19 17,0 20-17,0 18-15,-19 1 16,19 0 0,1-20-16,-1 0 15,0 1 1,0-20-16,0 0 15,1-19 1,-1 0-16,0 0 16,0-19-1,0-19-15,20-1 16,-20 1 0,0-20-16,-19 20 15,19-20 1,-19 20-16,20-20 15,-20 1 1,0 18-16,19 1 16,-19-1-1,0 20-15,0 0 16,19 0 0,-19 0 15</inkml:trace>
  <inkml:trace contextRef="#ctx0" brushRef="#br0" timeOffset="267260.6726">11772 5415 0,'0'20'47,"19"-20"-16,1 0-31,18 0 16,0 0 0,1-20-16,18 1 15,1 0 1,-20 0-16,1 0 15,-20-1 1,-19 1 0,-19 19-1,-20 19 1,1 1 0,19-1-16,-20 19 15,20-19 1,19 20-16,-19-20 15,38 19 1,0 1-16,1-20 16,18 19-1,20-18-15,-1-20 16,1 19 0,-1-38-16,-18 19 15,-1-20 1,1 1-16,-20 0 15</inkml:trace>
  <inkml:trace contextRef="#ctx0" brushRef="#br0" timeOffset="267789.0928">12560 5319 0,'19'0'16,"-19"20"0,0-1 15,0 0-31,19 19 15,-19 1 1,0-1-16,-19 20 16,19-39-1,0 19-15,0-18 16,19-1 0,0-19 15,20-39-31,-20 1 15,19-20-15,1 1 16,-1-1 0,0 20-16,-18 19 15,18-1 1,-19 1-16,0 19 16,1 0-1,-1 0-15,-19 39 16,19-20-1,0 19-15,-19 1 16,19 18 0,-19-18-16,20-1 15,-20 0 1,19 1-16,0-20 16,-19 0-1,19-19-15,0 0 16,1 0-1,-1-38-15,0-1 16,0 1 0</inkml:trace>
  <inkml:trace contextRef="#ctx0" brushRef="#br0" timeOffset="268097.7234">13424 4916 0,'19'39'32,"-19"-1"-32,0 20 15,0 18 1,19 1-16,-19 0 16,0 0-1,0 0-15,0-20 16,0 1-1,0-20-15,19 1 16,-19-1-16,0-19 16,0 0 15,0-38-31,20 19 16,-20-19-16</inkml:trace>
  <inkml:trace contextRef="#ctx0" brushRef="#br0" timeOffset="268294.0181">13212 5204 0,'20'0'32,"37"0"-17,20-19 1,19 19-16,19 0 15,-38 0 1,-19 0-16,-20 0 16</inkml:trace>
  <inkml:trace contextRef="#ctx0" brushRef="#br0" timeOffset="279733.7307">17015 6049 0,'0'-19'109,"19"19"-93,0 0-1,1 19-15,37-19 16,-18 0-1,18 0-15,20 0 16,19 19 0,0-19-16,0 0 15,0 0 1,19 0-16,20 0 16,-39 20-1,38-20-15,-38 0 16,19 0-1,1 0-15,-20 0 16,0 0 0,0 19-16,0-19 15,0 0 1,-19 0-16,-1 0 16,1 0-1,0 0-15,-19 0 16,-1 19-1,1-19-15,-1 0 16,-18 19 0,-1-19-16,1 0 15,-20 0 1,0 0-16,-19 19 31</inkml:trace>
  <inkml:trace contextRef="#ctx0" brushRef="#br0" timeOffset="297573.8932">24466 7355 0,'19'-19'31,"20"0"0,-20-20-31,0 1 16,0-1-1,-19 1-15,0 0 16,0 18-16,-19 1 16,0 0-1,0 19-15,-20 19 16,1 0 0,0 20-16,18-1 15,1 1 1,19-1-16,0 0 15,0 1 1,19-1-16,20-19 16,-20 1-1,19-20-15,1 0 16,-1-20 0,-19 20-16,1-19 15,-1 0 1,-19 0-16,19 0 15,-19-1 1,0 1-16,-19 19 47,38 39-16,-19-20-15,19 38-16,0-18 15,1-1 1,18 1-16,-19-20 16,0 0-1,1-19-15,-1 0 16</inkml:trace>
  <inkml:trace contextRef="#ctx0" brushRef="#br0" timeOffset="297918.9309">25138 6721 0,'0'19'63,"0"20"-48,0 18 1,0 20-16,0 0 16,0 19-1,0-19-15,0 0 16,0-20 0,0 1-16,0 0 15,0-20 1,0 0-16,0-18 15,19-1 17</inkml:trace>
  <inkml:trace contextRef="#ctx0" brushRef="#br0" timeOffset="298166.4119">24850 7105 0,'19'20'63,"20"-20"-47,18 19-16,-18 0 15,38-19 1,-20 19-16,-18-19 15,18 0-15,-37 0 16,-1 0 0</inkml:trace>
  <inkml:trace contextRef="#ctx0" brushRef="#br0" timeOffset="298475.673">25638 6683 0,'0'19'16,"0"0"15,0 20-31,0 37 16,-20 1-1,20 19-15,-19-19 16,19 19-1,0-38-15,0 19 16,0-20 0,0 1-16,19-20 15,-19-19 1,0 1-16,20-1 16</inkml:trace>
  <inkml:trace contextRef="#ctx0" brushRef="#br0" timeOffset="298682.0439">25350 7029 0,'19'-20'31,"19"1"-15,20 19-1,38-19-15,0 19 16,-19 0 0,-20 0-16,-18 0 15</inkml:trace>
  <inkml:trace contextRef="#ctx0" brushRef="#br0" timeOffset="299427.3117">26041 7336 0,'19'0'16,"-19"-19"-16,19-1 15,-19-18 1,19 0-16,-19 18 15,0-18 1,-19 19-16,-19 19 16,-1 0-1,1 19-15,0 0 16,-1 0 0,20 20-16,0-1 15,38 1 1,-19-1-16,38-19 15,1 0 1,18 1-16,1-40 16,0 20-1,-1-19-15,-37 0 16,-1 0 0,0 0-16,-19-1 31,0 1 0,0 38 0,19 1-15,0-1-16,1 19 16,-1 1-1,0-1-15,0-19 16,20 0-1,-20 1-15,0-1 16,0-19 0,20 0-16</inkml:trace>
  <inkml:trace contextRef="#ctx0" brushRef="#br0" timeOffset="299673.2671">26847 7182 0,'-19'0'47,"0"0"-47,-19 19 15,18 1 1,-18 18-16,19 20 16,19-20-1,0 0-15,19 1 16,19-20-1,20 19-15,0-38 16,-1 20 0,-38-20-16</inkml:trace>
  <inkml:trace contextRef="#ctx0" brushRef="#br0" timeOffset="300066.1086">27308 6721 0,'0'19'16,"0"1"-1,20-1 1,-20 38-1,-20 20-15,20 0 16,-19-19-16,19 19 16,0-1-1,0 1-15,0-19 16,-19-1 0,19-18-16,0-1 15,0 1 1,0-20-16,0 0 15,19-19 17</inkml:trace>
  <inkml:trace contextRef="#ctx0" brushRef="#br0" timeOffset="300492.0746">27673 7029 0,'-19'19'16,"0"0"-1,-20 0 1,-18 20-16,-1-20 15,20 0 1,-1-19-16,1 19 16,19-19-1,0 19-15,-1-19 32,40 20-17,-1-1 1,19-19-16,1 38 15,-1-19 1,0 1-16,1 18 16,-1-19-1,1 20-15,-1-1 16,0 0 0,1 1-16,-20-1 15,-19-19 1</inkml:trace>
  <inkml:trace contextRef="#ctx0" brushRef="#br0" timeOffset="329069.385">15632 8008 0,'0'19'31,"19"20"-15,1 18 0,-1 1-16,-19 19 15,19-1 1,0 1 0,0 0-16,1 0 15,-20-20-15,19 20 16,-19-38-1,0 18-15,19-38 16,-19 20 0,0-20-16,19 0 31,-19-38-15,19-19-1,20-20-15,-20 0 16,19 1-1,-18 18-15,-1 20 16,0 0 0,0 0-16,0 19 15,1 0 1,-1 19-16,0 0 16,0 20-1,0-20-15,1 19 16,-20 1-1,19 18-15,-19-18 16,0-1 0,0-19-16,0 0 15,19 1 1</inkml:trace>
  <inkml:trace contextRef="#ctx0" brushRef="#br0" timeOffset="329790.829">16688 8795 0,'20'-19'31,"-1"-19"-15,-19 18-1,0 1 1,0 0-16,-19 0 15,-1 0 1,-18 19-16,0 0 16,-1 0-1,1 19-15,-1 19 16,20-19 0,0 20-16,0-20 15,19 19 1,19-18-16,0-1 15,0 0 1,20-19-16,-1 0 16,1 0-1,-1-19-15,0 0 16,-18-1 0,-1 20-16,0-19 15,-19 0 1,19 19-16,0 19 62,-19 0-62,20 20 16,-1-1 0,0 1-16,0-20 15,0 0 1,-19 0-16,20 1 15,-1-20 1</inkml:trace>
  <inkml:trace contextRef="#ctx0" brushRef="#br0" timeOffset="330350.2713">17073 8258 0,'0'19'63,"19"19"-48,-19 20-15,0 19 16,19-20-1,-19 20-15,0 0 16,0-20 0,0 1-16,0-20 15,0 1 1,0-20-16,0 0 16,0 0-1,19-19 1,0-19-1,1 0-15,18-19 16,0-20 0,1 39-16,-1-20 15,-19 20 1,1 19-16,18 0 16,-19 19-1,0 20-15,-19-20 16,-19 19-1,0 1-15,0-1 16,0-19 0,-20 1-16,20-20 15,-19 19 1,-1-38-16,20 19 16,0 0-1</inkml:trace>
  <inkml:trace contextRef="#ctx0" brushRef="#br0" timeOffset="330743.0086">17668 8642 0,'0'38'47,"0"-19"-47,0 20 15,0-1 1,0 0-16,19 20 16,-19-39-1,0 20-15,0-20 16,0 0 0,0 0-1</inkml:trace>
  <inkml:trace contextRef="#ctx0" brushRef="#br0" timeOffset="330928.5216">17457 8296 0,'19'19'47,"0"0"-31,0-19-1</inkml:trace>
  <inkml:trace contextRef="#ctx0" brushRef="#br0" timeOffset="331218.3051">17975 8104 0,'0'19'31,"19"0"-31,-19 39 16,20 19 0,-20 0-16,0 19 15,0 0-15,19-20 16,-19 1-1,0-19-15,19-1 16,-19 1 0,0-20-16,0-18 15,19-1 1</inkml:trace>
  <inkml:trace contextRef="#ctx0" brushRef="#br0" timeOffset="331414.7223">17783 8392 0,'19'0'15,"20"0"-15,37 19 16,40-19-1,-1 0-15,-38 0 16,-39 0 0</inkml:trace>
  <inkml:trace contextRef="#ctx0" brushRef="#br0" timeOffset="332922.7561">11830 9391 0,'19'0'47,"0"0"-31,20 0-16,-1 0 15,20 0 1,-1 19-16,20-19 15,0 0-15,19 0 16,-19 0 0,38 0-16,-19 19 15,19-19 1,0 0-16,1 0 16,37 0-1,-18 0-15,18 19 16,1-19-1,-20 0-15,20 0 16,0 0 0,-1 0-16,39 0 15,-57 19 1,18-19-16,20 0 16,-19 0-1,19 20-15,0-20 16,-20 0-1,39 0-15,-38 0 16,-1 0 0,20 0-16,0 0 15,-19 0 1,19 0-16,-20 0 16,1 0-1,19-20-15,0 20 16,-39 0-1,-19 0-15,20 0 16,-20 0 0,-19-19-16,19 19 15,-19 0 1,-19 0-16,0 0 16,0 0-1,-20-19-15,-18 19 16,-1 0-1,0 19-15,-18-19 16,-1-19 0</inkml:trace>
  <inkml:trace contextRef="#ctx0" brushRef="#br0" timeOffset="363069.4994">21259 9391 0,'19'0'0,"0"0"31,1 0-15,18-20-16,20 20 16,-20 0-1,39 0-15,-20 0 16,20 0-1,0 0-15,19 20 16,-19-20 0,19 0-16,0 0 15,19 0 1,-19 0-16,19 0 16,-18 0-1,18 0-15,-19 0 16,19 0-1,-19 0-15,0 0 16,0 0 0,19 0-16,-19 0 15,0 0 1,0 0-16,0 0 16,0 0-1,-19 0-15,0 0 16,0 0-1,19 0-15,-39 19 16,20-19 0,0 0-16,-19 0 15,-20 0 1,20 0-16,-20 0 16,1 0-1,-1 0-15,0-19 16,-18 19-1,-1 0-15,0 0 16</inkml:trace>
  <inkml:trace contextRef="#ctx0" brushRef="#br0" timeOffset="363730.2013">21643 9525 0,'19'19'31,"-19"20"-15,20-1-16,-1 20 15,-19 18 1,0 1-16,19-19 15,-19-1 1,0 1-16,19 0 16,-19-20-1,0 1-15,0-1 16,0-19 0,0 0-1</inkml:trace>
  <inkml:trace contextRef="#ctx0" brushRef="#br0" timeOffset="363968.6581">21528 9717 0,'19'0'15,"0"0"1,0 19-16,20-19 15,19 19 1,-20 1-16,20-1 16,-20-19-1,0 19-15,1 0 16,-1-19-16,-19 0 16</inkml:trace>
  <inkml:trace contextRef="#ctx0" brushRef="#br0" timeOffset="364525.9225">22027 9813 0,'19'19'32,"-19"20"-32,0 18 15,20-18 1,-20 18-16,19-18 16,0-1-1,0-19-15,0 1 16,20-1-1,-20-19-15,19-19 16,1-20 0,-1 1-16,-19-1 15,1 1 1,-1-1-16,0 20 16,-19 0-1,0 0-15,19 19 16,-19-19 15,0 38-15,0 0-16,0 19 15,0 1 1,19-1-16,-19 1 16,20-1-1,-1-19-15,-19 20 16,19-39-1,-19 19-15,19-19 16</inkml:trace>
  <inkml:trace contextRef="#ctx0" brushRef="#br0" timeOffset="364897.2991">22584 9890 0,'0'0'0,"19"0"16,-19 19-16,0 19 16,20 20-1,-20-20-15,19 20 16,-19-19 0,0-1-16,0-19 15,0 0 1,0 1-16,19-20 31,-19-39-15,0 1-1,19-1-15,-19 1 16,19-1 0,1 1-16,-20 19 15,19 0 1,0-1-16,-19 1 15</inkml:trace>
  <inkml:trace contextRef="#ctx0" brushRef="#br0" timeOffset="365497.1682">22911 9986 0,'0'19'31,"0"19"-15,0 1-16,0-20 15,0 20 1,0-20-16,0 0 16,0 0-1,19-19 1,-19-19-1,19-19-15,0-1 16,20 1 0,-1-20-16,-19 20 15,20 18 1,-20 1-16,0 19 16,0 0-1,0 0-15,-19 39 16,20-20-1,-20 19-15,0 20 16,19-20 0,-19 1-16,19-1 15,-19 1 1,19-20-16,-19 0 16,19-19-1</inkml:trace>
  <inkml:trace contextRef="#ctx0" brushRef="#br0" timeOffset="365682.3285">23391 9986 0,'19'19'31,"-19"0"-31,19 20 16,0-1-16,-19 1 15,20-1 1,-20-19 0,0 0-1</inkml:trace>
  <inkml:trace contextRef="#ctx0" brushRef="#br0" timeOffset="365857.3237">23256 9659 0</inkml:trace>
  <inkml:trace contextRef="#ctx0" brushRef="#br0" timeOffset="366396.3147">23640 9967 0,'20'19'31,"-40"0"-31,20 19 16,0 1-1,0-1-15,20 1 16,-20-20 0,0 0-16,0 0 15,19-19 16,0-19-15,0-19-16,20-20 16,-1 20-1,-19-1-15,0 1 16,20 19 0,-20-1-16,0 20 15,0 0-15,1 0 16,-1 20-1,0-1-15,-19 0 16,19 19 0,-19 1-16,19-20 15,-19 20 1,20-1 0,-20-19-16,19-19 15,0 19-15,0-38 16,0 19-1,20-19-15</inkml:trace>
  <inkml:trace contextRef="#ctx0" brushRef="#br0" timeOffset="366848.1958">24447 9832 0,'0'19'47,"-19"-19"-47,0 39 16,-1-1-1,1 1-15,19-1 16,0-19 0,-19 20-16,19-20 31,19-19-31,0-39 31,20 1-31,-20 0 16,-19-1-1,19 1-15,-19 19 16,0 57 31,0 20-31,19 18-1,-19-18-15,0 38 16,0-19-1,0 0-15,-19 0 16,0-20 0,-19 1-16,-20 19 15,-38-39 1,-19-19-16,38-19 16,38 0-16</inkml:trace>
  <inkml:trace contextRef="#ctx0" brushRef="#br0" timeOffset="378082.3806">7970 11714 0,'0'-19'47,"-20"0"-47,20 0 15,-19 19 1,-19-20-16,-1 40 16,1-20-1,0 19-15,-1 19 16,1-19 0,19 20-16,-1-1 15,20 1 1,20-1-16,18-19 15,0 20 1,1-20-16,18 0 16,1-19-1,-20 0-15,20 0 16,0-38 0,-20-1-16,1-18 15,-1-20 1,-19 0-16,20-19 15,-20 19 1,-19 0-16,19 1 16,-19-1-1,0 0-15,19 19 16,-19 1 0,0 18-16,0 1 15,0 19 1,-19 57 15,19 39-15,-19 19-16,0 0 15,19 0 1,-20 0-16,20 0 16,0-19-1,0 0-15,0-20 16,0-18-1,20-1-15,-20-19 16,19 0 0,0-19-1,-19-19 1,19 0-16</inkml:trace>
  <inkml:trace contextRef="#ctx0" brushRef="#br0" timeOffset="378328.7465">8546 11522 0,'0'19'15,"0"20"1,0 18-16,0 20 16,0 0-1,0 0-15,0-20 16,0-18-1,0-1-15,0-19 16,0 1 0,38-59-1,-19 20 1,1-19-16</inkml:trace>
  <inkml:trace contextRef="#ctx0" brushRef="#br0" timeOffset="378495.6499">8488 11177 0,'19'19'47,"-19"0"-32,20 0-15,-20 0 16</inkml:trace>
  <inkml:trace contextRef="#ctx0" brushRef="#br0" timeOffset="379125.2268">8699 11618 0,'0'19'31,"20"1"0,-20-1-31,19-19 16,19 19 0,1-19-16,-1-19 15,20-20 1,-20 20-16,1-19 15,-20 19 1,0-1-16,-19 1 16,0 0-1,-19 0-15,0 19 16,-20 0 0,1 0-16,-1 38 15,1-19 1,19 20-16,19-1 15,0 1 1,38 18-16,0 1 16,39-1-1,0-18-15,0-1 16,-19-19 0,-1-19-16,1 0 15,-39 0-15,0 0 16</inkml:trace>
  <inkml:trace contextRef="#ctx0" brushRef="#br0" timeOffset="379475.6725">9564 11061 0,'19'0'15,"-19"19"48,0 39-63,0 19 15,0 19 1,0 19-16,0-19 16,0 0-1,19 19-15,0-38 16,-19 0-1,19 0-15,1-39 16,-20 1 0,19-20-16,-19 0 15,0-38 1,0 0 0,0-1-1</inkml:trace>
  <inkml:trace contextRef="#ctx0" brushRef="#br0" timeOffset="379639.7109">9352 11407 0,'39'0'32,"38"0"-17,57 0-15,39-19 16,0 19-1,-116 0-15</inkml:trace>
  <inkml:trace contextRef="#ctx0" brushRef="#br0" timeOffset="394740.1861">5185 13039 0,'0'19'63,"0"1"-63,0-1 15,19 19-15,-19 20 16,19 0 0,-19 18-16,20-18 15,-1 0 1,-19-20-16,19 0 15,-19 1 1,0-20-16,19-19 16,-19 19-1,0-38 1,0-19 0,0-20-16,0-19 15,20 0 1,-20 1-16,0 18 15,19 0 1,0 1-16,-19-1 16,19 20-1,0-1-15,-19 1 16,20 19 0,-20-1-16,19 20 15</inkml:trace>
  <inkml:trace contextRef="#ctx0" brushRef="#br0" timeOffset="395329.2664">5492 13174 0,'0'19'15,"20"-19"1,-20 19 0,19 0-16,0 1 15,0-1 1,0-19-16,1-19 16,-1-1-1,0-18-15,0-1 16,-19 20-1,-19-19-15,0 19 16,-20 19 0,1 0-16,19 0 15,-20 19 1,20 0-16,19 19 16,-19 1-1,38-1-15,20 20 16,-1 0-1,0-1-15,1-18 16,-20-1 0,19 0-16,-18-18 15,-1-1 1</inkml:trace>
  <inkml:trace contextRef="#ctx0" brushRef="#br0" timeOffset="395619.0973">6030 12694 0,'0'38'47,"0"0"-47,0 20 15,-19 38 1,19 0-16,-19 0 16,19 0-1,0-19-15,0 0 16,19-20 0,-19 1-16,19-20 15,-19 1 1</inkml:trace>
  <inkml:trace contextRef="#ctx0" brushRef="#br0" timeOffset="396258.5035">6491 13270 0,'0'-19'31,"0"-1"-31,0 1 16,-19-19 0,-20 38-16,-18-20 15,-1 40 1,-19 18-16,20-19 15,18 20 1,20-1-16,0 1 16,19-1-1,19 0-15,0-18 16,20-1 0,18-19-16,1 0 15,0-19-15,-1-1 16,-18 1-1,-1 0-15,-19 0 16,0-20 0,-19 20-16,20 19 15,-20-19 1,19 19 15,-19 19-31,0 20 16,0-1-1,19 20-15,0-1 16,20 1 0,-20-20-16,0 1 15,0-20 1,0 0-16,20-19 16,-20-19-1,19-20-15,-18 1 16,-1 0-1</inkml:trace>
  <inkml:trace contextRef="#ctx0" brushRef="#br0" timeOffset="396546.7627">6933 12694 0,'0'19'62,"0"0"-62,0 39 16,0 38 0,0 0-16,-20 0 15,40 0 1,-20 0-16,0 0 16,19 0-1,-19-19-15,19-20 16,-19-18-1,0-1-15,19-19 32</inkml:trace>
  <inkml:trace contextRef="#ctx0" brushRef="#br0" timeOffset="396836.3095">6741 13078 0,'19'0'62,"19"19"-46,39-19-16,-19 19 15,18-19 1,-18 19-16,0-19 16,-20 0-1,1 0-15,-20 0 16,0-19 0</inkml:trace>
  <inkml:trace contextRef="#ctx0" brushRef="#br0" timeOffset="397073.2452">7355 13154 0,'0'20'15,"19"18"1,1 20 0,-1-1-16,-19 20 15,19 0 1,-19-19-16,0-20 15,0 0 1,0 1-16,0-20 16</inkml:trace>
  <inkml:trace contextRef="#ctx0" brushRef="#br0" timeOffset="397260.0795">7298 12751 0,'19'0'32,"-19"19"-17,19 1 1,0-1-1</inkml:trace>
  <inkml:trace contextRef="#ctx0" brushRef="#br0" timeOffset="397848.2187">7643 13231 0,'0'20'32,"-19"-1"-32,19 0 15,0 19 1,19 1-16,0-1 16,1-19-1,18 20-15,0-20 16,1-19-16,18 0 15,-18 0 1,-20-19-16,19 0 16,-38-1-1,0-18 1,-19 19-16,-19-20 16,-20 20-16,1 0 15,-1 0 1,20 19-1,18 0-15,1 0 16,0 0-16,19 19 31,19 0-31,0-19 16,1 19 0,18-19-16</inkml:trace>
  <inkml:trace contextRef="#ctx0" brushRef="#br0" timeOffset="398435.0213">8047 13078 0,'19'19'31,"-19"0"-16,19 39-15,-19-20 16,0 20-16,0 19 16,0-20-1,19-18-15,-19-1 16,0 0 0,0-18-16,19-1 31,1-58-16,-1 1 1,19-20-16,-19 1 16,1-1-1,-1 20-15,19-1 16,-19 1 0,1 19-16,-20-1 15,19 1 1,0 19-16,0 19 31,0 1-31,-19 18 16,20 1-16,-1 18 15,-19 1 1,19-20 0,0 20-16,0-1 15,-19-18-15,20-1 16,-1-19-1,-19 1 1,19-40 0,0 20-1</inkml:trace>
  <inkml:trace contextRef="#ctx0" brushRef="#br0" timeOffset="398942.5544">8930 13116 0,'-19'0'47,"-20"0"-31,-18 19-16,-1-19 15,39 19 1,-20-19-16,20 20 16,19-1-1,19 0 1,39 0-1,0 20-15,-1-20 16,1 0 0,0 0-16,-39-19 15,0 20 1,-19-1-16,0 0 16,-19 0-16,0 20 15,-20-20 1,20-19-16,0 19 15,-1-19 1,1 0-16,19-19 16,-19-20-1,19 20-15</inkml:trace>
  <inkml:trace contextRef="#ctx0" brushRef="#br0" timeOffset="399159.6323">9180 12617 0,'0'19'31,"19"19"-15,-19 20-16,19 0 15,-19-1 1,19-18-16</inkml:trace>
  <inkml:trace contextRef="#ctx0" brushRef="#br0" timeOffset="400500.1946">9122 12655 0,'0'19'31,"0"1"-15,19-1-1,0 19 1,1 1-16,-20 18 15,19 1 1,0-1-16,-19 1 16,19 0-1,-19-1-15,0 1 16,0 0 0,19-20-16,-19 20 15,0-20 1,0 0-16,0-18 15,0-1 1,0 0-16,0 0 31,20-19 1,-20-38-32,19 19 15,0-20 1,19 1-16,-18-1 15,-20 20 1,19-19-16,0 19 16,0 19-1,0 0-15,-19-20 16,20 40 0,-1-1-1,-19 0 1,0 19-16,19 1 15,-19-20 1,19 19-16,-19 1 16,0-1-1,19-19-15,1 1 16,-20-1 0,19-38-1,0 19 1,-19-20-16</inkml:trace>
  <inkml:trace contextRef="#ctx0" brushRef="#br0" timeOffset="400747.8886">9660 13097 0,'19'19'31,"0"0"-31,-19 20 16,19 18-1,0-18-15,1-1 16,-20 20 0,19-20-16,-19 1 15,0-20 1,0 0-16,0 0 31</inkml:trace>
  <inkml:trace contextRef="#ctx0" brushRef="#br0" timeOffset="400923.5078">9487 12751 0,'19'0'62,"0"19"-46,0 1 0,1-20-16</inkml:trace>
  <inkml:trace contextRef="#ctx0" brushRef="#br0" timeOffset="401290.0694">9890 13039 0,'0'19'32,"19"20"-17,1-1 1,-1 20-16,-19 0 16,19 18-1,0 1-15,0-19 16,-19 38-16,39-19 15,-20-1 1,0 1 0,0-19-16,1-1 15,-20-18 1,19-1-16,-19-19 16,0 1-16,0-40 46,-19-18-46,-1 19 16,1-20 0</inkml:trace>
  <inkml:trace contextRef="#ctx0" brushRef="#br0" timeOffset="401574.9448">9948 13385 0,'-19'0'0,"19"-38"16,0-1-16,0-18 15,0-1 1,0 0-1,19 1-15,0 18 16,19 20 0,1 0-16,-1 19 15,1 19-15,18 0 16,-18 39 0,-20-20-16,0 1 15,-19-1 1,-19 1-16,0-1 15,-20-19 1,1-19-16,-39 0 16,-19-19-1,38 0-15,20 0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1-16T06:53:06.2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21509 3015 0,'19'0'63,"-19"-19"-63,19 0 16,0-20-1,20-18-15,18-1 16,-18-19-1,-1 20-15,20 18 16,-20-19-16,1 1 16,-1 18-1,0 1 1,1 19-16,-20 0 16,0-1-16,0 1 15,1 0 32</inkml:trace>
  <inkml:trace contextRef="#ctx0" brushRef="#br0" timeOffset="370.1828">21682 3034 0,'19'19'47,"0"-19"-16,19-19-31,1-19 15,-1 19 1,20-39-16,-20 20 16,1-1-1,18-18-15,-18 18 16,-1 1 0,-19 19-16,20-1 15,-20 1 1,0 19-1,-19-19 1</inkml:trace>
  <inkml:trace contextRef="#ctx0" brushRef="#br0" timeOffset="752.4965">21566 2516 0,'19'0'0,"1"19"31,-1 0-16,19 19-15,1 20 16,-1-19 0,1 18-16,-1-18 15,0-1 1,1 20-16,-1-39 16,-19 19-1,1 1-15,-1-20 16,0 0-1,0 0-15,0-19 16,1 19 0</inkml:trace>
  <inkml:trace contextRef="#ctx0" brushRef="#br0" timeOffset="15216.5233">22488 1786 0,'0'19'47,"-19"20"-47,19 18 15,-19 20 1,19 0-1,-20-20-15,40-18 16,-20 18-16,19-37 16,-19-1-1,38 0-15,-18-38 16,37 0 0,-18-20-16,18-18 15,-18-1 1,-20 20-16,19-1 15,-19 1 1,1-1-16,-20 20 16,0-19-1,19 19 1,-38 57 31,19 0-32,-20 20 1,20 0-16,0-1 16,0 1-1,0-20-15,0 1 16,0-1 0,20-19-16,-1 0 15,0 1 1,0-1-16</inkml:trace>
  <inkml:trace contextRef="#ctx0" brushRef="#br0" timeOffset="15701.9399">23410 1824 0,'-19'0'32,"-1"20"-17,-18-1-15,0 19 16,-20 1-1,20-20-15,18 0 16,1 0 0,19 0-16,0 1 15,19-20 1,20 19-16,-20-19 16,19 19-1,1-19-15,-20 19 16,-19 0-1,0 20 1,-19-20 0,-20 0-16,1 20 15,19-20 1,0 0-16,-1-19 16,20 19-1,-19-19-15</inkml:trace>
  <inkml:trace contextRef="#ctx0" brushRef="#br0" timeOffset="16262.1332">23487 2055 0,'19'0'62,"0"0"-62,20 0 16,-20-19 0,19-1-16,1 1 15,-1-19 1,-19 19-16,-19-1 16,19 1-1,-38 0-15,-19 19 31,19 0-31,-20 19 16,20 20 0,0-20-16,0 19 15,19-19 1,0 20-16,19-20 16,0 19-1,19-18-15,1-1 16,-1 0-16,1 0 15,18-19 1,-18-19-16,-1 19 16</inkml:trace>
  <inkml:trace contextRef="#ctx0" brushRef="#br0" timeOffset="16963.3751">23890 1863 0,'19'19'63,"0"-19"-47,1 0-16,37 0 15,-18-38 1,18 18-16,1-18 15,-20-20 1,1 20-16,-1 0 16,-19-1-1,-19 1-15,0-1 16,0 20 0,0 0-16,-19 0 15,0-1 1,-20 20-16,20 0 15,0 0 1,0 20-16,-20 18 16,39 0-1,-19 20-15,0 0 16,19 19 0,0-1-16,0-18 15,0 19 1,0 0-16,0-20 15,0 1 1,0-1-16,19-18 16,-19-1-16,19 1 15,-19-1 1,0-19 0</inkml:trace>
  <inkml:trace contextRef="#ctx0" brushRef="#br0" timeOffset="17242.8401">23890 2112 0,'19'0'46,"0"0"-46,20 0 16,18-19 0,1 19-16,0-19 15,-1 0 1,1 0-16,-20 19 16,1-20-1,-20 20-15,0 0 16,-19 20-1,19-20 1</inkml:trace>
  <inkml:trace contextRef="#ctx0" brushRef="#br0" timeOffset="17747.3908">24428 1901 0,'0'19'47,"0"20"-47,0-1 16,19-19 0,0 20-16,0-20 15,20 0 1,-1 0-16,20-38 15,-1 0 1,1 0-16,-20 0 16,1-20-1,-20 20-15,0 0 16,0 19 0,-19-19-16,20 19 62,-20 19-62,19 0 16,0 19-1,0 1-15,0-20 16,1 19 0,-20-18-16,19-1 15,0 0 1,0-19-16,0 0 15,1-38 1,-1 18-16</inkml:trace>
  <inkml:trace contextRef="#ctx0" brushRef="#br0" timeOffset="17985.2591">25254 1479 0,'19'19'47,"-19"19"-32,19 20-15,0 19 16,-19 0 0,19 19-16,1 0 15,-20 0 1,19 0-16,0-20 15,-19-18-15</inkml:trace>
  <inkml:trace contextRef="#ctx0" brushRef="#br0" timeOffset="35822.3877">5012 6164 0,'19'-19'63,"1"19"-48,-1-19 1,0 19 0,0 0-16,0 0 15,20 0 1,-20 0-16,19 0 16,1 0-1,19 19-15,-20-19 16,20 0-1,-1 19-15,20-19 16,-19 0 0,18 0-16,1 0 15,0 0-15,-19 0 16,18 20 0,1-20-16,0 0 15,0 0 1,0 0-16,19 0 15,-39 0 1,20 19-16,0-19 16,0 0-1,0 0-15,-20 0 16,20 0 0,-19-19-16,18 19 15,-18 0 1,0 0-16,-1 0 15,1 0 1,0 0-16,-1 0 16,-18 0-1,18 0-15,-18 0 16,-1-20 0,0 20-16,20 0 15,-20 0 1,1 0-16,18 0 15,-18 0 1,-1 0-16,1-19 16,-1 19-1,0 0-15,1 0 16,-1 0 0,1 0-16,-1 0 15,1-19 1,-1 19-16,0 0 15,20 0 1,-39 0-16,20 0 16,-1 0-1,0 0-15,-18 0 16,-1 0 0,19 0-16,-19 0 15,1 0 1,-1 0-16,0 0 31,0 0-31,0 0 31,1 0 1,-20-19 14,19 19 1,0 0 406,-19 19-328,19-19-62</inkml:trace>
  <inkml:trace contextRef="#ctx0" brushRef="#br0" timeOffset="37129.778">9448 5319 0,'0'-19'32,"-19"0"-17,0 19 1,0 0-16,-39 0 15,20 19-15,-20 0 16,20 1 0,-1 18-16,20-19 15,0 20 1,0-1-16,19-19 16,19 20-1,0-20-15,0 0 16,20 0-1,-1-19-15,20 0 16,-20-19 0,20 0-16,-20-20 15,20-18 1,-20-1-16,1-19 16,-1 20-1,0-20-15,1 0 16,-1 0-1,-19 20-15,1-20 16,18 19 0,-19 1-16,1 18 15,-20 1 1,0 19-16,19-1 16,-38 20-1,19 39 1,-39 38-1,20 0-15,0 19 16,-1-20 0,1 20-16,0-19 15,0 0 1,0-19-16,-1-1 16,1 1-1,19-20-15,0-19 16,0 1-1,0-1 1</inkml:trace>
  <inkml:trace contextRef="#ctx0" brushRef="#br0" timeOffset="37357.7518">10005 5223 0,'0'20'0,"0"18"32,0 20-32,0-20 15,0 20 1,-19-20-16,19-19 16,0 20-1,-19-39 1,19 19-1,0-38-15</inkml:trace>
  <inkml:trace contextRef="#ctx0" brushRef="#br0" timeOffset="37513.2162">9986 4839 0</inkml:trace>
  <inkml:trace contextRef="#ctx0" brushRef="#br0" timeOffset="38156.4615">10121 5377 0,'19'0'47,"0"0"-32,19-19-15,1 0 16,18-20-1,1 1-15,-20-1 16,1 20 0,-1 0-16,-19 0 15,1 0 1,-20-1-16,-20 1 16,1 19-1,-19 0-15,-1 0 16,1 19-1,0 1-15,-1 18 16,20-19-16,0 39 16,19-20-1,19 1-15,0 18 16,0-18 0,20-1-16,18 0 15,-18 1 1,18-20-16,1-19 15,0 0 1,-20 0-16,20-38 16,-20 18-1,-19 1-15</inkml:trace>
  <inkml:trace contextRef="#ctx0" brushRef="#br0" timeOffset="38507.2938">10966 4666 0,'19'0'0,"-19"20"32,0-1-17,0 38 1,0 20-16,0 0 15,-19 19 1,19 0-16,-20-19 16,20 0-1,0 0-15,0-20 16,0-18 0,0-1-16,0 0 15,0-18 1,20-40 15,-20 1-15</inkml:trace>
  <inkml:trace contextRef="#ctx0" brushRef="#br0" timeOffset="38715.1265">10716 4993 0,'19'0'32,"20"0"-17,37 19-15,20-19 16,0 19-16,0-19 16,-19 20-1,-19-20 1,-20 0-16</inkml:trace>
  <inkml:trace contextRef="#ctx0" brushRef="#br0" timeOffset="39641.3561">8239 6145 0,'19'0'47,"0"0"-32,0 0 1,20 0-16,-1 0 15,20 0 1,-20 19-16,20-19 16,18 0-1,1 20-15,0-20 16,19 0 0,0 0-16,19-20 15,20 1 1,-20 19-16,19-19 15,1 0 1,-1 19-16,1 0 16,-1 0-1,20 0-15,-20 0 16,-19 0 0,1 0-16,18 0 15,-19 19 1,-19-19-16,0 0 15,0 19 1,-19-19-16,0 0 16,-19 19-1,-1-19-15,1 0 16,-20 0 0,1 0-16,-1 20 15,-19-20 1,0-20-16,1 20 15,-1 0 1</inkml:trace>
  <inkml:trace contextRef="#ctx0" brushRef="#br0" timeOffset="62856.5632">26444 8584 0,'0'19'16,"19"0"0,1 39-1,-1 19-15,0 0 16,0-1-1,0 1-15,-19 0 16,20 0 0,-20-19-16,19-1 15,-19 1 1,19-20-16,-19-19 16,0 1-1,0-1-15</inkml:trace>
  <inkml:trace contextRef="#ctx0" brushRef="#br0" timeOffset="63165.7042">26483 8814 0,'0'-19'15,"0"-19"1,0-20-16,19 20 15,0-20 1,19 20-16,1-1 16,-1 20-1,1 0-15,-1 19 16,-19 19 0,20 0-16,-39 1 15,0 18 1,0 0-16,-39 1 15,20 18 1,-19-18-16,-1-1 16,1-19-1,19 1-15,-1-1 16</inkml:trace>
  <inkml:trace contextRef="#ctx0" brushRef="#br0" timeOffset="63628.4873">27059 8622 0,'0'20'15,"0"-1"1,0 38-16,0 1 16,0 0-1,0-20-15,-20 20 16,20-39 0,0 19-16,0-18 31,-19-20-16,19-39-15,0 1 16,0-39 0,19 0-16,1 19 15,-1 1 1,0-1-16,0 20 16,1-1-1,-1 20-15,0 0 16,0 0-1,0 19 1</inkml:trace>
  <inkml:trace contextRef="#ctx0" brushRef="#br0" timeOffset="64219.7435">27251 8699 0,'19'19'32,"0"-19"-17,0 20 1,20-20-16,-1-20 16,1 20-1,18-38-15,-18 19 16,-1-20-1,-19 20-15,0 0 16,-19 0 0,-19 0-16,-19-1 15,-1 20 1,1 0-16,0 0 16,-1 20-1,20-1-15,0 0 16,0 19-1,19 1-15,19-1 16,0 1 0,0 18-16,20-38 15,-20 20 1,19-1-16,1-38 16,-1 19-1,0-19-15,1 0 16,-20 0-16</inkml:trace>
  <inkml:trace contextRef="#ctx0" brushRef="#br0" timeOffset="64664.7433">28115 8488 0,'-38'0'46,"-1"0"-30,1 19-16,-20-19 16,20 19-1,-1 1 1,1-1-16,38 0 16,-19 0-1,38 0-15,0 1 16,39-1-16,-1 0 15,1 0 1,0 0-16,-39 1 16,0 18-1,-19-19-15,-19 0 16,-20 20 0,1-1-16,0-19 15,-1 1 1,20-20-16,0 19 15,-1-19 1,20-19 0,39-1-1,-20-18-15,20 38 16</inkml:trace>
  <inkml:trace contextRef="#ctx0" brushRef="#br0" timeOffset="65058.7376">28537 8469 0,'-19'19'31,"-19"-19"-15,-1 19 0,1 0-16,0 1 15,18-20 1,20 19-16,0 0 15,20 0 1,18 0-16,0 20 16,20-20-1,-20 19-15,-18-18 16,-1-1 0,-19 19-16,0-19 15,-19 20-15,-20-20 16,20 0-1,-19 0-15,18 1 16,1-20 0,0 0 15,38 0-31,-19-20 16</inkml:trace>
  <inkml:trace contextRef="#ctx0" brushRef="#br0" timeOffset="65576.4305">28710 8546 0,'0'19'31,"0"0"-31,-19 19 16,19 1-1,0-1-15,19-19 16,0 20 0,39-20-16,0-19 15,-1 0 1,20-19-16,0 0 16,-39-1-1,1 1-15,-1 0 16,-19 0-1,-19 0-15,0-1 16,0 1 0,0 0-16,0 0 31,-19 19-31,19 19 47,0 19-32,0 20-15,0-20 16,0 1 0,0-1-16,19 1 15,1-20-15,-1 0 16,0-19 0,0 19-1,0-19-15</inkml:trace>
  <inkml:trace contextRef="#ctx0" brushRef="#br0" timeOffset="66317.1634">29459 8584 0,'19'19'31,"-19"20"-31,0 18 16,0-18-1,0 18-15,0-18 16,0-1 0,0-19-16,-19 0 15,19-57 32,19-20-31,-19 20-1,0-39-15,20 20 16,-20 18 0,19 1-16,-19-1 15,19 20 1,-19 0-16,0 0 15,19 38 17,0 19-32,20-18 15,-1 18 1,20 0-16,19-18 16,-20-20-1,20 0-15,0 0 16,-19 0-1,-20 0-15,-19 0 16,0 0 0,-19-20-16,-19 20 15,-38-19 1,-20 19-16,19 0 16,1 0-1,18 19-15,1 1 16,-1-1-1,39 19-15,0 20 16,39-1 0,-1 1-16,39 0 15,19-1 1,0 1-16,-19-20 16,-39-38-1</inkml:trace>
  <inkml:trace contextRef="#ctx0" brushRef="#br0" timeOffset="66795.5392">30477 8930 0,'19'0'31</inkml:trace>
  <inkml:trace contextRef="#ctx0" brushRef="#br0" timeOffset="67703.8276">21086 9506 0,'19'0'62,"20"0"-62,-1-19 16,58 19-1,19 0-15,20-20 16,19 20 0,-1-19-16,20 19 15,-19 0 1,-20 19-16,0-19 15,-18 20 1,-1-20-16,-38 19 16,-20-19-1,-18 0-15,-1 0 16,-19 0 0</inkml:trace>
  <inkml:trace contextRef="#ctx0" brushRef="#br0" timeOffset="86545.4764">9698 9851 0,'0'20'16,"19"-1"-1,-19 38 1,19 1 0,-19 19-16,20 19 15,-20-19 1,19 0-16,-19 19 15,0-39 1,0 20-16,19-39 16,-19 1-1,0-1-15,19-19 16,1-38 15,-1-19-15,0-1-16,0 1 15,20-20-15,-20 20 16,0 0 0,19 18-1,-18 1-15,-1 0 16,0 19 0,0 0-16,0 19 15,1 20 1,-20-1-1,19 0-15,-19 1 16,19-1 0,-19 20-16,19-39 15,0 0 1,-19 0-16</inkml:trace>
  <inkml:trace contextRef="#ctx0" brushRef="#br0" timeOffset="87117.8895">10639 10504 0,'19'-19'31,"0"0"-31,-19 0 16,0 0 0,-19-1-16,0 20 15,-19 0 1,-1 20-16,1 18 16,-1-19-1,20 20-15,0-1 16,19-19-1,0 20-15,19-20 16,20 0 0,-20-19-16,19 0 15,20-19 1,-20-20-16,-19 20 16,20 0-1,-20 0 1,-19 38 31,0 19-47,0 1 15,0-20 1,0 19-16,19-18 16,-19 18-1,20-19-15,-1-19 16,0 0-1,0 0 1</inkml:trace>
  <inkml:trace contextRef="#ctx0" brushRef="#br0" timeOffset="87507.0419">11042 10716 0,'20'0'16,"-1"19"-16,0 0 15,0 0 1,0 20-16,-19-1 16,0 20-1,20-20-15,-20-19 16,19 20 0,-19-20-1,0-38 16,0-20-15,0-18-16,0-1 16,0 20-1,-19-1-15,19 1 16,-20-1 0,20 20-16,0 0 15,20 19 16,-1 0-15,0 19-16,0-19 16</inkml:trace>
  <inkml:trace contextRef="#ctx0" brushRef="#br0" timeOffset="88373.7689">11292 10389 0,'0'19'15,"19"1"1,-19-1-1,19 19-15,-19 20 16,20-20 0,-20 1-16,0-1 15,19 0 1,-19-18-16,0-1 16,0 0-1,19-19 1,-19-19-1,19-20-15,0-18 16,-19-1 0,20 1-16,-1-1 15,0 20 1,-19-1-16,19 20 16,-19 0-1,19 19-15,1 0 16,-1 19-1,-19 0-15,19 20 16,-19 18 0,19-18-16,-19 18 15,19-18-15,-19-1 16,0-19 0,0 0-16,0 1 15,20-20 1,-1-39-1,0 1 1,0-20-16,1 1 16,18 18-1,-19 1-15,-19-1 16,19 20 0,-19 0-16,20 19 15,-1 0 1,-19 38-1,19-18 1,-19 18-16,19 0 16,0 1-1,-19 18-15,20-18 16,-1-1 0,-19-19-16,19 1 15,0-1 1,0-38 15</inkml:trace>
  <inkml:trace contextRef="#ctx0" brushRef="#br0" timeOffset="89063.4194">12060 10408 0,'19'-19'47,"20"19"-47,-1-38 16,20 19-1,19-20-15,-20 1 16,1-20 0,-1 20-16,-37 19 15,-1-20 1,0 20-16,-19-20 16,-19 20-1,0 0-15,-20 19 16,1-19-1,19 19-15,-20 19 16,1 0 0,19 0-16,-1 20 15,1 19 1,19 18-16,0 1 16,19 0-1,1 19-15,-20-19 16,19 19-1,-19-39-15,19 20 16,-19-38 0,0 18-16,0-18 15,19-20 1</inkml:trace>
  <inkml:trace contextRef="#ctx0" brushRef="#br0" timeOffset="89312.1168">12195 10447 0,'0'38'31,"19"-19"-31,19 20 15,-19-1 1,20-19-16,18 20 16,-18-39-1,-1 19-15,1-19 16,-1-19 0,-19 19-16</inkml:trace>
  <inkml:trace contextRef="#ctx0" brushRef="#br0" timeOffset="89807.8116">12598 10351 0,'19'0'16,"-19"38"-1,19-19 1,1 20-16,-1-1 15,0-19 1,19 20-16,1-20 16,-1 0-1,1-19-15,-1 19 16,0-38 0,-18 19-16,18 0 15,-19-19 1,-19 0-16,19 0 15,-19-1 1,0 1-16,-19 0 16,19 0-1,19 57 32,-19 1-31,39-1-1,-20 0-15,19 1 16,1-1 0,-20-19-16,19-19 15,-18 0 1,-1-19-16,0 19 16</inkml:trace>
  <inkml:trace contextRef="#ctx0" brushRef="#br0" timeOffset="90034.7727">13328 10005 0,'0'19'16,"0"0"-1,0 20-15,0 19 16,19-1-1,-19 20-15,19 0 16,0 0 0,-19-20-16,0 1 15,19-39 1</inkml:trace>
  <inkml:trace contextRef="#ctx0" brushRef="#br0" timeOffset="91613.8854">10870 10447 0,'19'19'31,"-19"0"-15,19 0-16,135 327 1015,-97-749-1015,-38 384 0,1-20 0,-1 20 16,0 19-16,-19-19 0</inkml:trace>
  <inkml:trace contextRef="#ctx0" brushRef="#br0" timeOffset="91621.8634">11100 10543 0,'0'-58'0,"0"116"0,77-231 0,-58 173 0,-19-19 0</inkml:trace>
  <inkml:trace contextRef="#ctx0" brushRef="#br0" timeOffset="92089.0907">10889 10428 0,'19'0'78,"-19"19"-63,19 19 1,-19 1 0,0-1-16,19 0 15,-19 1 1,20-20-16,-20 19 15,0-18 1,19-1-16,-19 0 16,0 0 15,19-38-15,0 19-16,-19-19 15,19-20 1,-19 1-16,20 0 15,-20-1 1,19 1-16,-19-1 16,19 1-1,-19 0-15,19 18 16,-19-18 0,0 19-16,0 0 15,0-1 1,0 1-16</inkml:trace>
  <inkml:trace contextRef="#ctx0" brushRef="#br0" timeOffset="107809.5035">15575 11791 0,'19'19'31,"0"20"0,0-1-31,-19 20 16,19 18-1,1 1-15,-20 0 16,19 0 0,-19 19-16,0-19 15,19-20 1,-19 20-16,0-38 15,19 18 1,-19-18-16,0-20 16,0 0-1</inkml:trace>
  <inkml:trace contextRef="#ctx0" brushRef="#br0" timeOffset="108123.193">15613 12002 0,'0'-19'15,"0"-19"1,19-1-16,0-18 16,20 18-16,-20 1 15,39-1 1,-20 39-16,20 0 15,-1 20 1,-18-1-16,-1 0 16,-19 19-1,-19 1-15,0-1 16,-19 1 0,0-1-16,-20-19 15,1 20 1,0-20-16,-1-19 15,20 0 1,0 0-16</inkml:trace>
  <inkml:trace contextRef="#ctx0" brushRef="#br0" timeOffset="108721.985">16304 11426 0,'0'19'32,"0"20"-32,0 57 15,0-19 1,-19 19-16,0 0 15,19-20 1,-19 20-16,19-19 16,-19-19-1,19 0-15,-20-20 16,20 0-16,0-18 16,20-59 30,-1-18-46,0-1 16,19 0 0,-18 1-1,18 18-15,0 20 16,-18 0-16,-1 0 16,19 19-1,-19 0-15,1 19 16,-20 0-1,0 19-15,0 1 16,0-1 0,0 20-16,0-20 15,0 1 1,0-1-16,0 1 16,0-20-1,19-19-15,-19 19 16,19-19-1</inkml:trace>
  <inkml:trace contextRef="#ctx0" brushRef="#br0" timeOffset="109588.4785">16688 11791 0,'0'19'16,"-19"20"0,19-20-1,19 0 1,-19 0-16,39 0 16,-20 1-16,19-1 15,1-19 1,18-19-16,-18-1 15,-1 20 1,1-19-16,-20 0 16,19 19-1,-38-19-15,20 19 16,-1 0 15,-19 19-15,0 19-16,0 39 15,0 0 1,19 0-16,-19 19 16,0 19-1,0-19-15,-19 19 16,19-38 0,-19 19-16,-20-38 15,20-1 1,-20-18-16,1-1 15,19-38 1,-39-19-16,20-19 16,-1-20-1,20-19-15,0 0 16,19 20 0,0-1-16,19 1 15,0 57-15,97 0 16,-20-39-16,-288 1 0,364 38 15,-306-19-15,441 19 0,-556-20 16,498 78-16,-114-39 0,-481-115 0,423 96 16,-39 19-16,-38-38 15,39 19-15,18 0 16,-18 0-16,-20 0 16,19 0-1,-57 0-15,38 0 16</inkml:trace>
  <inkml:trace contextRef="#ctx0" brushRef="#br0" timeOffset="111147.6965">17629 11772 0,'20'0'16,"-40"0"-1,-18 0 17,0 19-17,-1-19-15,1 0 16,19 19-1,-20-19-15,20 19 16,0-19 0,19 20-1,19-1 1,0 0-16,20 0 16,-1 0-1,20 1-15,-20-1 16,0 19-1,1-19-15,-20 1 16,-19-1 0,0 19-16,0-19 15,-19 1 1,0-1-16,-1 0 16,-18 0-1,19 1-15,-20-20 16,20 0-1,19 19-15,-19-19 16,19-19 0</inkml:trace>
  <inkml:trace contextRef="#ctx0" brushRef="#br0" timeOffset="111374.4243">17937 11964 0,'0'19'15,"0"0"-15,0 39 16,0-20 0,0 20-16,0-20 15,0 1 1,0-20-16,0 0 15</inkml:trace>
  <inkml:trace contextRef="#ctx0" brushRef="#br0" timeOffset="111560.3152">17821 11599 0,'20'0'31,"-20"19"-15,19-19 0,-19 19-16</inkml:trace>
  <inkml:trace contextRef="#ctx0" brushRef="#br0" timeOffset="111965.6287">18532 11925 0,'19'0'0,"-38"-19"47,0 19-31,-20 0-16,-18 0 15,-1 19 1,1 1-16,18 18 15,20-19 1,0 20-16,19-20 16,0 19-1,38-19-15,1 1 16,18-1 0,1 0-16,-1-19 15,-18 0-15,-20 0 16</inkml:trace>
  <inkml:trace contextRef="#ctx0" brushRef="#br0" timeOffset="112510.4841">19031 11868 0,'20'0'47,"-40"0"-31,1 19-16,-19 19 15,-1 1 1,-18-1-16,37 1 16,1-20-1,0 19-15,19-19 16,0 20-1,0-20-15,19-19 16,0 0 0,20-19-16,-1 0 15,1-20 1,-20 1-16,0-1 16,-19 1-1,19 19-15,-19 0 16,0-1-1,0 40 17,0 18-17,20 0 1,-1 1-16,0-1 16,0 1-1,0-1-15,1 1 16,-1-20-1,0-19-15,-19 19 16,19-19-16</inkml:trace>
  <inkml:trace contextRef="#ctx0" brushRef="#br0" timeOffset="112738.2371">19435 11580 0,'0'19'32,"0"0"-17,0 39-15,0-1 16,0 20 0,19 19-16,0 0 15,19 0 1,-18-19-16,-20 19 15,19-38 1</inkml:trace>
  <inkml:trace contextRef="#ctx0" brushRef="#br0" timeOffset="135483.3816">19876 13500 0,'0'19'47,"0"1"-31,20-1-1,-1 0 1,19-19 0,1 0-16,18 0 15,-18-19-15,-1 0 16,-19-1-1,0 1-15,1 0 16,-20 0 0,-20 0-16,1-1 15,0 1 1,-19 19-16,-1 0 16,1 0-1,19 19-15,-1 1 16,20 18-1,0 0-15,20 1 16,-1 18 0,19 1-16,1 0 15,18-1 1,-18 1-16,18-20 16,1 1-1,-1-20-15,-18-19 16,-1 0-1,-19 19-15</inkml:trace>
  <inkml:trace contextRef="#ctx0" brushRef="#br0" timeOffset="136330.3756">20568 13443 0,'0'19'47,"0"0"-31,0 0-16,0 39 16,0-20-1,-20 20-15,20-1 16,0-18-16,0-1 15,20 1 1,-20-20-16,19 0 16,0-19-1,0-19 1,0 0 0,20-39-1,-20 0-15,20 20 16,-20-20-16,0 20 15,0 19 1,0 0-16,-19-1 16,20 1-1,-1 19 1,-19 19 0,0 20-16,19-1 15,-19 20 1,0-1-16,19-18 15,-19 18 1,0-37-16,19 18 16,-19-19-1,20-19 1,-1-38 0,19-1-16,1-18 15,-1-1 1,0-19-16,-18 39 15,-1 0 1,0-1-16,-19 1 16,19 38-1,-19-19-15,19 57 47,-19 20-31,20-1-16,-20-18 15,19 18 1,-19 1-16,19-20 16,0 1-1,-19-20-15,19 0 16,1-19 0,-1 0-1,0 0-15</inkml:trace>
  <inkml:trace contextRef="#ctx0" brushRef="#br0" timeOffset="136742.1062">21374 13596 0,'19'0'31,"1"39"-15,-1-20 0,19 0-16,1 19 15,18-38 1,-18 20-16,18-20 16,-18 0-1,-20-20-15,0 20 16,-19-19-1,0 0-15,-38-19 16,-1 18 0,-18-18-16,-1 19 15,20 19 1,-1-19-16,20 19 16,0 0-1,38 19 16,0 0-31,0 0 16</inkml:trace>
  <inkml:trace contextRef="#ctx0" brushRef="#br0" timeOffset="138120.747">21816 12982 0,'19'19'47,"0"19"-31,1 20-1,-1 19-15,-19 0 16,38 19 0,-38 0-16,19-20 15,1 1 1,-20 0-16,19-19 15,-19-1 1,-346-537 984</inkml:trace>
  <inkml:trace contextRef="#ctx0" brushRef="#br0" timeOffset="138129.7222">22162 13097 0,'0'0'0,"19"0"0</inkml:trace>
  <inkml:trace contextRef="#ctx0" brushRef="#br0" timeOffset="138131.7172">22162 13097 0,'19'0'16</inkml:trace>
  <inkml:trace contextRef="#ctx0" brushRef="#br0" timeOffset="138140.6935">22162 13097 0,'0'0'0,"19"0"0</inkml:trace>
  <inkml:trace contextRef="#ctx0" brushRef="#br0" timeOffset="138148.6725">22162 13097 0,'0'0'15,"19"0"-15</inkml:trace>
  <inkml:trace contextRef="#ctx0" brushRef="#br0" timeOffset="138156.6516">22162 13097 0,'0'0'0,"19"0"0</inkml:trace>
  <inkml:trace contextRef="#ctx0" brushRef="#br0" timeOffset="138164.63">22162 13097 0,'0'0'16,"19"0"-16</inkml:trace>
  <inkml:trace contextRef="#ctx0" brushRef="#br0" timeOffset="138353.7837">21643 13174 0,'19'0'62,"20"19"-62,-1-38 16,39 19 0,0-20-16,0 20 15,-20 0 1,20-19-16,-39 19 15</inkml:trace>
  <inkml:trace contextRef="#ctx0" brushRef="#br0" timeOffset="139488.4252">22277 13308 0,'0'19'46,"0"1"-30,0 18-16,0 0 16,0 20-1,0 0-15,19-1 16,-19-18 0,0-1-16,0 0 15,0-18 1,0-1-16</inkml:trace>
  <inkml:trace contextRef="#ctx0" brushRef="#br0" timeOffset="140662.0804">22354 13020 0,'57'461'1063</inkml:trace>
  <inkml:trace contextRef="#ctx0" brushRef="#br0" timeOffset="140671.057">22450 13404 0,'-20'0'0,"40"0"0,-59 0 0,78 0 0</inkml:trace>
  <inkml:trace contextRef="#ctx0" brushRef="#br0" timeOffset="140681.0308">22450 13404 0,'-20'0'0,"1"0"0,38 0 16,1 0-16</inkml:trace>
  <inkml:trace contextRef="#ctx0" brushRef="#br0" timeOffset="140689.0094">22450 13404 0,'-39'0'0,"58"0"0,1 0 0</inkml:trace>
  <inkml:trace contextRef="#ctx0" brushRef="#br0" timeOffset="140697.9845">22450 13404 0,'-39'0'15,"58"0"-15,1 0 0</inkml:trace>
  <inkml:trace contextRef="#ctx0" brushRef="#br0" timeOffset="142070.6814">22469 13500 0,'-19'0'78,"19"-19"-62,0 0-1,0 0 1,0-1 0,19 1-16,-19 0 15,19 0 1,0 0-16,1-1 15,18 20 1,-19 0-16,20 0 16,-1 20-1,0-1-15,1 0 16,-1 0 0,1 0-16,-20 20 15,-19-1 1,0-19-16,0 20 15,-19-1 1,-1-19-16,1 20 16,-19-20-1,-1-19-15,1 19 16,19-19 0,-20 0-16,20-19 15,0 19 1,0-38-16,0 18 15,-1 1 1,20-19-16,0-1 16,0 20-1,0-19-15,20 19 16,-1-20 0,0 20-16,0 19 15</inkml:trace>
  <inkml:trace contextRef="#ctx0" brushRef="#br0" timeOffset="155599.6876">1671 18301 0,'0'19'93,"0"0"-61</inkml:trace>
  <inkml:trace contextRef="#ctx0" brushRef="#br0" timeOffset="159934.9739">22776 13270 0,'0'19'0,"19"-19"31,-38 19-16,-19 20 1,-58-1-16,-39 0 16,39 1-1,0-20-15,19 19 16,1-18 0,18-1-16,-19 19 15,39 1 1,-20-20-16,20 0 15,19 0 1,19 0-16,0 1 16,38-20-1,77-20-15,20-18 16,-20 0 0,-38-1-16,-39 20 15,0 0 1,1 0-16,-39-1 15,19 1 1,-38 0-16,-58 0 16,-19 19-1,0 19-15,19 0 16,20 0 0,-1 1-16,0-1 15,39 0 1,-19 0-16,38 0 15,-19 1 1,19-1 0,19-19-1,58 0-15,19-19 16,0-20-16,0-18 16,-39 18-1,-18 1-15,-1 19 16,-19-20-1,0 20-15,-19 0 16,0-20 0,-38 20-16,-39 19 15,-38 0 1,-19 0-16,-20 39 16,39-20-1,-20 19-15,39 20 16,-38-20-1,38 1-15,19-1 16,0 0 0,20 1-16,18-20 15,20 0 1,0-19-16,19 19 31,19-38-31,58 0 16,0 0-1,-20-20-15,-18 20 16,-1 19 0,-19-19-16,-38 19 31,-39-19-31,-38 19 16,-19 19-1,0-19-15,0 19 16,19-19-1,0 19-15,0-19 16,38 0 0,20 0-16,-1 0 15,20 0 1,0 0-16,38-19 16,0-19-1,39-1-15,-1 1 16,-18 19-1,-20 0-15,0 19 16,-38 0-16,-19 0 16,-58 38-1,0-19 1,19 20-16,0-39 16,19 19-16,20 0 15,19-19 1,0 19-16,-1-19 15,40 0 1,18 19 0,39 1-1,0 18-15,-20 0 16,-18 1 0,-1-1-16,-19 1 15,0-20 1,-19 0-16,20 0 15,-20 0 1,19 1-16,58-20 16,76-20-1,39-18-15,-19 0 16,-96 18 0,-19 1-16</inkml:trace>
  <inkml:trace contextRef="#ctx0" brushRef="#br0" timeOffset="161205.8664">20203 14403 0,'19'0'16,"0"19"-1,20 0-15,-1-19 16,0 19 0,1-19-16,-1-19 15,1 0 1,-20 0-16,0 0 15,0-1 1,-38 1-16,0-19 16,-20 38-1,-18 0-15,18 0 16,-18 19 0,18 0-16,20 0 15,0 20 1,19-1-16,0 20 15,38-20 1,1 20-16,-1-20 16,20 20-1,-20-39-15,1 19 16,18-38 0,-18 20-16,-20-20 15,0 0 1</inkml:trace>
  <inkml:trace contextRef="#ctx0" brushRef="#br0" timeOffset="162010.1324">20779 14422 0,'19'19'62,"-19"0"-46,0 20-16,0 18 16,0 1-16,0-20 15,19 1 1,-19-1-16,20 1 16,-20-20-1,19 0-15,-19 0 16,19-19-1,-19-19-15,19-19 16,0-1 0,20-18-16,-20 18 15,0-18 1,20 18-16,-20 20 16,19 0-1,-19 19-15,1 0 16,-1 0-1,0 19-15,-19 19 16,19 1 0,0-20-16,-19 39 15,0-39 1,20 19-16,-20-19 16,0 1-1,0-1-15,19-19 31,-19-19-15,38-20 0,1 1-16,-1-20 15,0 1 1,1 18-16,-20 20 16,19-19-1,-18 38-15,-1-20 16,19 40-1,-19-20-15,-19 19 16,20 19 0,-1 1-16,-19-1 15,19 20-15,-19-20 16,19 0 0,-19 1-16,20-1 15,-20 1 1,0-20-16,19-19 15,-19 19 1,19-19 0</inkml:trace>
  <inkml:trace contextRef="#ctx0" brushRef="#br0" timeOffset="162506.2729">21854 14672 0,'0'19'16,"0"0"-1,20 0 1,-1 20-16,0-1 15,19-19 1,20 20-16,-20-20 16,20 0-1,0-19-15,-20 0 16,0-19 0,-18 19-16,-1-19 15,-19-1 1,-19 1-16,-1 0 15,-18-19 1,-20 18-16,20 1 16,-20 0-1,20 0-15,0 19 16,18-19-16,1 19 16,19 19 30,19-19-30,1 0 0</inkml:trace>
  <inkml:trace contextRef="#ctx0" brushRef="#br0" timeOffset="162897.9773">22334 14211 0,'20'38'31,"-20"0"-15,19 1-16,0 38 15,0 0 1,0-1-16,1-18 16,-1 19-1,0-20-15,0 1 16,1-20-1,-20 1-15,19-20 16,-19 0 0</inkml:trace>
  <inkml:trace contextRef="#ctx0" brushRef="#br0" timeOffset="163187.201">22162 14441 0,'19'0'63,"19"19"-63,1-19 15,18 20 1,1-1-16,-20 0 15,20 0 1,-39 0-16,20 1 16,-1-1-1,-19-19 1</inkml:trace>
  <inkml:trace contextRef="#ctx0" brushRef="#br0" timeOffset="163465.9714">22738 14499 0,'0'19'15,"19"0"1,-19 20-16,0-1 15,0 20 1,0-20-16,19 20 16,-19-20-1,19 0-15,-19 1 16,0-20 0,0 0-1</inkml:trace>
  <inkml:trace contextRef="#ctx0" brushRef="#br0" timeOffset="163653.0905">22642 14230 0,'19'0'63,"-19"19"-48</inkml:trace>
  <inkml:trace contextRef="#ctx0" brushRef="#br0" timeOffset="164323.1067">22911 14652 0,'0'20'31,"0"-1"-15,0 0-1,19 0-15,0 20 16,19-20-1,20 0-15,0-19 16,-20 0-16,0 0 16,-18 0-1,-1 0 1,0-19-16,-19 0 16,-19-20-1,-20 20 1,1-19-1,0 18-15,-1 1 16,1 0-16,19 0 16,-1 19-1,20-19-15,-19 19 16,19 19 15</inkml:trace>
  <inkml:trace contextRef="#ctx0" brushRef="#br0" timeOffset="165067.221">23371 14460 0,'0'20'47,"20"-1"-47,-1 0 16,-19 0-1,19 20-15,-19-1 16,19 0 0,-19 1-16,0-1 15,20-19 1,-20 1-16,0-1 15,0 0 1,19-38 0,0-20-1,0-18 1,0-1-16,1 20 16,-1-20-1,0 39-15,-19-19 16,19 18-1,-19 1-15,19 19 16,1 0 0,-1 19-1,0 20 1,0-1-16,-19 1 16,19-1-1,-19 0-15,0 1 16,20-20-1,-20 19-15,0-18 16,0-1 0,19-19-16,-19 19 15,0 0 17,19-19-17</inkml:trace>
  <inkml:trace contextRef="#ctx0" brushRef="#br0" timeOffset="165643.9378">24236 14652 0,'0'-19'31,"0"0"0,-20 19-31,1-19 16,-19 19 0,-1 0-16,1 0 15,0 19 1,18 0-16,1 0 16,0 20-1,19-20-15,19 19 16,0-18-1,20-1-15,-1 0 16,1-19-16,-1 0 16,-19-19-1,20 19-15,-20-19 16,-19-1 0,19 1-16,-19 0 15,0 0 1,0 0 15,0 38 0,0 0-31,0 19 16,19-18 0,-19 18-16,19-19 15,1 0 1,-1 1-16,-19-1 15,19-19 1,0 0 0,1 0-1</inkml:trace>
  <inkml:trace contextRef="#ctx0" brushRef="#br0" timeOffset="165902.4872">24524 14345 0,'0'19'47,"0"20"-31,0-1-16,0 39 15,38-19 1,-19 18-16,1 1 15,-1 0 1,0 0-16,0 0 16,-19-39-16,0-19 15</inkml:trace>
  <inkml:trace contextRef="#ctx0" brushRef="#br0" timeOffset="176928.3499">9237 14153 0,'-19'19'62,"-19"-19"-46,-20 0-16,-19 0 16,-19 0-1,-19 0-15,-20 0 16,-18 0-1,18 19-15,-18-19 16,-1 0 0,-19 0-16,20 0 15,-1 20 1,0-20-16,-18 19 16,37-19-1,1 0-15,18 19 16,1-19-1,19 19-15,0 0 16,19-19 0,1 20-16,18-20 15,0 19 1,20-19-16,0 19 16,-1-19-1,20 0-15,0 0 16,-1 19-1,1-19 32,19-19-15</inkml:trace>
  <inkml:trace contextRef="#ctx0" brushRef="#br0" timeOffset="177691.3863">6683 14518 0,'-19'19'16,"19"0"0,-19 20-16,-1-1 15,1 20 1,19-20-16,0 20 15,19-20 1,1 1-16,-1-20 16,19 0-1,1-19-15,-20 0 16,38-19 0,-18 0-16,-20-39 15,19 20 1,1-20-16,-20 20 15,0-1-15,0 1 16,1-1 0,-1 20-16,0 0 15,-19 0 1,19 19 15,-19 19-31,0 19 16,-19 1-1,19 18-15,0-18 16,0 18 0,0-18-16,0-1 15,0-19 1,0 1-16,0-1 16,19-19-1</inkml:trace>
  <inkml:trace contextRef="#ctx0" brushRef="#br0" timeOffset="178197.0809">7490 14403 0,'0'19'16,"-20"-19"0,1 19-1,-19 0 1,-1 1-16,1-1 16,0 0-1,-1-19-15,1 19 16,19-19-1,19 19-15,0 1 16,19-1 0,0 0-16,19 19 15,1 1-15,-1-20 16,1 19 0,-20-18-16,-19 18 15,0-19 1,-19 20-16,19-1 15,-39-19 1,20 0-16,-19 1 16,18-20-1,1 19-15,0-19 16</inkml:trace>
  <inkml:trace contextRef="#ctx0" brushRef="#br0" timeOffset="179405.6357">7662 14499 0,'0'19'31,"-19"0"-15,19 20 0,-19 18-16,19-18 15,0-1-15,0 20 16,19-39-1,0 19-15,1-19 16,-1 1 0,19-1-16,-19-38 15,20-1 1,-1 1-16,20-38 16,-39-1-1,19 20-15,-18-1 16,-1 1-1,-19-1-15,19 20 16,-19 0 0,0 38 15,-19 0-15,19 20-1,-19 18-15,19 1 16,0 0-1,0-20-15,0 0 16,19 1 0,0-1-16,0-19 15,20 1 1,-1-40-16,20 20 16,-1-38-1,20-20-15,-19 20 16,-20 0-1,1-1-15,-20 20 16,0 19 0,-19-19-16,-19 19 31,-20 0-31,1 19 16,0 0-1,-1 20-15,20-20 16,0 19-16,19 1 15,0-20 1,19 0-16,0 0 16,20-19-1,-1-19 1,20 0-16,-20-20 16,-19 1-1,0 19-15,1-20 16,-20 20-16,0 0 15,19 0 1,-19 38 15,0 19-15,0 1 0,0-1-16,19 1 15,-19-1 1,0 0-16,19-18 15,-19-1 1,19-19 0,1 0-1,-20-19-15</inkml:trace>
  <inkml:trace contextRef="#ctx0" brushRef="#br0" timeOffset="179704.0196">8834 14384 0,'0'19'47,"0"0"-47,19 39 16,-19-1 0,0 1-16,0 19 15,0-1 1,0 1-16,0-19 15,19 19 1,-19-39-16,0 0 16,19 1-1,-19-20 1,20-19 0,-20-38-16,19-1 15,0 1-15</inkml:trace>
  <inkml:trace contextRef="#ctx0" brushRef="#br0" timeOffset="179952.0834">9026 14441 0,'19'0'63,"-19"19"-48,0 20-15,0 18 16,19 1-1,-19 19 1,0 0-16,0-20 16,20 20-16,-20-19 15,19-20 1,-19-19-16,19 20 16,0-39-1</inkml:trace>
  <inkml:trace contextRef="#ctx0" brushRef="#br0" timeOffset="194464.6288">9180 14518 0,'0'19'31,"0"0"-15,0 20-16,0-20 16,0 0-1,19-19-15,0 19 16,19-19-1,-18-19-15,18 19 16,0-19 0,-18 19-16,18 0 15,-19 19 1,0 0-16,1 20 16,-1 18-1,0 20-15,-19 19 16,0 0-16,-19 0 15,0 0 1,-1 0-16,1-19 16,-19-19-1,-1-1-15,-18-18 16,-1-20 0,-19-19-16,-19-19 15,0-39 1,-19-19-16,134 97 10797,-7336 3167-7594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131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175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5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4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5" name="TextBox 13"/>
          <p:cNvSpPr txBox="1"/>
          <p:nvPr userDrawn="1"/>
        </p:nvSpPr>
        <p:spPr>
          <a:xfrm>
            <a:off x="10146693" y="-23443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دو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6" name="TextBox 13"/>
          <p:cNvSpPr txBox="1"/>
          <p:nvPr userDrawn="1"/>
        </p:nvSpPr>
        <p:spPr>
          <a:xfrm>
            <a:off x="3068877" y="-23444"/>
            <a:ext cx="5711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Reading new words &amp; vocabulary development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  <p:sldLayoutId id="2147483670" r:id="rId5"/>
    <p:sldLayoutId id="2147483671" r:id="rId6"/>
    <p:sldLayoutId id="2147483672" r:id="rId7"/>
    <p:sldLayoutId id="214748367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emf"/><Relationship Id="rId5" Type="http://schemas.openxmlformats.org/officeDocument/2006/relationships/customXml" Target="../ink/ink11.xml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emf"/><Relationship Id="rId4" Type="http://schemas.openxmlformats.org/officeDocument/2006/relationships/customXml" Target="../ink/ink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ew words and Expressions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5000" y="976467"/>
            <a:ext cx="102235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physical /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emotional /improves /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pressure / harmful / diet</a:t>
            </a:r>
            <a:endParaRPr 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11-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I'm going on a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next week and hope to lose ten pounds before the New Year.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 I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didn’t feel well, so I went to the doctor and she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took my blood -------- 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Smoking can be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 your health.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14-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tries to keep herself in good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 People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generally think that women are more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59800" y="525240"/>
              <a:ext cx="10419120" cy="61740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440" y="515880"/>
                <a:ext cx="10437840" cy="619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865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 Development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59800" y="5337000"/>
              <a:ext cx="7560" cy="7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440" y="5327640"/>
                <a:ext cx="26280" cy="2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9531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973" y="269000"/>
            <a:ext cx="4714261" cy="8864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63" y="1155485"/>
            <a:ext cx="4968106" cy="774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1853769"/>
            <a:ext cx="10236200" cy="461053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79640" y="2571840"/>
              <a:ext cx="10979280" cy="40305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0280" y="2562480"/>
                <a:ext cx="10998000" cy="404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985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1066800"/>
            <a:ext cx="10261600" cy="5486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119960" y="4355280"/>
              <a:ext cx="2606760" cy="2039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0600" y="4345920"/>
                <a:ext cx="2625480" cy="205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748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14350"/>
            <a:ext cx="10096499" cy="247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1" y="4178778"/>
            <a:ext cx="10096498" cy="22093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1417320" y="1804320"/>
              <a:ext cx="8849520" cy="4452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7960" y="1794960"/>
                <a:ext cx="8868240" cy="447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940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185037"/>
            <a:ext cx="9702799" cy="418312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146280" y="2806920"/>
              <a:ext cx="1763280" cy="2253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36920" y="2797560"/>
                <a:ext cx="1782000" cy="227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9219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304" y="1412847"/>
            <a:ext cx="3191192" cy="2609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226" y="1458315"/>
            <a:ext cx="2937347" cy="25644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4022753"/>
            <a:ext cx="3695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Eating vegetables is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an important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part of a healthy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diet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Go on a diet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21400" y="4032935"/>
            <a:ext cx="4851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 is listening to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grandfather’s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heartbeat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51300" y="1360733"/>
            <a:ext cx="1739900" cy="275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Tomato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Carrot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Cucumber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Cabbage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Purple cabbage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Parsley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Zucchini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Cauliflower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Bell pepper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04573" y="2049289"/>
            <a:ext cx="149860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Doctor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Stethoscope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977040" y="2413080"/>
              <a:ext cx="4416840" cy="31302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67680" y="2403720"/>
                <a:ext cx="4435560" cy="314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258" y="1087350"/>
            <a:ext cx="2901084" cy="1884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313" y="1282700"/>
            <a:ext cx="2109788" cy="1790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113" y="1101768"/>
            <a:ext cx="1944688" cy="1600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113" y="2330537"/>
            <a:ext cx="1384300" cy="74286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89000" y="2973941"/>
            <a:ext cx="377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uncle has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pressure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my blood pressure.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3812" y="3114822"/>
            <a:ext cx="4751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My sister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measures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herself every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month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My sister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weighs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herself everyday.</a:t>
            </a:r>
            <a:endParaRPr lang="en-US" sz="20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7259" y="3962531"/>
            <a:ext cx="2314141" cy="154092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52884" y="5633795"/>
            <a:ext cx="48631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Our neighbor had a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heart attack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yesterday.</a:t>
            </a:r>
            <a:endParaRPr lang="en-US" sz="20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6069" y="4121238"/>
            <a:ext cx="2181132" cy="138222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581400" y="1983702"/>
            <a:ext cx="1338828" cy="6850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Manometer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 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79485" y="1513172"/>
            <a:ext cx="1014060" cy="1277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Scale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weigh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Meter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measure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27812" y="5633795"/>
            <a:ext cx="4954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One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serving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of rice is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not enough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for them.</a:t>
            </a:r>
            <a:endParaRPr lang="en-US" sz="20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k 1"/>
              <p14:cNvContentPartPr/>
              <p14:nvPr/>
            </p14:nvContentPartPr>
            <p14:xfrm>
              <a:off x="2153160" y="2673000"/>
              <a:ext cx="6115680" cy="3466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143800" y="2663640"/>
                <a:ext cx="6134400" cy="3484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317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05" y="1081706"/>
            <a:ext cx="2937347" cy="26371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9547" y="3815834"/>
            <a:ext cx="3389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Arash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has a bad eating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habit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2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2339" y="1081706"/>
            <a:ext cx="2706161" cy="25280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64300" y="3560170"/>
            <a:ext cx="48641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Today,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addiction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is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big problem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son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complete video game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ids are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addicted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surfing the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9702800" y="1963503"/>
            <a:ext cx="1174576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Addict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Addicted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7422480" y="3888720"/>
              <a:ext cx="1985040" cy="1343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13120" y="3879360"/>
                <a:ext cx="2003760" cy="136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343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7900" y="1073091"/>
            <a:ext cx="10236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E900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/>
              <a:t>/ˈ</a:t>
            </a:r>
            <a:r>
              <a:rPr lang="en-US" sz="2400" dirty="0" err="1"/>
              <a:t>fɪzɪkəl</a:t>
            </a:r>
            <a:r>
              <a:rPr lang="en-US" sz="2400" dirty="0"/>
              <a:t>/ </a:t>
            </a:r>
            <a:r>
              <a:rPr lang="en-US" sz="2400" dirty="0" err="1" smtClean="0"/>
              <a:t>adj</a:t>
            </a:r>
            <a:r>
              <a:rPr lang="en-US" sz="2400" dirty="0" smtClean="0"/>
              <a:t>  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relating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body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 is a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I'm not a very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err="1" smtClean="0"/>
              <a:t>ɑːm</a:t>
            </a:r>
            <a:r>
              <a:rPr lang="en-US" sz="2400" dirty="0" smtClean="0"/>
              <a:t>/ </a:t>
            </a:r>
            <a:r>
              <a:rPr lang="en-US" sz="2400" dirty="0" err="1" smtClean="0"/>
              <a:t>adj</a:t>
            </a:r>
            <a:r>
              <a:rPr lang="en-US" sz="2400" dirty="0" smtClean="0"/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worry; relaxed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teacher has a very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manner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tried to stay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down. 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alanced </a:t>
            </a:r>
            <a:r>
              <a:rPr lang="en-US" sz="2400" dirty="0"/>
              <a:t>/ˈ</a:t>
            </a:r>
            <a:r>
              <a:rPr lang="en-US" sz="2400" dirty="0" err="1"/>
              <a:t>bælənst</a:t>
            </a:r>
            <a:r>
              <a:rPr lang="en-US" sz="2400" dirty="0" smtClean="0"/>
              <a:t>/ </a:t>
            </a:r>
            <a:r>
              <a:rPr lang="en-US" sz="2400" dirty="0" err="1" smtClean="0"/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all parts existing in the correct amounts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diet contains lots of fruits and green vegetables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diet is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for healthy growth.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97160" y="4042800"/>
              <a:ext cx="1202760" cy="44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7800" y="4033440"/>
                <a:ext cx="1221480" cy="6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53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2300" y="1050290"/>
            <a:ext cx="102997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riːsənt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happening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starting a short time ago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price of bananas has increased in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weeks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health has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improved in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days.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riːsəntli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long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saw John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motional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/>
              <a:t>/</a:t>
            </a:r>
            <a:r>
              <a:rPr lang="en-US" sz="2400" dirty="0" err="1"/>
              <a:t>ɪˈ</a:t>
            </a:r>
            <a:r>
              <a:rPr lang="en-US" sz="2400" dirty="0" err="1" smtClean="0"/>
              <a:t>məʊʃənəl</a:t>
            </a:r>
            <a:r>
              <a:rPr lang="en-US" sz="2400" dirty="0" smtClean="0"/>
              <a:t>/ </a:t>
            </a:r>
            <a:r>
              <a:rPr lang="en-US" sz="2400" dirty="0" err="1" smtClean="0"/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relating to the emotions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doctor said the problem was more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than physical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and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 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is important.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/>
              <a:t>/</a:t>
            </a:r>
            <a:r>
              <a:rPr lang="en-US" sz="2400" dirty="0" err="1"/>
              <a:t>prɪˈvent</a:t>
            </a:r>
            <a:r>
              <a:rPr lang="en-US" sz="2400" dirty="0"/>
              <a:t>/ 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stop something from happening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Daily exercise can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diseases.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vitamin C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colds.</a:t>
            </a: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preventable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diseases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Educating new drivers is important for the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accidents.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232520" y="1250280"/>
              <a:ext cx="4802400" cy="4360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23160" y="1240920"/>
                <a:ext cx="4821120" cy="437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56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6100" y="1256725"/>
            <a:ext cx="103505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rɪˈleɪʃənʃɪp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way in which two or more people feel and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behave towards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other.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has a very good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her aunt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quite a good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my parents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 speak to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ask for help or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went to the mosque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ffective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ɪˈfektɪv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successful		# ineffective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new plan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the most 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32440" y="5841720"/>
              <a:ext cx="463320" cy="733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080" y="5832360"/>
                <a:ext cx="482040" cy="75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532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370716"/>
            <a:ext cx="103251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Fill in the following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sentences with the words given. On is extra.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servings /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calm / heartbeat / praying / measuring / addiction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A baby’s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nearly twice as fast as an adult’s.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The meter is the standard unit for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 length.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quantities given in the recipe should be enough for four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 Some weight problems are caused by an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sugar and fat.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 He usually stays quite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meetings but this time he just lost his head.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21560" y="1721520"/>
              <a:ext cx="10364040" cy="4984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2200" y="1712160"/>
                <a:ext cx="10382760" cy="500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834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5000" y="974150"/>
            <a:ext cx="10185400" cy="472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diet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effective /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attack / relationship /  habit / p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revent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 Vaccination will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spread of the corona virus disease.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 The doctor has told him to slow down or he'll have a heart -----------.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 I'm trying to get him to break  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switching on the TV when he comes home at night.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 A balanced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necessary for healthy growth.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 Her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isn't good with her father, but she's very close to her mother.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866600" y="1769760"/>
              <a:ext cx="8123760" cy="4438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57240" y="1760400"/>
                <a:ext cx="8142480" cy="445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68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</TotalTime>
  <Words>465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B Titr</vt:lpstr>
      <vt:lpstr>B Yekan</vt:lpstr>
      <vt:lpstr>Calibri</vt:lpstr>
      <vt:lpstr>Calibri Light</vt:lpstr>
      <vt:lpstr>Times New Roman</vt:lpstr>
      <vt:lpstr>Office Theme</vt:lpstr>
      <vt:lpstr>Vision 2 Lesson 2: Reading New words and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 2 Lesson 2:  Vocabulary Development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76</cp:revision>
  <dcterms:created xsi:type="dcterms:W3CDTF">2020-06-02T04:12:05Z</dcterms:created>
  <dcterms:modified xsi:type="dcterms:W3CDTF">2024-11-16T07:16:48Z</dcterms:modified>
</cp:coreProperties>
</file>