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3"/>
  </p:handoutMasterIdLst>
  <p:sldIdLst>
    <p:sldId id="256" r:id="rId2"/>
    <p:sldId id="263" r:id="rId3"/>
    <p:sldId id="264" r:id="rId4"/>
    <p:sldId id="265" r:id="rId5"/>
    <p:sldId id="266" r:id="rId6"/>
    <p:sldId id="267" r:id="rId7"/>
    <p:sldId id="268" r:id="rId8"/>
    <p:sldId id="269" r:id="rId9"/>
    <p:sldId id="270" r:id="rId10"/>
    <p:sldId id="271" r:id="rId11"/>
    <p:sldId id="272"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68" d="100"/>
          <a:sy n="68" d="100"/>
        </p:scale>
        <p:origin x="720" y="78"/>
      </p:cViewPr>
      <p:guideLst>
        <p:guide orient="horz" pos="2160"/>
        <p:guide pos="3840"/>
      </p:guideLst>
    </p:cSldViewPr>
  </p:slideViewPr>
  <p:notesTextViewPr>
    <p:cViewPr>
      <p:scale>
        <a:sx n="1" d="1"/>
        <a:sy n="1" d="1"/>
      </p:scale>
      <p:origin x="0" y="0"/>
    </p:cViewPr>
  </p:notesTextViewPr>
  <p:notesViewPr>
    <p:cSldViewPr snapToGrid="0">
      <p:cViewPr varScale="1">
        <p:scale>
          <a:sx n="58" d="100"/>
          <a:sy n="58" d="100"/>
        </p:scale>
        <p:origin x="2808"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mid Jamali" userId="13a7673e0ae1d60a" providerId="LiveId" clId="{340187BB-6EB3-44FA-8E6A-3D684436A39D}"/>
    <pc:docChg chg="undo custSel modSld modMainMaster">
      <pc:chgData name="Hamid Jamali" userId="13a7673e0ae1d60a" providerId="LiveId" clId="{340187BB-6EB3-44FA-8E6A-3D684436A39D}" dt="2020-06-03T20:06:19.947" v="13"/>
      <pc:docMkLst>
        <pc:docMk/>
      </pc:docMkLst>
      <pc:sldChg chg="addSp delSp modSp">
        <pc:chgData name="Hamid Jamali" userId="13a7673e0ae1d60a" providerId="LiveId" clId="{340187BB-6EB3-44FA-8E6A-3D684436A39D}" dt="2020-06-03T20:06:19.947" v="13"/>
        <pc:sldMkLst>
          <pc:docMk/>
          <pc:sldMk cId="3909395261" sldId="256"/>
        </pc:sldMkLst>
        <pc:spChg chg="del">
          <ac:chgData name="Hamid Jamali" userId="13a7673e0ae1d60a" providerId="LiveId" clId="{340187BB-6EB3-44FA-8E6A-3D684436A39D}" dt="2020-06-03T20:06:13.311" v="10"/>
          <ac:spMkLst>
            <pc:docMk/>
            <pc:sldMk cId="3909395261" sldId="256"/>
            <ac:spMk id="7" creationId="{AAAC2384-D12A-4A14-ADC9-FF933DBE4FFA}"/>
          </ac:spMkLst>
        </pc:spChg>
        <pc:spChg chg="del">
          <ac:chgData name="Hamid Jamali" userId="13a7673e0ae1d60a" providerId="LiveId" clId="{340187BB-6EB3-44FA-8E6A-3D684436A39D}" dt="2020-06-03T20:06:13.311" v="10"/>
          <ac:spMkLst>
            <pc:docMk/>
            <pc:sldMk cId="3909395261" sldId="256"/>
            <ac:spMk id="10" creationId="{340A130B-BE58-4CCA-BB07-1BE03B217A25}"/>
          </ac:spMkLst>
        </pc:spChg>
        <pc:spChg chg="add del mod">
          <ac:chgData name="Hamid Jamali" userId="13a7673e0ae1d60a" providerId="LiveId" clId="{340187BB-6EB3-44FA-8E6A-3D684436A39D}" dt="2020-06-03T20:06:16.079" v="11"/>
          <ac:spMkLst>
            <pc:docMk/>
            <pc:sldMk cId="3909395261" sldId="256"/>
            <ac:spMk id="12" creationId="{C0C0F8B3-08FC-44DA-A24D-4CC2A482E5FF}"/>
          </ac:spMkLst>
        </pc:spChg>
        <pc:spChg chg="add del mod">
          <ac:chgData name="Hamid Jamali" userId="13a7673e0ae1d60a" providerId="LiveId" clId="{340187BB-6EB3-44FA-8E6A-3D684436A39D}" dt="2020-06-03T20:06:19.947" v="13"/>
          <ac:spMkLst>
            <pc:docMk/>
            <pc:sldMk cId="3909395261" sldId="256"/>
            <ac:spMk id="13" creationId="{2E294664-1B8E-487B-9B06-D060E05C56B1}"/>
          </ac:spMkLst>
        </pc:spChg>
        <pc:spChg chg="add del mod">
          <ac:chgData name="Hamid Jamali" userId="13a7673e0ae1d60a" providerId="LiveId" clId="{340187BB-6EB3-44FA-8E6A-3D684436A39D}" dt="2020-06-03T20:06:19.947" v="13"/>
          <ac:spMkLst>
            <pc:docMk/>
            <pc:sldMk cId="3909395261" sldId="256"/>
            <ac:spMk id="15" creationId="{2C39510A-E053-470E-93C8-0E46215B96CC}"/>
          </ac:spMkLst>
        </pc:spChg>
        <pc:spChg chg="add del mod">
          <ac:chgData name="Hamid Jamali" userId="13a7673e0ae1d60a" providerId="LiveId" clId="{340187BB-6EB3-44FA-8E6A-3D684436A39D}" dt="2020-06-03T20:06:19.947" v="13"/>
          <ac:spMkLst>
            <pc:docMk/>
            <pc:sldMk cId="3909395261" sldId="256"/>
            <ac:spMk id="17" creationId="{30B3BD0D-8C41-4343-A861-67B03C5541E2}"/>
          </ac:spMkLst>
        </pc:spChg>
        <pc:spChg chg="add mod">
          <ac:chgData name="Hamid Jamali" userId="13a7673e0ae1d60a" providerId="LiveId" clId="{340187BB-6EB3-44FA-8E6A-3D684436A39D}" dt="2020-06-03T20:06:19.947" v="13"/>
          <ac:spMkLst>
            <pc:docMk/>
            <pc:sldMk cId="3909395261" sldId="256"/>
            <ac:spMk id="20" creationId="{9634FED5-B836-4C41-9C60-AFE27D01A041}"/>
          </ac:spMkLst>
        </pc:spChg>
      </pc:sldChg>
      <pc:sldMasterChg chg="modSp mod">
        <pc:chgData name="Hamid Jamali" userId="13a7673e0ae1d60a" providerId="LiveId" clId="{340187BB-6EB3-44FA-8E6A-3D684436A39D}" dt="2020-06-03T20:05:34.919" v="9" actId="14100"/>
        <pc:sldMasterMkLst>
          <pc:docMk/>
          <pc:sldMasterMk cId="157016852" sldId="2147483648"/>
        </pc:sldMasterMkLst>
        <pc:spChg chg="mod">
          <ac:chgData name="Hamid Jamali" userId="13a7673e0ae1d60a" providerId="LiveId" clId="{340187BB-6EB3-44FA-8E6A-3D684436A39D}" dt="2020-06-03T20:03:35.563" v="6" actId="1038"/>
          <ac:spMkLst>
            <pc:docMk/>
            <pc:sldMasterMk cId="157016852" sldId="2147483648"/>
            <ac:spMk id="14" creationId="{5BC44CE7-AB56-465B-89D1-B3A37E4D61DE}"/>
          </ac:spMkLst>
        </pc:spChg>
        <pc:grpChg chg="mod">
          <ac:chgData name="Hamid Jamali" userId="13a7673e0ae1d60a" providerId="LiveId" clId="{340187BB-6EB3-44FA-8E6A-3D684436A39D}" dt="2020-06-03T20:05:03.838" v="8" actId="14100"/>
          <ac:grpSpMkLst>
            <pc:docMk/>
            <pc:sldMasterMk cId="157016852" sldId="2147483648"/>
            <ac:grpSpMk id="18" creationId="{45063890-C707-4CCF-892B-0AAFB6A29730}"/>
          </ac:grpSpMkLst>
        </pc:grpChg>
        <pc:cxnChg chg="mod">
          <ac:chgData name="Hamid Jamali" userId="13a7673e0ae1d60a" providerId="LiveId" clId="{340187BB-6EB3-44FA-8E6A-3D684436A39D}" dt="2020-06-03T20:05:34.919" v="9" actId="14100"/>
          <ac:cxnSpMkLst>
            <pc:docMk/>
            <pc:sldMasterMk cId="157016852" sldId="2147483648"/>
            <ac:cxnSpMk id="19" creationId="{87742BE5-E8E2-4108-9E11-D1194D26E556}"/>
          </ac:cxnSpMkLst>
        </pc:cxn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750FE8F-33FD-4EF2-9D1A-6B879333724D}" type="datetimeFigureOut">
              <a:rPr lang="en-US" smtClean="0"/>
              <a:t>10/19/2024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A8F3059-B31B-49D3-998A-E4266A4D81D2}" type="slidenum">
              <a:rPr lang="en-US" smtClean="0"/>
              <a:t>‹#›</a:t>
            </a:fld>
            <a:endParaRPr lang="en-US"/>
          </a:p>
        </p:txBody>
      </p:sp>
    </p:spTree>
    <p:extLst>
      <p:ext uri="{BB962C8B-B14F-4D97-AF65-F5344CB8AC3E}">
        <p14:creationId xmlns:p14="http://schemas.microsoft.com/office/powerpoint/2010/main" val="2749824857"/>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19T07:05:43.033"/>
    </inkml:context>
    <inkml:brush xml:id="br0">
      <inkml:brushProperty name="width" value="0.05292" units="cm"/>
      <inkml:brushProperty name="height" value="0.05292" units="cm"/>
      <inkml:brushProperty name="color" value="#FF0000"/>
    </inkml:brush>
  </inkml:definitions>
  <inkml:trace contextRef="#ctx0" brushRef="#br0">2612 11889 0,'0'1'0,"-1"2"15,-1-2-15,-4 3 16,2 1 15,0 1-31,4-4 0,-2-2 16,2 3-16,-4 3 15,4-6-15,0 1 16,28-37-16,-28 36 16,0 0-16,-28 39 15,28-39-15,0 0 16,-2-1-16,2-2 15,-1 1-15,1 2 0,0 0 16</inkml:trace>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19T07:09:05.976"/>
    </inkml:context>
    <inkml:brush xml:id="br0">
      <inkml:brushProperty name="width" value="0.05292" units="cm"/>
      <inkml:brushProperty name="height" value="0.05292" units="cm"/>
      <inkml:brushProperty name="color" value="#FF0000"/>
    </inkml:brush>
  </inkml:definitions>
  <inkml:trace contextRef="#ctx0" brushRef="#br0">16664 3557 0,'4'0'16,"11"-3"0,-39 3-16,24 0 15,40-4-15,-38 2 16,-44 8-16,42-6 15,0 0-15,0 0 16,0 0-16,0 0 16,0 0-16,-46-36 15,1 29-15,-1 0 16,-3 0-16,-1-3 16,-5-3-16,-3-3 15,-7-1-15,-2 1 16,-5-1-16,-2 1 15,-7 1-15,-2-3 0,-5 1 16,-4-3-16,-3 3 16,-7-3-16,-3-3 15,-6 0-15,-4 0 16,-4 1-16,-2 3 16,0-3-16,-5 2 15,-3 0-15,-1-2 16,-2-1-16,-1 1 15,-4-1-15,2 2 16,-4 0-16,2-1 16,-7-2-16,-4 3 15,0 0-15,-5 3 16,4-2-16,-9 5 16,3-4-16,-3 4 15,0 1-15,0 0 16,-1 2-16,1 1 0,1 2 15,1 2 1,-2-3-16,2 2 0,-1 0 16,0 1-16,-2 2 15,2 3-15,0-2 16,-2 4-16,-3 0 16,2 2-16,-1 0 15,-1 0-15,6 3 16,-3 0-16,4-1 15,1 2-15,4-1 16,1 3-16,0-1 16,3 0-16,-2 0 15,4 4-15,1-2 16,4 1-16,4 2 16,1 0-16,4 0 15,-2 0-15,3 1 16,4 1-16,2-1 0,2 1 15,2 0 1,1 1-16,4 1 0,4 0 16,4 0-16,-1-1 15,6 0-15,3-1 16,2 0-16,4-1 16,4 2-16,5-1 15,3 1-15,1-1 16,4 2-16,4 0 15,3 0-15,1 2 16,4 2-16,6 0 16,6 0-16,2 0 15,2 0-15,3-2 16,1 3-16,5-2 16,1 0-16,3 1 15,3 1-15,3-1 16,2-1-16,4-1 0,1 1 15,15-13-15,-6 5 16,-1 1-16,-1 2 16,1-3-16,-2 1 15,6-3-15,5-6 16,-4 2-16,8-5 16,0 1-16,0-1 15,-2 0-15,0-1 16,2-2-16,0-1 15,-7-1-15,3-4 16,1-3-16,5-4 16,-2-1-16,2-2 15,-1 2-15,1-3 16,-1 1-16,2 0 16,0-1-16,4 1 15,-1 1-15,0 1 16,3 0-16,-2 3 15,1 2-15,-7 8 0,5-7 16,-3 10-16,-3 0 16,3 2-16,-2 0 15,0 2-15,0 3 16,5-2-16,-4 5 16,-1 5-16,-2 4 15,-3 1-15,1 0 16,-1 1-16,0 2 15,-2-1-15,-2-1 16,1 0-16,0-1 16,-1-1-16,2-1 15,-2-2-15,2-3 16,3-7-16,-4 6 16,5-9-16,1 0 15,-4 8-15,5-9 16,1 0-16,0 0 15,0 0-15,0 7 0,1-7 16,4 1 0,1 6-16,-2-7 0,8 5 15,-7-5-15,11 3 16,-11-4-16,15-2 16,-13 0-16,15-1 15,-15 1-15,19-4 16,-5-2-16,1 2 15,-4 1-15,1-1 16,0 1-16,-1 1 16,-13 1-16,16-1 15,-14 4-15,14-2 16,-17 2-16,13 1 16,-12 2-16,13 0 15,-19-3-15,0 0 0</inkml:trace>
  <inkml:trace contextRef="#ctx0" brushRef="#br0" timeOffset="38037.96">6515 5954 0,'-3'1'0,"10"-7"15,-7 6-15,0 0 32,0 0-32,0 0 15,0 0-15,0 0 16,0 0-16,0 0 16,0 0-16,0 0 15,0 0-15,0 0 0,0 0 16,-48-4-16,54 0 15,-1 5-15,6-3 16,-5 3-16,11 0 16,-9 0-16,14 2 15,-13-3-15,20 5 16,-1-2-16,-2 0 16,1 2-16,22-2 15,-9 2-15,1-2 16,2 0-16,-3 0 15,-1-2-15,2 3 16,3-3-16,-1 2 16,6 0-16,0-3 15,5 0-15,-4 0 16,4 1-16,0-1 16,2-1-16,3 0 15,-2 1-15,4 1 16,-2-1-16,1 0 15,0-3-15,5 3 16,-3-1-16,1 1 0,-1 0 16,2 0-16,1 0 15,-2-2-15,4 1 16,0-1-16,3 0 16,-4 2-16,4-1 15,-5-1-15,3 1 16,-5-1-16,6 2 15,-5-2-15,4 1 16,-3 0-16,4 1 16,-4-1-16,3 2 15,-4-2-15,5 0 16,-5-1-16,2 2 16,-3 2-16,5 0 15,-6 2-15,3-1 16,-5-2-16,4 1 0,-3 0 15,2-1 1,-2 0-16,1 0 0,-2 1 16,-2-1-16,1 0 15,-1 1-15,-2-1 16,-2 1-16,-3-2 16,5 1-16,-6-2 15,1 2-15,-1 0 16,-2 2-16,0 0 15,-7-1-15,2-1 16,-5 0-16,-4-1 16,-5 3-16,-23-3 15,14 2-15,-1-2 16,1 1-16,1-1 16,-2 0-16,-10 1 15,8 0-15,-13 2 16,-1-1-16,12 4 15,-15-6-15,0 0 0</inkml:trace>
  <inkml:trace contextRef="#ctx0" brushRef="#br0" timeOffset="42989.9">19705 6058 0,'0'0'16,"0"0"-16,0 0 16,0 0-16,-1 0 0,2 0 15,-1 2-15,2-1 16,2 3-16,3 2 15,2-3-15,6 6 16,5-1-16,2 1 16,24-1-16,-6-3 15,2-3-15,2-1 16,-2 0-16,1 1 16,3-2-16,4 1 15,5 0-15,-1-1 16,1 2-16,1-2 15,3 2-15,2 1 16,0-1-16,2 2 16,0-1-16,4 0 15,-3 0-15,2 0 16,2 0-16,0 2 16,2 0-16,-3 0 15,1-1-15,3 1 0,-2 1 16,-1 1-16,-1 1 15,0-2-15,-5 1 16,0-2-16,-4 0 16,0 1-16,-3-1 15,-2-1-15,0 0 16,-3 1-16,-4-1 16,-3-1-16,-4-2 15,-1 0-15,-4 0 16,-2 0-16,-25-1 15,11 2 1,-2-2-16,3 0 0,-3 0 16,-9 0-16,13 1 15,-14-1-15,13 1 16,-18 0-16,-1 0 16,0-1-16,0 0 0</inkml:trace>
  <inkml:trace contextRef="#ctx0" brushRef="#br0" timeOffset="70749">25223 6050 0,'0'0'0,"0"0"16,0 0-16,0 0 15,0 0-15,11-4 16,-22 8-16,11-4 0,0 0 15,0 0-15,0 0 16,0 0-16,100 5 16,-74-2-16,0-1 15,27 1-15,-11 0 16,-1-2-16,1 0 16,1-1-16,3 0 15,4 0-15,2 0 16,5 0-16,3-1 15,3 1-15,2 0 16,1 0-16,3 1 16,3-1-16,0 1 15,0 1-15,1 1 16,1-3-16,1 1 16,0 3-16,-2-4 15,4 1-15,-1-1 16,4 1-16,-5 2 0,2-1 15,13 1 1,0 2-16,2-1 16,-9 0-16,-6-3 15,-5 1-15,-2-1 16,-3-1-16,-2 2 16,-1-2-16,-1 2 15,-3-1-15,-5-1 16,-3-1-16,-3 1 15,-5-1-15,-4 2 16,-6-1-16,-28 1 16,11-1-16,0 2 15,-2-1-15,-9 1 16,6 2-16,-11-1 16,6 3-16,-7-6 15,0 0-15</inkml:trace>
  <inkml:trace contextRef="#ctx0" brushRef="#br0" timeOffset="71717.48">26127 6534 0,'-2'4'0,"5"-11"0,-1 4 15,2-4-15,-3 5 16,-11 21 0,10-19-16,0 0 15,0 0-15,-47-51 16,7 53-16,-4 4 16,-11 7-1,-4 5-15,3 2 16,9-3-16,9 0 15,8 0-15,23-16 16,-8 6-16,3 1 16,11-5-1,13 5-15,18-6 0,13-1 16,10-1-16,3 0 16,12-3 15,13 5-16,0 5 1,-16 10-16,-26 2 16,-23-1-16,-19-1 15,-15-2-15,-10-1 16,-3-2-16,-4 1 16,-2-4-16,1 0 15,2-1-15,6-4 16,22-3-16,-8-1 15,1-3-15,10-2 16,-3-4-16,4-7 16,20-21-16,2 9 15,-9 12-15,-11 16 0</inkml:trace>
  <inkml:trace contextRef="#ctx0" brushRef="#br0" timeOffset="72279.87">26353 6300 0,'2'0'16,"-2"-3"-16,0 3 15,0 0 1,32 72-16,-17-34 15,0 4-15,-5 1 16,-2 3 0,4 14-16,3 3 15,3 3-15,-5-16 16,-4-5-16,-4-11 16,-5-26-16,0 9 15,-1-3 32,0-5-47,3-21 16,7-14-16,6-2 15,8-3-15,3-1 16,0 4-16,1 5 16,1 5-16,2 4 15,-25 12-15,11-3 16,0 4-16,0 2 15,-1 9 1,2 25 0,-9 4-16,-5-1 15,-1-3-15,0-6 0,-2-22 16,2 10 0,1-1-16,4-2 15,4-3-15,-3-10 16,1 7-16,-9-8 15</inkml:trace>
  <inkml:trace contextRef="#ctx0" brushRef="#br0" timeOffset="72904.74">27300 6627 0,'1'-1'0,"2"-2"16,-1-5-1,-14 33-15,12-25 16,0 0 0,-77 22-16,36 14 15,10-3-15,8 1 16,7-5-16,5-1 15,9-21-15,-1 9 16,2 4 0,2 0-16,2-3 15,5 0-15,3-7 16,-1-9-16,9 2 16,22-20-16,-10-2 15,2-7 1,-3-7-16,-3 0 15,-12 5-15,-4 4 16,-6 18-16,-2-8 16,0 4-16,-2-1 0,-1 9 15,-1-7 1,-2 11-16,-3 0 16,-1 2-16,-10 23 15,8 2-15,5-1 16,5 1-1,7 5 1,2 2-16,1 0 16,0-8-16,-1-5 15,-6-17-15,3 5 16,1-7-16,-2-4 16,4-1-16,2-6 15,12-26-15,-5 1 16,-9 13-16,-10 19 0</inkml:trace>
  <inkml:trace contextRef="#ctx0" brushRef="#br0" timeOffset="73654.53">27603 6638 0,'0'0'15,"5"3"-15,-10-6 16,5 3-16,0 0 15,41 41-15,-25 2 16,-6-9-16,-3 3 16,-3-5-16,-2 0 15,-1-25-15,0 11 16,0 1-16,0-1 16,0-3-16,-1-5 15,0-10-15,0 4 16,0-2-16,0 3 15,0-9-15,-1-7 16,0-31-16,3 3 16,5-4-16,6-1 0,-1-1 15,-1 2 1,-1 6-16,-1 1 0,0 5 16,-7 24-16,3-9 15,-1 2-15,0 2 16,-2 3-16,-3 11 15,1 3-15,1 0 16,1 5-16,3 7 16,2 2-16,4 2 15,20 13-15,-2-12 16,4-5-16,2-6 16,1-8-16,1-9 15,3-4-15,0-4 16,-1-3-16,-1 0 15,-9 3-15,-5 1 16,-21 9-16,4-5 16,-15-6-1,-20 3-15,-16 4 16,1 3-16,-4 5 16,4 6-16,4 2 15,6 3-15,1 5 0,7 4 16,8 4-16,5 1 15,10 3-15,10 2 16,7 2-16,10 0 16,6 0-16,3-2 15,5-3-15,5-1 16,6-2-16,1-3 16,2-1-16,-1-2 15,-2-7-15,-25-5 0,-25-6 16</inkml:trace>
  <inkml:trace contextRef="#ctx0" brushRef="#br0" timeOffset="79684.39">30673 5966 0,'14'-9'16,"-8"2"-1,-2 3-15,5-3 16,-5 5-16,9-6 16,-10 13-1,8 9 1,-18 26-16,-6-3 16,-1 4-16,-6 7 15,-25 57 1,23-49-16,0 2 15,0 4-15,-1 3 0,-2 4 16,0 1 0,1 4-16,0 3 0,-2 0 15,-1 2 1,-2 0-16,2 1 0,1-2 16,2-2-16,0-4 15,2-3-15,2-3 16,1-4-16,2-6 15,3-4-15,2-5 16,1-7-16,3-5 16,0-7-16,7-22 15,-4 6-15,2 1 16,1-5-16,0-6 16,-1 2-16,2-6 15,-1-2-15,-5 0 16,2-5-16,-2-4 15,3-3-15,0-3 16,-2-2-16,0-4 0,-10-23 16,5 9-1,1 0-15,4 4 0,0 1 16,1 3-16,4 24 16,-2-13-16,0 1 15,2 1-15,-1 2 16,0 7-16,2 9 15,0-5-15,0 4 16,1 4-16,0 0 16,6 32-16,-2 3 15,1 7-15,0 1 16,4 2-16,2-6 16,-1-3-16,0-5 15,-5-2-15,-3-25 16,3 7-16,2 0 15,2-2-15,2-3 16,7-6-16,23-14 16,-3-7-16,3-4 15,-1-4-15,-2 1 0,-2 2 16,-1 2-16,-4 4 16,-2-1-16,-4 3 15,-21 11 1,9-6-16,1-1 15,-5 1-15,-7 7 16,4-3-16,-7 6 0</inkml:trace>
  <inkml:trace contextRef="#ctx0" brushRef="#br0" timeOffset="80793.5">28956 8025 0,'19'79'15,"-9"-26"1,-2 7-16,-2 2 15,-1 12-15,-1 3 16,0 2-16,-1-13 16,-3-7-16,-1-10 15,-3-6-15,0-9 16,0-6-16,3-24 16,-2 10-16,0-6 0,3-7 15,-1 1-15,2-10 16,9-33-16,-1-4 15,7-9-15,1-7 16,5-4-16,5 0 16,3-2-1,3 6-15,2 2 0,0 7 16,-4 8-16,-2 6 16,-3 8-16,-2 8 15,-20 18-15,0 1 16,5-4-16,3 1 15,-6 9 1,11 13-16,-10 10 16,-13 9-16,-11 3 15,-13 4 1,-13 6 0,-12 4-16,-8-3 15,4-12-15,12-11 0,10-9 16,27-14-16,-7 0 15,2-3-15,8-2 16,-6-2-16,12-1 16,-6-2-16,10 3 15,-1-1-15,6 6 16,6-4 0,29 21-16,-5 5 15,3 8-15,-8 1 16,-3 2-16,2-3 15,-1-2-15,-3-4 16,4 2 0,2 2-1,0-1 1,-8-5-16,-12-9 16,-11-11-16,1-3 15,4 1-15,-6-7 0,3-7 16,1-32-16,5-1 15,-5 23-15,-6 23 16</inkml:trace>
  <inkml:trace contextRef="#ctx0" brushRef="#br0" timeOffset="81293.35">29677 8308 0,'0'0'16,"0"0"-16,46 79 15,-31-46-15,-1 13 16,-2 1-16,-4-3 16,-3-1-16,-4-3 15,-1-5-15,-1-4 16,1-24-16,-1 9 16,1-1-16,0-4 15,1-1-15,0-10 16,-1-4-16,0 0 15,8-41 1,14-15 0,12-16-16,5 3 15,-3 15 1,-1 21 0,3 14-16,-3 16 15,-6 15-15,-11 8 16,-3 9-16,-4 6 15,-4 5-15,-1 3 16,-2 0-16,0-2 16,0 0-1,2-5-15,-1-1 16,5-1 0,-7-25-16,3 9 15,2-4-15,5-6 16,-1-6-16,19-24 15,-5-3-15,-13 14 0,-13 15 16</inkml:trace>
  <inkml:trace contextRef="#ctx0" brushRef="#br0" timeOffset="81699.55">30388 8479 0,'2'27'15,"3"0"-15,3 11 16,-1-11-16,5 7 16,-1 0-16,3-3 15,4-3-15,4-7 16,4-6-16,-21-12 16,33 4-16,-30-9 15,36-12-15,-14-6 16,-3-8-16,-14-5 15,-11-2-15,-15 5 16,-12 7-16,-8 2 16,-4 4-16,-4 6 15,-1 4-15,-1-2 16,2 5-16,5 1 16,9 3-16,35 0 15,-16 2-15,5-1 16,-12 2-16,19 0 15,4 0-15,23 8 16,3-2-16,4-1 16,-16-2-16,-22-6 0</inkml:trace>
  <inkml:trace contextRef="#ctx0" brushRef="#br0" timeOffset="82339.98">30831 8394 0,'6'0'16,"-6"0"-16,0 0 16,0 0-1,2 78 1,8-38-16,-1 0 15,0-1-15,1-5 16,2-8-16,-9-19 16,7 7-16,2-2 15,0-1-15,2-5 16,15-13 0,1-15-16,4-11 15,0-3-15,-5-4 16,0 0-1,-4 5-15,-13 16 16,-12 19-16,0 0 0,0 0 16,13-16-16,-9 13 15,-4 15-15,4-9 16,-2 10-16,8 29 16,2-11-16,2 1 15,-1 0-15,3-6 16,4-4-16,5-5 15,4-2-15,1-5 16,3-8-16,2-8 16,0-4-16,0-6 15,-4-2-15,-1-3 16,-6 0-16,-4-5 31,-9-12-31,-9-7 16,-6-8-16,-4 6 15,-1 4-15,-3 6 16,-2 5-16,-5 4 0,-6 4 16,13 12-16,12 12 15</inkml:trace>
  <inkml:trace contextRef="#ctx0" brushRef="#br0" timeOffset="94883.9">2651 7515 0,'3'2'0,"0"0"16,7 2 0,-7-2-16,-1-2 15,1 0-15,6 1 16,-7-1-16,-1-1 16,-1 1-16,0-2 15,2 0-15,6 0 16,-8 0-16,0 2 15,2-2-15,-2 0 16,7-2-16,-7 3 16,0-1-16,0 2 15,0-3-15,3-2 16,-3 4-16,0-2 16,2 1-16,-2 1 0,3-7 15,-3 5 1,1 1-16,1-7 15,-1 6-15,1 1 0,1-6 16,-2 7-16,2-1 16,-3 2-16,0 0 15,1 0-15,-1 1 16,0 0-16,-4 3 16,4-1-1,-3 5-15,-6 5 0,-19 21 16,5-3-16,-1 3 15,1 1-15,-4-3 16,4-3-16,-2-3 16,4 2-16,-1-2 15,0 3-15,1-3 16,-2-2-16,1-1 16,16-19-16,-10 9 15,1-1-15,-4-3 16,3 1-16,-1-1 15,12-7-15,-10 5 0,12-6 16,3-1-16,-1 0 16,-11 4-16,11-4 15,1-1-15,0 1 16,0 0-16,1-3 16,-1 1-16,-6 0 15,9-1-15,-3 1 16,-1-4-16,1 3 15,0 0-15,0-7 16,0 6-16,-2-7 16,2 6-16,0-9 15,-1 2-15,-1-2 16,-1 2-16,0 0 16,0 1-16,3 11 15,-4-4-15,1-4 16,3 8-16,0-2 15,-3 2-15,3 3 0,-4 0 16,-1 5-16,2 9 16,0 5-16,0 0 15,0 1-15,-1-1 16,3-2-16,-1-5 16,1-1-16,2-9 15,1 7-15,3-10 16,1-1-16,3 4 15,9-3-15,1-4 16,28-9-16,-12 2 16,-4 0-16,-20 6 15,11-1-15,-2-2 16,-1-1-16,3-1 16,-10 4-16,-12 4 15</inkml:trace>
  <inkml:trace contextRef="#ctx0" brushRef="#br0" timeOffset="95930.53">2758 7789 0,'0'0'0,"3"-12"16,-2 8 0,-5 20-1,4-16-15,0 0 16,0 0-16,0 0 15,0 0-15,25 38 16,-25 4-16,-2 4 0,-3 0 16,-3 0-16,-2-7 15,1-4-15,0-2 16,3-4-16,5-22 16,-2 10-16,0 1 15,-1-1-15,1 0 16,1-2-16,-1-4 15,3-11-15,-1 3 16,-1 4-16,2-8 16,0-1-16,0-2 15,0 0-15,0-6 16,0-4-16,3-4 16,3-3-16,13-21 15,3 10-15,0 7 16,0 5-16,-14 17 15,9-3-15,2 4 0,24 8 16,-12 6-16,-22-10 16,10 9-16,-6 3 15,-3 3-15,-5 0 16,-4 3-16,-21 14 16,-5-11-16,-3 0 15,-3-5-15,-4-4 16,-1-3-16,0-2 15,0-2-15,-1-3 16,1-6-16,9-6 16,13 5-16,14 3 15</inkml:trace>
  <inkml:trace contextRef="#ctx0" brushRef="#br0" timeOffset="96727.25">3041 8136 0,'-1'15'16,"2"-8"-16,-1-29 16,0 22-16,88 25 15,-54-39 17,2-4-32,-8-6 0,-5 0 15,-19 19-15,8-7 0,-3-3 16,0 2-1,-3 2-15,-8 10 0,-1-6 16,-5 9-16,-28 8 16,4 6-16,1 5 15,2 1-15,8 3 16,15-20-16,-3 10 16,1 0-16,2 4 15,4-1-15,4-1 16,4 1-16,5-1 15,5-1-15,24 4 16,-7-8-16,-1-3 16,-25-6-16,12-1 15,-4-4-15,3-2 16,-1-4-16,1-4 16,-10 5-16,-8 7 0</inkml:trace>
  <inkml:trace contextRef="#ctx0" brushRef="#br0" timeOffset="97117.78">3531 7673 0,'1'9'0,"-2"-18"16,20 63-16,-7-17 15,-4 5-15,-2 2 16,0 4-16,-3-2 0,4 0 16,-4-1-16,2-2 15,1-4-15,1-2 16,-2-3-16,0-3 15,1-2-15,-3-22 16,0 9-16,3 2 16,3-4-16,-2-1 15,0-2-15,-4-12 16,1-3-16,7 1 16,-7 1-16,-4 2 0</inkml:trace>
  <inkml:trace contextRef="#ctx0" brushRef="#br0" timeOffset="97352.11">3798 8085 0,'0'-14'0,"2"52"0,-1-23 16,3 8-16,-1 0 15,0 3-15,0 0 16,3-1-16,-1-2 16,-1-2-16,2-4 15,0-5 1,-5-14-16,-1 2 16</inkml:trace>
  <inkml:trace contextRef="#ctx0" brushRef="#br0" timeOffset="97555.2">3748 7848 0,'0'0'0,"0"0"15,0 2 1,0-2-16,3 3 15,-1-2-15,-1 2 16,-1-3-16</inkml:trace>
  <inkml:trace contextRef="#ctx0" brushRef="#br0" timeOffset="98633.02">3936 8035 0,'0'0'0,"-14"17"15,9-9-15,8 8 16,2-7-1,6-59 1,-2 110-16,0-62 0,14 3 16,23-15-16,-11 0 15,20-28 1,-46 28 0,-2 0-16,-3 0 15,-1 0-15,-4 1 16,-4 12-16,-5-6 15,-6 7-15,-24 14 16,6 4-16,5 2 16,6 3-16,17-17 15,-2 9-15,5 2 16,0 1-16,6 2 0,0-1 16,5 0-1,0-1-15,3-2 0,2 0 16,0-2-16,6-1 15,3-2-15,-1-4 16,3-2-16,-3-4 16,-12-4-16,13 0 15,-3-7-15,-4-4 16,2-3-16,-4-4 16,-1-1-16,0-2 15,-3 0-15,-1 2 16,-1 0-16,-3 2 15,-1 2-15,0 3 16,2 0-16,-1 4 16,-1 8-16,2-6 15,-4 7-15,3 4 16,-2 1-16,5 0 16,0 7-16,3 29 15,-4-2-15,-1 1 16,0-2-16,2-2 15,-1-6-15,-5-21 0,6 8 16,-1-1 0,0-1-16,0-3 15,-1-6-15,6 3 16,-5-10-16,7-1 0,2-6 16,7-30-16,-6 3 15,-4 0-15,3-1 16,-5 4-16,0 2 15,-1 3 1,-8 22-16,1-11 0,0 0 16,-2-1-16,-2-1 15,0 2-15,-1 1 16,1 4-16,0 7 16,-1-6-16,3 10 15,-4-8-15,4 10 16,0 0-16</inkml:trace>
  <inkml:trace contextRef="#ctx0" brushRef="#br0" timeOffset="98992.31">4587 8093 0,'2'2'15,"10"9"-15,2-7 16,29-3-16,-8-8 15,2-9-15,-1-6 16,1-5-16,-6-1 16,-4 1-16,-9 4 15,-14 18-15,4-7 16,-6 1-16,-2 5 16,-21 6-16,-9 9 15,-12 9-15,1 5 16,0 7-16,4 2 15,8-1-15,10 0 16,7-4-16,9-19 0,3 7 16,21 20-16,15-11 15,12-3-15,13-3 16,4-2-16,8-4 16,1-1-16,3-3 15,-37-6-15,-40-2 16</inkml:trace>
  <inkml:trace contextRef="#ctx0" brushRef="#br0" timeOffset="120206.06">14772 7597 0,'0'0'0,"1"1"15,6 5 1,4-3-16,4 4 16,2 0-16,26 9 15,-6-2-15,4-4 16,5-1-16,2 1 16,1-1-16,4-1 15,1 0-15,2 2 16,-1-1-16,-2-1 15,-5 1-15,-5 0 16,-3-1-16,-3 0 16,-6-1-16,-28-5 15,12 2-15,-4-2 16,-11-2-16,0 0 0,3 0 16,-2 0-16,3-1 15,-8-2-15,-3-2 16,-6-3-16,-28-10 15,7 4-15,2-2 16,-2-3-16,1-2 16,3 4-16,5 2 15,20 12-15,-8-5 16,7 5-16,6 3 16,-7-3-16,3 2 15,-5-1-15,9 4 16,3 2-16,13 12 15,9 2-15,11 0 16,3 1-16,-2-4 16,0-5-16,0-1 15,-8 0-15,-26-5 16,12 1-16,-5 5 16,-3 0-16,-5 6 0,-5 2 15,-21 20 1,1-13-16,-1 1 15,2-2-15,16-19 0,-8 8 16,0-3-16,-1 3 16,0-5-16,11-7 15,-6 5-15,10-6 16</inkml:trace>
  <inkml:trace contextRef="#ctx0" brushRef="#br0" timeOffset="122518.02">15993 7272 0,'0'28'16,"-1"19"-16,1-10 15,20 230 16,-16-220-15,-1-9 0,-1-5-16,-1-1 0,1 1 15,3-7-15,-3-24 16,2 13-16,3-3 16,2-6-16,-2-8 15,25-13-15,3-3 16,4-9-16,5-4 15,4-4-15,-2 1 16,2 2-16,-5 0 16,-2 0-16,-9 2 0,-9 7 15,-4 6-15,-16 14 16,1-3-16,-4 6 16,-5 4-16,-24 23 15,-5 2-15,-3 5 16,2 6-16,6 4 15,4-2-15,6-11 16,7 2-16,6 2 16,6-3-16,7-10 15,7-11-15,7-11 16,4-15-16,0-10 16,4-6-16,3-2 15,1-4-15,-3 0 16,-9 5-16,-5 4 0,-12 25 15,2-11-15,-3 10 16,-3 4-16,1-5 16,1 3-16,-2 1 15,0 4-15,-1 8 16,-3 29-16,5-5 16,3-2-16,4-1 15,-7-23-15,4 9 16,1 1-16,0-2 15,0-3-15,0-1 16,-4-11-16,5 2 16,1-8-16,13-28 15,-1-2-15,1-3 16,2-2-16,-1 1 16,-3 4-16,4 2 15,-4 3-15,0 4 16,-1 2-16,-13 21 0,7-8 15,1 4-15,-7 4 16,8 4-16,-1 3 16,-3 7-16,5 32 15,-7-3 1,-5 1-16,-3 1 0,-4-4 16,0-9-16,3-22 15,-1 9-15,0 0 16,0-3-16,1-1 15,1-9-15,0 6 16,1-11-16,1-4 16,5-1-16,18-31 15,1-1-15,5-7 16,5-4-16,-1 8 16,-2 4-16,-3 9 15,-3 5-15,-22 19 16,-1 0-16,4-2 15,2 3-15,-5 6 16,2 3-16,-4 30 16,-6-1-16,-3 3 0,-3 2 15,1-1-15,7-4 16,1-3-16,6-4 16,5-3-16,-8-21 15,8 7-15,29-2 16,-1-15-16,9-14 15,3-11-15,9-12 16,2-5-16,0 1 16,-3 4-16,-8 9 15,-11 5-15,-15 4 16,-11 3-16,-12 18 16,-2-5-16,-7 1 15,-6 4-15,-30 14 16,3 9-16,-6 9 15,3 4-15,3 8 16,6-3-16,9 1 16,8-8-16,8-3 0,8-21 15,1 8 1,3-3-16,4-2 0,-1-9 16,9 1-1,27-33-15,0-8 16,1-9-16,-8 6 15,-7 4-15,-7 7 16,-8 8-16,-10 18 16,4-5-16,-3 0 15,0 5-15,-4 3 16,-1 8-16,2-1 16,-8 28-16,-1 4 15,0 10-15,1 3 16,3 10-16,0-4 15,-2 3-15,-3 0 16,-3-2-16,-2 1 0,-3-2 16,-3 0-16,-4-9 15,-1-4-15,-2-3 16,-5 0-16,-6-8 16,1-8-16,-3-9 15,-2-13-15,0-11 16,0-9-16,5-4 15,1-3-15,8-6 16,6-2-16,4-6 16,10 1-16,7 4 15,5 3-15,1 1 16,-3 24-16,4-10 16,5 1-16,2 0 15,5 0-15,2 2 16,32-2-16,-28 7 0,-24 9 15</inkml:trace>
  <inkml:trace contextRef="#ctx0" brushRef="#br0" timeOffset="124455.07">17897 7656 0,'-1'23'0,"0"13"16,3 1-1,1 12-15,7-2 16,13 15-1,-13-52 1,102-14 15,-75-19-31,2-5 0,-3-1 16,-6 2 0,-7-4-16,-8-2 0,-8-1 15,-6 5-15,-4 0 16,1 20-16,-3-8 15,-1 2-15,0 0 16,0 3-16,4 10 16,-3-6-16,4 14 15,-2 1-15,2 3 16,2 10-16,10 25 16,-2-8-16,-1-1 15,-1-5-15,-5-25 16,2 14-16,2-2 15,1-2-15,3 3 16,4-3-16,3-2 16,27-8-16,-5-10 15,4-9-15,4-8 0,5-7 16,-2-7 0,3-1-16,-5 0 0,-2 6 15,-8 4-15,-9 5 16,-11 1-16,-14 18 15,2-7-15,-5 3 16,-5 4-16,-5 1 16,-26 16-16,3 7 15,-4 8-15,-2 5 16,6 6-16,6-2 16,9-1-16,7-8 15,10-4-15,2-21 16,5 8-16,4-1 15,3-4-15,28-7 16,-3-9-16,3-12 16,-3-7-16,-4-9 15,-1 3-15,-1 0 16,-6 7-16,-7 6 16,-16 17-16,4-6 0,-3 1 15,-5 6-15,0-2 16,-5 5-16,-1 3 15,-8 2-15,-15 22 16,9 1-16,3 0 16,6 2-16,8-22 15,-1 9-15,3 1 16,2 0-16,5-1 16,2-3-16,2-4 15,0-10-15,23-4 16,5-12-16,5-10 15,2-10-15,0-5 16,-22 20-16,-23 20 16,50-46-16,0-2 15,-4 2-15,-24 13 16,-8 6-16,-8 15 16,-5 17-16,1-15 15,-5 7-15,1 5 0,-17 16 16,-3 4-16,-7 7 15,5 2-15,6 1 16,9-5-16,6 0 16,4-20-16,3 9 15,2-1-15,3-2 16,0-4-16,-4-11 16,8 2-16,13-26 15,-6-3-15,0-3 16,-3 2-16,-1 4 15,-14 19-15,6-9 16,-2 2-16,-1 0 16,1 1-16,-3 4 15,-4 9-15,-1 2 16,-2 3-16,0 3 16,-8 33-16,6-1 0,6 11 15,4 1-15,1 6 16,-3-4-1,-3 6-15,-3-2 16,-1-1-16,-6 2 0,-5-1 16,-11-1-16,-4-6 15,-4 1-15,-2-7 16,-6-5-16,-1-5 16,-2-8-16,-1-5 15,2-11-15,3-7 16,3-12-16,0-12 15,4-9-15,1-8 16,8-7-16,9-4 16,7 0-16,7 3 15,0 3-15,1 5 16,2 5-16,1 27 16,0-9-16,3 1 0,3 4 15,0 7 1,31 1-16,4 5 15,7 4-15,7-1 0,3-1 16,7-2-16,2-5 16,10-3-16,5-3 15,2-6-15,1-4 16,1-6-16,-5 0 16,-2-2-16,-12 2 15,-12 1-15,-20-2 16,-12 1-16,-13 0 15,-11 19-15,-4-10 16,-5 2-16,-31 0 16,3 8-16,-1 8 15,4 7-15,3 9 16,7 2-16,6 4 16,4 3-16,6 1 0,7-1 15,7-1-15,8-1 16,5 1-16,13-2 15,7-4-15,14-4 16,7-7-16,19-2 16,10-5-16,9-4 15,-49 2-15,-49-2 16</inkml:trace>
  <inkml:trace contextRef="#ctx0" brushRef="#br0" timeOffset="129563.23">24035 5106 0,'0'0'16,"0"0"-16,0 0 16,68-12-16,18 10 15,-46 1 1,1-1-16,0-3 16,3 2-1,0-2-15,7 3 0,-1-1 16,5 1-16,4 2 15,4 0-15,2 0 16,3 2-16,4-2 16,3 0-16,2-1 15,0 0-15,4 1 16,-1 0-16,-1 0 16,2-2-16,-1 1 15,1-1-15,1 1 16,1 1-16,-1-1 15,1 0-15,-1-1 16,0-2-16,-2 3 0,-1 0 16,-1 0-16,-1-1 15,1 1-15,-3-3 16,-2 1-16,-1 2 16,-1-2-16,2-1 15,-1 1-15,1-2 16,-2-2-16,-3 0 15,1 2-15,-2-1 16,1 3-16,-4-3 16,2 0-16,-4-1 15,1-1-15,-2 1 16,0 0-16,-2-1 16,-3 2-16,2-2 15,-3-1-15,0-2 16,-3-1-16,-1-2 15,-2 2-15,0-1 16,-3 1-16,-2 0 0,1 1 16,-3-2-16,2 0 15,-4-1 1,1-1-16,-3 3 0,1 0 16,-6-1-16,1 2 15,-1-1-15,0 0 16,-1 0-16,0-1 15,-3 1-15,-2 1 16,-2-3-16,4 1 16,0-1-16,-3 1 15,-19 11-15,10-6 16,3-1-16,0 0 16,1-1-16,3-1 15,-1 0-15,-3 2 16,1-2-16,-2 2 15,-1 0-15,-1 2 0,-10 2 16,10-4-16,-13 4 16,10-3-16,-12 4 15,9-5-15,-10 8 16,0 1-16,-2 0 16,-1 1-16,-3 0 15,-2 0-15,0-2 16,-7 4-16,-8 2 15,-4-1-15,-23 4 16,12-5-16,-1-2 16,3-2-16,2-2 15,3 0-15,-1-3 16,25 4-16,-13-2 16,2-1-16,0 1 15,2-2-15,15 6 16,-4-1-16,-6-5 15,12 6-15,2 0 0,4 2 16,4-2 0,29 11-16,-2 2 0,2 3 15,-1 1-15,-4 1 16,-2-3-16,-3-1 16,-3 0-16,-2 1 15,-3-2-15,-19-8 16,7 9-16,1 1 15,-3 6-15,2 24 16,-9-8-16,-7-7 16,4-22-16,0-3 15,1-5-15</inkml:trace>
</inkml:ink>
</file>

<file path=ppt/ink/ink3.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19T07:12:48.330"/>
    </inkml:context>
    <inkml:brush xml:id="br0">
      <inkml:brushProperty name="width" value="0.05292" units="cm"/>
      <inkml:brushProperty name="height" value="0.05292" units="cm"/>
      <inkml:brushProperty name="color" value="#FF0000"/>
    </inkml:brush>
  </inkml:definitions>
  <inkml:trace contextRef="#ctx0" brushRef="#br0">5825 4304 0,'2'0'0,"-13"0"15,11 0-15,38 0 16,-18 1-16,26 3 15,2 0 1,-10-1-16,1 1 16,42 3-1,-40-7-15,3 1 16,2-2-16,4 1 16,0 0-16,3 0 15,-1 1-15,8 1 16,2-2-16,0 1 0,-1-1 15,3 2-15,1-1 16,-1 0-16,0-1 16,-1-1-16,2 0 15,-4-2-15,-1 1 16,-2 2-16,0-1 16,-6 1-16,-3 0 15,-3 1-15,-5 1 16,-4-1-16,-2-1 15,-4 2-15,-24-2 16,10 0-16,1 0 16,-11 0-16,1 1 15,0 0-15,6-1 16,-14 0-16,0 0 0</inkml:trace>
  <inkml:trace contextRef="#ctx0" brushRef="#br0" timeOffset="2577.51">6067 3099 0,'0'-1'16,"-1"-1"-16,1 2 16,-1-1-16,1 1 0,0 0 15,2 9-15,-2-9 16,0 0 0,0 0-16,-5-15 0,10 30 15,-5-15-15,0 0 16,0 0-16,0 0 15,0 0-15,9-54 16,-6 41-16,-1 0 16,-2 1-16,0 1 15,-2-3-15,-5 2 16,-2 1-16,2 8 16,-10-6-16,-2 5 15,-1 4-15,0 5 16,-16 23-16,12-1 15,3 3-15,2 3 16,3 0-16,8-4 0,4-1 16,3-24-16,1 11 15,5-2-15,2-1 16,4-1-16,-3-10 16,11 6-16,0-6 15,25-11-15,-12-2 16,-22 7-16,28-17 15,-12 7-15,-19 9 16,9-5-16,0-2 16,-1-1-16,-3 1 15,1-4-15,-4 3 16,-1 1-16,-3 0 16,-3 9-16,2-4 15,-3 6-15,0 1 16,-1 1-16,0 2 15,-1 4-15,2-4 16,-1 8-16,-2 5 0,-1 3 16,1 4-16,1-2 15,1 1-15,0-1 16,0-4-16,0-2 16,1-2-16,0-7 15,3 5-15,0-7 16,3 5-16,-4-9 15,2-3-15,6 0 16,-5 2-16,-6 2 16</inkml:trace>
  <inkml:trace contextRef="#ctx0" brushRef="#br0" timeOffset="3327.34">6367 2964 0,'0'0'0,"0"0"16,0 0-16,0 0 15,0 0-15,33 52 16,-27-33-16,-1 2 16,-2-1-16,-3 2 15,-2 0-15,0-2 16,-1-1-16,1-2 15,0-10-15,2-7 16,0 0-16,-1 5 16,1-4-16,0-3 15,1-2-15,0 0 16,1-8-16,4-30 16,-1 3-16,1-1 15,-1 6-15,1 2 16,-4 26-16,2-9 15,1 0-15,1 2 16,-3 6-16,2-3 0,-2 1 16,0 9-16,-1 2 15,2 2-15,6 2 16,2 3-16,-1 4 16,4 5-16,-1-2 15,3 0-15,-2-3 16,1-2-16,-8-11 15,10 6-15,-12-10 16,11 0-16,-2-8 16,-3-3-16,-3-5 15,-3-2-15,-1 1 16,-2 1-16,-3 3 16,-1 5-16,-3 10 15,-6-4-15,3 10 16,-28 10-16,6 4 15,3 3-15,7 4 16,3 1-16,13-21 0,-1 12 16,1 2-16,3-2 15,4 3-15,3-3 16,5 0-16,2-5 16,4-1-16,2-5 15,0 1-15,3-2 16,1-3-16,1-2 15,0-2-15,-1-3 16,-13 1-16,-11 4 16</inkml:trace>
  <inkml:trace contextRef="#ctx0" brushRef="#br0" timeOffset="4186.55">7250 2875 0,'0'0'0,"0"0"15,43-43-15,-34 31 16,-8 6-16,5-5 16,-11 9-16,1-4 0,-7 4 15,-27 16-15,5 2 16,0 5-16,0 2 15,4 0-15,6 3 16,5-4-16,14-16 16,-5 10-16,1 1 15,4 0-15,2 0 16,4-2-16,3-3 16,5-8-16,5 4 15,6-3-15,26-13 16,-7-2-16,-1-6 15,-2-4-15,-3-9 16,-3-2-16,-3-5 16,-1 1-16,-3-5 15,-2 0-15,-2-4 16,-2-2-16,-4 5 16,-1-1-16,-1 4 15,-3 1-15,-1 3 0,-3 3 16,-3 0-16,-2 25 15,1-11-15,-1 0 16,0-1-16,-1 3 16,0 1-16,1 11 15,-2-8-15,0 14 16,1 1-16,-2 1 16,0 10-16,-4 32 15,1-5-15,-3 3 16,-1 3-16,-2 1 15,-1-2-15,-3 2 16,4-4-16,0 1 16,3-6-16,2 0 15,6-3-15,2-2 16,3-6-16,-3-23 16,6 10-16,1-2 15,4-3-15,2-5 16,-4-8-16,9-1 0,15-31 15,-17 19-15,-17 15 16</inkml:trace>
  <inkml:trace contextRef="#ctx0" brushRef="#br0" timeOffset="4374.01">7727 2654 0,'-1'-8'0,"1"8"16,1 66-16,-4-26 15,-1 1-15,2-1 16,-2-3-16,4-6 16,-2-25-16,1 9 15,1-2-15,-1-5 16,2-10-16,-1 0 0,0 2 16,0 0-16</inkml:trace>
  <inkml:trace contextRef="#ctx0" brushRef="#br0" timeOffset="4545.84">7641 2435 0,'0'0'16,"0"0"-16,0 0 15,-8 4 1,8-4-16</inkml:trace>
  <inkml:trace contextRef="#ctx0" brushRef="#br0" timeOffset="5014.47">7826 2583 0,'0'0'0,"0"0"16,70-35-16,-37 11 0,0-8 15,-2-6-15,-4-3 16,0 0-16,-2 2 16,-5 0-16,-5 7 15,-2 4-15,-11 22 16,2-8-16,-2 0 16,-1 3-16,-4 7 15,-1-4-15,-1 12 16,-6-3-16,-2 7 15,-13 28-15,5-2 16,5 5-16,2 0 16,4 2-16,2 2 15,0 0-15,3 4 16,-1 0-16,1 0 16,1-1-16,1 0 0,2-3 15,-1-1-15,3-1 16,1-4-16,0-1 15,0-4-15,-3-2 16,2-25-16,0 14 16,-1-1-16,2-3 15,-1-2-15,0-12 16,1 6-16,-2-9 16,1 1-16,-1 1 15</inkml:trace>
  <inkml:trace contextRef="#ctx0" brushRef="#br0" timeOffset="5201.89">7876 2870 0,'0'0'15,"-1"0"-15,0 0 16,-1 0-16,3-1 0,2-1 16,4 5-16,-7-3 15,0 0-15,51-47 16,-23 23-16,4-1 15,-1-6-15,3-5 16,-18 18-16,-16 18 16</inkml:trace>
  <inkml:trace contextRef="#ctx0" brushRef="#br0" timeOffset="5592.49">8314 2356 0,'-8'22'16,"8"-22"-16,18-68 15,-13 44-15,0-1 16,-1 0-16,-2 2 16,-2 1-16,0 4 15,-2 2-15,-2 6 0,2 8 16,-2 4 0,-5-1-16,-1 7 0,-12 32 15,8-5-15,0 5 16,4 1-16,0 4 15,1 2-15,2-4 16,3 2-16,2 1 16,0-1-16,4 0 15,0-3-15,2 1 16,-3-4-16,0 0 16,-1-3-16,0-3 15,0 0-15,0-2 16,-1-25-16,0 13 15,1-2-15,-2 1 0,-2-3 16,-1-3 0,3-12-16,-2-4 0,4 4 15,0 0-15</inkml:trace>
  <inkml:trace contextRef="#ctx0" brushRef="#br0" timeOffset="5779.9">8059 2859 0,'0'-5'16,"0"10"-16,0-5 16,0 0-16,59-33 15,-23 21-15,-1-1 16,4 3-16,-4-3 16,1 1-16,-6-3 15,-4-3-15,-13 10 0,-13 8 16</inkml:trace>
  <inkml:trace contextRef="#ctx0" brushRef="#br0" timeOffset="6514.13">8448 2654 0,'-2'3'0,"5"-10"0,-3 7 15,1 28-15,-2-56 16,12 90-16,-3-39 15,-1 2-15,0 1 16,-1 2-16,-3-2 16,-2-4-16,0-1 15,-3-3-15,0-2 16,0-3-16,1-11 16,-1 5-16,2-7 15,0-1-15,0-3 16,-1-5-16,2-7 15,4-31-15,0 6 16,1 1-16,2 0 0,4-23 16,-12 56-1,1-12-15,-1 2 16,0 10-16,0 7 16,-1-13-16,-1 4 15,1 9-15,1 5 16,-1 1-16,3 8 15,2 3-15,3 4 16,5-1-16,4-1 16,3-2-16,3-5 15,24 0-15,-10-12 16,0-8-16,0-10 16,-4-7-16,-3 0 15,-3 1-15,-5 4 16,-18 16-16,5-7 15,-4 3-15,-7 5 16,-2-2-16,-30 10 0,3 6 16,-4 6-1,1 4-15,2 3 16,9 1-16,1 0 0,7 3 16,5-4-16,11-18 15,-3 10-15,2 1 16,6 0-16,2 1 15,4-1-15,3-3 16,5-1-16,3-4 16,3-2-16,24-7 15,-11-5-15,-2-7 16,-7-8-16,-3-6 16,-15 14-16,-11 12 15</inkml:trace>
  <inkml:trace contextRef="#ctx0" brushRef="#br0" timeOffset="6951.48">9027 2642 0,'-2'3'0,"4"-6"0,-6 23 15,8-40 1,-18 101-16,7-42 0,0-1 16,-1-5-16,-2-5 15,8-23-15,-6 7 16,1-1-16,3-7 15,4-4-15,-2 1 16,2-2-16,-1-3 16,15-22-16,5-5 15,1-8-15,2 1 16,0 3-16,1 6 16,-4 7-16,-17 17 15,2 3-15,3-5 16,0 6-16,-4 4 15,4 4-15,2 7 16,0 29-16,-5-9 16,-2 1-16,0-25 15,0 10-15,1-2 16,1-1-16,2 0 0,0-2 16,0-2-16,-3-10 15,5 3-15,-2-8 16,5-1-16,-1-8 15,9-33-15,-5 1 16,1-9-16,-7 24 16,-8 28-16</inkml:trace>
  <inkml:trace contextRef="#ctx0" brushRef="#br0" timeOffset="7295.2">9518 2108 0,'0'0'0,"0"0"15,10 74-15,-8-22 16,-6 2-16,-39 156 31,33-165-15,4-1-16,3-2 15,5-2-15,3-4 16,2-4-16,-6-25 16,3 9-16,2 2 15,-1-3-15,1-1 16,-2-6-16,-4-8 16,2 5-16,1-4 15,1 4-15,-3-8 16,-3-1-16,1-3 15,2 4-15,-1 3 0</inkml:trace>
  <inkml:trace contextRef="#ctx0" brushRef="#br0" timeOffset="7951.29">9294 2489 0,'-1'0'0,"10"-1"15,-9 1-15,0 0 16,0 0-16,0 0 16,0 0-16,0 0 15,0 0-15,0 0 16,0 0-16,-39 1 16,46 1-1,2-2-15,29 3 16,-53-9-16,116 10 15,-47-7-15,1-4 16,-29 2-16,-26 5 0</inkml:trace>
  <inkml:trace contextRef="#ctx0" brushRef="#br0" timeOffset="9513.42">12370 2486 0,'0'0'16,"0"0"-16,0 0 15,17-29 1,-15 33-16,-21 21 0,30 359 62,-19-296-46,6-52 0,1-7-16,1-23 0,0 11 15,1-3-15,-3-3 16,0-9-16,-1 3 16,-2-7-16,3 1 15,2 1-15</inkml:trace>
  <inkml:trace contextRef="#ctx0" brushRef="#br0" timeOffset="9872.67">12246 2460 0,'18'-24'0,"17"-6"16,43-6-1,-31 22-15,4 7 0,-5 12 16,-5 6-16,-8 3 16,-7 1-16,-22-11 15,6 7-15,-4 2 16,-2 2-16,-3 5 16,-12 21-16,-2-7 15,-6 2-15,-2-1 16,-1-2-16,5-2 15,-1 0-15,1-6 16,2-4-16,13-16 16,-6 7-16,0-5 15,8-7-15,0-2 16,0-3-16,-1 2 0,1 3 16</inkml:trace>
  <inkml:trace contextRef="#ctx0" brushRef="#br0" timeOffset="11278.59">12798 2205 0,'0'6'0,"3"20"16,-4 2-16,0 15 15,-6 2-15,0 8 16,-4-2-16,-3 0 15,2-4-15,-3-1 16,3-2-16,-1-2 16,0-3-16,3-3 15,5-3-15,3-5 16,1-22-16,3 8 16,3-2-16,3-4 15,22-13-15,0-10 16,7-9-16,4-6 15,-21 13-15,-20 17 0,56-43 16,13-6-16,11-2 16,-17 14-16,-8 6 15,-15 8-15,-15 6 16,-13 10-16,-12 7 16,0 0-16,-3 3 15,8-4-15,-13 12 16,-12 11-16,-11 8 15,-2 5-15,-2 1 16,1 3-16,6-2 16,7-2-16,6-4 15,5-4-15,7-20 16,0 8-16,3-1 16,4-1-16,2-4 15,20-8-15,-4-12 16,6-16-16,0-8 0,2-10 15,0 0-15,-2 3 16,-3 6-16,-2 9 16,-5 4-16,-15 19 15,5-6-15,-2 3 16,-3 3-16,0-3 16,-3 10-16,-2 1 15,0 0-15,-2 6 16,-5 8-16,-10 23 15,6-7-15,6-1 16,6-1-16,4 0 16,-2-24-16,4 10 15,3 0-15,-1-1 16,0-1-16,2-1 16,1-5-16,-5-10 15,8 2-15,1-5 16,15-27-16,-6-2 0,4-7 15,1-1-15,4-2 16,0 4-16,6 1 16,-6 2-16,1 6 15,-8 1-15,0 10 16,-20 13-16,10-5 16,-3 3-16,-7 2 15,8-2-15,-10 5 16,-3 1-16,9-4 15,-9 5-15,0 0 16,-1 4-16,2-2 16,-5 7-16,-21 24 15,4-3-15,-5 4 16,0 2-16,-1 1 16,8-1-16,3-2 0,5-3 15,3-3-15,8-21 16,1 11-16,2-2 15,4 1-15,4-1 16,5-5-16,23-9 16,-5-13-16,1-7 15,0-8-15,0-2 16,-2 1-16,-3 5 16,-8 8-16,-19 11 15,5 0-15,-5 2 16,1-1-16,-4 2 15,0 2-15,0 0 16,3-1-16,4-1 16,6 1-16,33-7 15,-7-6-15,4-6 16,-3-7-16,-8-1 16,-5 5-16,-10 3 15,-14 12-15,2-3 16,-6 2-16,-7 6 15,-29 9-15,1 10 0,-4 8 16,1 7-16,7 2 16,10 0-16,6-2 15,11-3-15,11-2 16,13 0-16,14-2 16,14-5-16,12-4 15,8-7-15,6-9 16,-36 1-16,-37-2 15</inkml:trace>
  <inkml:trace contextRef="#ctx0" brushRef="#br0" timeOffset="14152.91">16046 2469 0,'1'0'0,"1"-4"0,-1 1 16,-1 1-1,0 2-15,0 2 0,1 3 16,4 19-16,1 8 16,-2 8-16,-4 6 15,0 0-15,-1 5 16,3-3-16,1-4 15,2-2-15,-2-5 16,4 1-16,2-8 16,-1-5-16,-7-18 15,3 8-15,1-5 16,-3-4-16,-1-1 16,0-3-16,1 2 15,-3-10-15,3 9 0,-2-3 16</inkml:trace>
  <inkml:trace contextRef="#ctx0" brushRef="#br0" timeOffset="14527.84">16043 2540 0,'1'-23'15,"1"5"-15,4-4 16,4 2-16,5-3 15,7 0-15,2 6 16,0 8-16,-17 7 16,11 1-16,1 2 15,19 18-15,-10 1 16,-3 1-16,-17-16 16,4 9-16,-3 3 15,-1 1-15,-4 2 0,-2 3 16,-14 23-16,-4-10 15,-3 1-15,-6-5 16,-1-6-16,-1-3 16,3-1-1,2-1-15,18-18 0,-6 7 16,3-1-16,7-8 16,0 0-16,25-20 15,0-1-15,-11 9 16,-14 11-16</inkml:trace>
  <inkml:trace contextRef="#ctx0" brushRef="#br0" timeOffset="14824.68">16672 2239 0,'6'-3'0,"3"1"0,-52 16 16,43-14-16,0 0 15,78-9-15,-72 47 16,-7 1-16,-5 9 16,-5 2-16,-6 4 15,-2-3-15,3-1 16,-1-4-16,2 1 16,0-4-16,3-4 15,3 0-15,0-4 16,3-4-16,5-26 15,0 10-15,-1-1 16,3-5-16,1-8 16,-2-1-16,0 0 0</inkml:trace>
  <inkml:trace contextRef="#ctx0" brushRef="#br0" timeOffset="15433.91">17048 2583 0,'19'-17'0,"4"-3"16,-4 5-1,-9 7-15,-6 5 16,0 0-16,-3 5 15,-5 0-15,-20 22 16,-11 3-16,-7 4 16,-8 8-16,3-1 15,4 0-15,7-2 16,9-4-16,10-1 0,6-5 16,10-23-16,2 10 15,4-2-15,6-5 16,28-7-16,-2-10 15,7-12-15,0-9 16,2-6-16,-3 0 16,-5 4-16,-3 8 15,-9 7-15,-7 9 16,-24 12-16,5-2 16,0 0-16,4-2 15,-4 2-15,-2 1 16,-2 0-16,-3 3 15,5-2-15,-7 6 16,-3 5-16,0 3 16,2 2-16,5 1 15,3-1-15,4 4 16,4 0-16,3-3 16,5 1-16,0-2 15,4-3-15,0-6 16,2-3-16,2-6 0,16-20 15,-21 13-15,-17 7 16</inkml:trace>
  <inkml:trace contextRef="#ctx0" brushRef="#br0" timeOffset="15808.77">17598 2463 0,'0'0'0,"0"0"16,-3 6-16,2-4 15,5-10-15,-18 33 16,-12 7-16,-2 2 15,-3 1-15,-4 4 16,4-1-16,0-1 16,7-6-16,9 1 15,7-3-15,10 0 16,-1-26-16,18 28 16,-13-25-16,34 12 15,-6-11-15,5-7 16,0-6-16,1-7 15,-2-11-15,-18 13 0,-20 11 16</inkml:trace>
  <inkml:trace contextRef="#ctx0" brushRef="#br0" timeOffset="16152.48">17714 2723 0,'2'-5'0,"-2"5"15,0 0-15,82-6 16,-42-11-16,3-5 16,-2-3-16,-5 2 15,-5 3-15,-6 1 16,-22 14-16,5-5 16,-6-1-16,-19-3 15,-11 15-15,-8 9 16,-9 7-16,4 9 15,2 8-15,11-1 0,10 1 16,13-1 0,11 2-16,15-4 0,12-5 15,12-4-15,11-4 16,11-2-16,6-2 16,4-9-16,-37-2 15,-40-3-15</inkml:trace>
  <inkml:trace contextRef="#ctx0" brushRef="#br0" timeOffset="19792.27">12379 4210 0,'-6'-17'16,"4"9"0,2 8-16,0-1 15,8 27-15,-13-59 16,10 66-16,69-49 31,-31 26-31,5 2 16,8-2-16,7-4 15,10-6-15,8 0 16,12-2-16,10-2 0,6-1 16,4 0-16,0 4 15,-4 1-15,-5 1 16,-14 4-16,-8 1 16,-11 4-16,-9 0 15,-12-1-15,-12 2 16,-8-3-16,-15-4 15,-15-4-15</inkml:trace>
  <inkml:trace contextRef="#ctx0" brushRef="#br0" timeOffset="20229.64">15837 4183 0,'0'0'0,"0"0"16,0 0-16,-10-2 15,13 2-15,37 3 16,3-3 0,15 0-16,13 1 15,15-2-15,10-2 0,12-1 16,8-3-16,7 1 15,3-2-15,4 1 16,-5 3-16,-4 5 16,-10 5-1,-12 3-15,-19 3 0,-39-5 16,-41-7-16</inkml:trace>
  <inkml:trace contextRef="#ctx0" brushRef="#br0" timeOffset="87823.11">23289 7143 0,'3'0'0,"7"0"15,5 0-15,4-1 16,1 1-16,3-1 16,1 2-16,-1-1 15,2 1-15,26 4 16,-11-2-16,1-1 15,-2-2-15,2 1 16,4 2-16,0-3 16,4 2-16,4-2 15,2 1-15,7 1 16,0 0-16,7 0 16,-1 1-16,0-1 0,2 0 15,0 1-15,2-2 16,-4 1-16,-3 1 15,-3-2-15,-1 2 16,-4-2-16,-5 0 16,-3-2-16,-4 1 15,0-1-15,-3 0 16,-5-1-16,-2 3 16,-2 1-16,-26-2 15,13 2-15,-1 1 16,0 1-16,-1 1 15,-14 0-15,10 1 16,-14-6-16,0 0 16</inkml:trace>
  <inkml:trace contextRef="#ctx0" brushRef="#br0" timeOffset="204045.74">9626 15653 0,'1'-1'15,"-2"1"-15,2 0 0,-1 0 16,-1 0-16,-2 1 15,3-1-15,0 0 16,-1 1-16,1-1 16,4 0-16,-1-2 15,3 1-15,-9-2 16,3 3-16,0 0 16,103-8-16,-59 5 15,2 1-15,2 1 16,4 1-16,3 0 15,4 0-15,4 2 16,4-2-16,3 1 16,5-3-16,0 0 15,3-3-15,6 3 16,1 1-16,1 1 16,4-3-16,-1 1 15,-3-1-15,-3 3 16,-2-1-16,-5 2 15,-1-1-15,-5 2 0,0 1 16,-6 0 0,-3 0-16,-3-2 0,-3 2 15,-5-1-15,-5-1 16,2 1-16,-4 0 16,-3 0-16,-2 2 15,-5-3-15,2 0 16,-5 2-16,-4-3 15,-19 1 1,9 0-16,-2 0 0,-6 0 16,8 0-16,-16-1 15,0 0-15,0 0 16,5 0-16,7 0 16,-9 0-16,-3 0 15,0-2-15,-1-1 16,11-5-16,-10 8 0,0 0 15</inkml:trace>
  <inkml:trace contextRef="#ctx0" brushRef="#br0" timeOffset="205701.55">28206 15619 0,'-3'-11'16,"3"11"-1,11 24-15,-22-48 0,62 73 32,-31-39-32,0-3 15,0 1-15,3-1 16,27 9 0,-6-5-16,2-2 0,0-1 15,4-1 1,2-1-16,7 0 0,5 3 15,3-2-15,5-1 16,1-2-16,1 0 16,0 0-16,4 2 15,-2-2-15,1-2 16,-1 0-16,-1 1 16,-5-1-16,0 1 15,0 0-15,-5-2 16,-7-1-16,-3 0 15,-4-3-15,-4-1 16,-3-1-16,-5 1 16,-6-3-16,-1 2 0,-5-1 15,1 0-15,-23 6 16,11-3-16,-1 0 16,0 1-16,-8 1 15,2 0-15,-5 0 16,-3 1-16,-1 0 15,-1-1-15,1 1 16,0 0-16</inkml:trace>
  <inkml:trace contextRef="#ctx0" brushRef="#br0" timeOffset="213699.72">3388 10209 0,'0'0'0,"0"0"0,0 0 15,0 0-15,0 0 16,0 0-16,0 0 16,-26 46-16,15-34 15,-6-1 1,-23 11-16,8-5 0,-40 14 15,31-16 1,0-3-16,-8-1 16,0-3-16,-5-1 15,-2-3-15,-1-4 16,-2-1-16,-1-3 0,-1-3 16,-1-4-16,-1-1 15,2-6-15,-2-3 16,1 0-16,-1-3 15,3-3-15,1-5 16,3 0-16,3-4 16,2-5-16,7-1 15,1-2-15,5-2 16,10-5-16,7-1 16,2-4-16,7-3 15,5-3-15,10 1 16,9 4-16,3-2 15,5 1-15,10 1 16,5 4-16,12 2 16,3 3-16,13 5 15,3 5-15,9 4 0,2 5 16,8 4 0,1 2-16,4 3 0,1 8 15,-1 7-15,-1 9 16,1 9-1,-1 8-15,3 8 0,-1 7 16,-6 7-16,-4 9 16,-9 5-16,-4 6 15,-7 2-15,-8 3 16,-10 5-16,-14 3 16,-10 2-16,-10 3 15,-15 1-15,-19-1 16,-19 0-16,-15-8 15,-5-10-15,30-30 16,34-33-16</inkml:trace>
  <inkml:trace contextRef="#ctx0" brushRef="#br0" timeOffset="-207783.27">10790 10096 0,'-8'-9'0,"8"9"15,37 23 1,-20-16-16,-11-6 16,12 2-16,-14 0 15,-1-3-15,6 11 16,-9-2 0,-7 2-16,-7 1 15,-24 15-15,0-8 16,-3-2-16,-6 0 15,7-3-15,-3-2 16,5-1-16,-6 1 16,-2 2-16,-1-1 0,-4-3 15,-2-1-15,-7 0 16,2-2-16,-7-2 16,0-2-16,-8 1 15,0-4-15,-2-1 16,1-5-16,-1 2 15,2-2-15,-3 0 16,4 0-16,-3-2 16,2-2-16,3-3 15,3-1-15,2-1 16,2-2-16,3 0 16,3-3-16,2 2 15,9-4-15,1 2 16,2-1-16,-2-3 15,8-1-15,4-3 16,4-1-16,-2-2 16,0-1-16,0-1 15,4 1-15,6-3 0,3 1 16,1-1-16,2-1 16,1 1-16,1 1 15,1-1-15,3-1 16,5 0-16,10-1 15,8-1-15,2 0 16,1 0-16,2 2 16,3 1-16,5 3 15,9 1-15,2 1 16,2 2-16,3 2 16,8 3-16,3 1 15,4 2-15,5 5 16,6-1-16,6 4 15,1 2-15,3 2 16,2 5-16,1 0 16,3 3-16,0 3 15,7 3-15,-3 2 16,6-1-16,-5 5 16,4 1-16,-4 2 0,-1 2 15,-4 1-15,-3 1 16,2 3-16,-6-1 15,0 3-15,-8 1 16,2 4-16,-5-1 16,-5 3-16,-3 0 15,-1 2-15,-7 1 16,-9 3-16,-9 5 16,-2 2-16,-8 4 15,-8 4-15,-6 3 16,-5 3-16,-11 3 15,-17 1-15,-14 2 16,-17 0-16,-13-6 16,34-27-16,34-31 0</inkml:trace>
  <inkml:trace contextRef="#ctx0" brushRef="#br0" timeOffset="-206439.89">6149 10212 0,'3'-1'0,"-3"0"0,5-3 16,3-1-16,-25 17 16,17-12-16,0 0 15,63-41-15,-25 25 16,3 6-16,8 3 16,10 2-16,83 5 15,-57 4 1,8 2-16,0 3 15,8 2-15,-5 1 16,2 2-16,-9-2 16,-4 2-16,-8-5 15,-12-2-15,-14-4 16,-12-2-16,-10-1 16,-38 0-16,9 0 15,0 0-15,8-1 16,-5-1-16,8-2 15,-26-7-15,8 4 0,7 7 16</inkml:trace>
</inkml:ink>
</file>

<file path=ppt/ink/ink4.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19T07:17:33.669"/>
    </inkml:context>
    <inkml:brush xml:id="br0">
      <inkml:brushProperty name="width" value="0.05292" units="cm"/>
      <inkml:brushProperty name="height" value="0.05292" units="cm"/>
      <inkml:brushProperty name="color" value="#FF0000"/>
    </inkml:brush>
  </inkml:definitions>
  <inkml:trace contextRef="#ctx0" brushRef="#br0">1501 3952 0,'-1'0'16,"8"0"-16,-7 0 15,0 0-15,0 0 0,0 0 16,-48-2 0,96 4-16,-48-2 31,-89-17-31,84 14 15,-8-5-15,9 5 16,-7-6-16,8 6 16,-6-6-16,4 6 15,-6-5-15,10 6 16,-2 1-16,-8-7 0,10 7 16,-3 0-16,1 1 15,-4-4-15,7 4 16,0 0-16,-2 1 15,2 1-15,2 0 16,-2-2-16,0 3 16,-5 0-16,8 0 15,-3 3-15,2-3 16,1-1-16,1 6 16,-1-7-16,1 1 15,3 5-15,-2-6 16,-1 1-16,14 5 15,-12-7-15,12 5 16,-10-5-16,15 5 16,-12-5-16,15 1 15,2 0-15,-1-2 0,23 0 16,-12 0-16,3-1 16,-3 4-1,-1-1-15,0 0 16,-2-1-16,3 1 0,1-1 15,-1 2-15,-3 0 16,5 0-16,-2-1 16,3-1-16,-1 0 15,2 0-15,-3 2 16,2-2-16,0 0 16,0 1-16,-3 1 15,2 0-15,-2-1 16,0 4-16,2-4 15,1 2-15,-1 0 16,1-1-16,-1 1 16,-1-3-16,1 1 0,2 0 15,-3-1-15,-1-1 16,0 0-16,3 1 16,-2 0-16,-1-1 15,-1 1-15,1-2 16,-2 1-16,-2 0 15,0-2-15,1 0 16,-1 2-16,-3-2 16,0 0-16,-24 2 15,36-3-15,-36 4 16,15-2-16,-2 1 16,2-1-16,-1 0 15,-3 0-15,-11 1 16,13-1-16,-14 0 15,12 0-15,-14 4 16,-1 0-16,12 1 16,-16-1-16,1-2 0,0 0 15</inkml:trace>
  <inkml:trace contextRef="#ctx0" brushRef="#br0" timeOffset="1327.75">1579 4114 0,'0'0'0,"0"0"16,0 0-16,0 0 16,0 0-16,0 0 15,0 0-15,24 59 16,-20-37-16,2 1 16,1 3-16,-4 0 15,0 2-15,0-2 16,2-1-16,-2-1 15,1-1-15,-1-3 16,0-4-16,1 0 16,-2-4-16,-1-7 15,1 6-15,-2-7 16,1 4-16,-1-8 16,0-3-16,0-2 15,2 1-15,-1 1 0,-1 3 16</inkml:trace>
  <inkml:trace contextRef="#ctx0" brushRef="#br0" timeOffset="1921.41">1829 4373 0,'0'0'0,"0"0"16,0 0-16,0 0 16,-4 65-16,5-50 15,1-3-15,3-1 16,-2-7-16,6 4 15,-3-8-15,10 2 16,-1-5-16,1-4 16,0-5-16,0-1 15,-1-3-15,-2 1 16,-2-1-16,-4 4 16,-1-1-16,-7 9 15,-1-4-15,-1 7 0,-4 1 16,-4-5-16,1 8 15,-8-2-15,10 2 16,-13 1-16,11-1 16,-11 2-16,17-4 15,-17 3-15,20-7 16,-1 0-16,-7-1 16,9 4-16,0 0 15</inkml:trace>
  <inkml:trace contextRef="#ctx0" brushRef="#br0" timeOffset="2436.87">2429 4213 0,'0'0'15,"0"0"-15,0 0 16,0 0-16,0 0 15,24-11-15,-48 22 16,24-11 0,-61 51-16,29-26 15,1-1-15,5 0 16,2 0-16,6-6 16,15-14-16,-5 9 0,2-2 15,3 1-15,6 2 16,4 0-16,8-1 15,3 0-15,26 4 16,-8-5-16,3-3 16,-4-2-16,0-6 15,-28-1-15,33-7 16,-9-3-16,-23 7 16,34-20-16,-10 1 15,-17 10-15,-15 12 16</inkml:trace>
  <inkml:trace contextRef="#ctx0" brushRef="#br0" timeOffset="3108.63">2983 4222 0,'0'0'0,"0"0"16,0 0-16,0 0 16,0 0-16,0 0 15,19-6-15,-38 12 16,19-6-16,0 0 15,0 0-15,0 0 16,-58 70-16,28-49 16,2 0-16,19-14 15,-9 7-15,3-1 16,-1 2-16,3 0 16,0 2-16,4-1 15,3-2-15,3 0 16,3-3-16,3-7 15,2 6-15,1-10 16,8 6-16,2-6 0,3-5 16,3-2-1,-1-4-15,3-2 16,-3-2-16,-1 0 0,-3-1 16,-2 2-16,-2 1 15,-4 1-15,-6 7 16,4-6-16,-5 8 15,4-6-15,-6 9 16,1-3-16,-1 1 16,3-6-16,-3 8 15,0 0-15,-2 0 16,2 0-16,0 2 16,2-1-16,-2 2 15,0 1-15,3 0 16,0 4-16,1 3 15,2 4-15,1-1 16,2 1-16,0-1 16,3 2-16,-2-1 15,2-1-15,-2-2 16,1-1-16,-6-8 16,4 5-16,-6-8 0,1-1 15,10 2 1,-2-6-16,2-4 0,-2-6 15,3-2-15,-2-5 16,-3 11-16,-10 11 16</inkml:trace>
  <inkml:trace contextRef="#ctx0" brushRef="#br0" timeOffset="3374.15">3497 4156 0,'0'0'0,"0"0"15,0 0-15,0 0 16,22 82-16,-13-39 16,-2 2-16,0-2 15,2-2-15,4-3 16,-1-2-16,-1-2 15,3-1-15,-2 1 16,-5-3-16,-2-3 16,-4-14-16,-1-14 15</inkml:trace>
  <inkml:trace contextRef="#ctx0" brushRef="#br0" timeOffset="18683.04">9027 2408 0,'0'0'15,"3"0"-15,0 0 16,4-2-16,-22 4 16,349-99 31,-290 82-47,45-13 15,-46 16 1,70-14-1,-84 22 1,-24 2-16,11 1 16,-2 0-16,-8 1 15,6 1-15,-11-1 16,-1 1-16,-3 2 16,-3 1-16,2 3 15,-6 3-15,-6 1 16,-4 1-16,-22 11 15,12-6-15,1 5 16,3 1-16,2 3 16,1 1-16,1 6 15,-1 4-15,2 1 16,-1 6-16,-1-2 0,-3 4 16,-1 0-16,-3 0 15,-3 1-15,2-3 16,-2-3-16,2-2 15,-2-2-15,1-2 16,-1-3-16,3-1 16,5-5-16,3-4 15,16-16-15,-5 6 16,-2-1-16,1-2 16,1 0-16,7-9 15,-7 3-15,11-3 16,0 0-16</inkml:trace>
  <inkml:trace contextRef="#ctx0" brushRef="#br0" timeOffset="18995.5">9044 2750 0,'0'0'0,"0"0"15,98-25-15,89-30 32,-145 42-17,35-9 1,-46 18-16,-1 4 15,-24 0-15,10 1 16,1 4-16,1 1 16,-11-4-16,3 2 0,-10-4 15</inkml:trace>
  <inkml:trace contextRef="#ctx0" brushRef="#br0" timeOffset="19448.52">9905 2601 0,'0'0'0,"0"0"15,2 16-15,-22 78 32,10-55-32,2-1 15,4-6-15,3-26 16,1 12-16,3-3 15,4 1-15,3-5 0,5-2 16,28-6-16,-8-11 16,2-7-16,0-9 15,-1-7-15,-5-3 16,-4 3-16,-3 5 16,-7 4-16,-16 17 15,-7-14-15,-18 10 16,-12 5-16,-6 4 15,-5 4-15,1 2 16,4 6-16,2-2 16,2 1-16,8-3 15,25-6-15,-8 4 16,1-1-16,10 0 16,-4 2-16,11-5 15,2 7-15,1-8 16,8 4-16,-5-2 0,-11-3 15</inkml:trace>
  <inkml:trace contextRef="#ctx0" brushRef="#br0" timeOffset="19901.5">10422 2618 0,'-13'26'0,"-22"48"15,19-31 1,7-4-16,8-6 16,8-7-16,-3-19 15,27 14-15,-1-16 16,7-8-16,2-8 15,2-7-15,3-10 0,-2-9 16,-3-4-16,-6-1 16,-9 4-16,-8 8 15,-12 4-15,-7 22 16,-24-16-16,-13 13 16,-7 9-16,-5 6 15,0 4-15,4 5 16,4 3-16,7 1 15,8 1-15,8 0 16,18-18-16,-6 7 16,7 2-16,3-4 15,6-6-15,4 6 16,6-3-16,-7-3 0,-10-3 16</inkml:trace>
  <inkml:trace contextRef="#ctx0" brushRef="#br0" timeOffset="20354.58">11033 2557 0,'-27'38'16,"-55"108"15,73-112-31,10-5 15,2-23-15,3 10 16,25 7-16,-1-16 16,7-8-16,5-10 15,5-10-15,0-10 16,2-7-16,-3-4 16,-2 1-16,-12 4 15,-11 6-15,-13 5 16,-16 6-16,-15 8 15,-16 5-15,-15 11 16,-8 8-16,-2 9 16,31-10-16,33-11 0</inkml:trace>
  <inkml:trace contextRef="#ctx0" brushRef="#br0" timeOffset="33398.33">14316 3977 0,'0'0'0,"0"0"0,-1-11 15,1 5-15,1 4 16,-1-1-16,1-3 0,0 3 16,1 1-1,4-5-15,-1 6 16,4 2-16,7-1 0,6 3 16,24 14-1,-7-5-15,2 0 0,4 0 16,1 0-16,4-4 15,3 0-15,6 0 16,6-2-16,5 0 16,3 1-16,4 0 15,4-1-15,0 2 16,1-2-16,0 0 16,-2 2-16,0 0 15,-3 0-15,-7 2 16,-6-4-16,-7 0 15,-5 1-15,-9-2 16,-5 0-16,-9 0 0,-23-5 16,11 3-1,-4-3-15,-7-2 16,2 1-16,-8 1 0</inkml:trace>
  <inkml:trace contextRef="#ctx0" brushRef="#br0" timeOffset="34148.15">14448 2815 0,'0'0'0,"0"0"0,-4 6 16,7 2 0,14 25-16,-6-2 0,0 6 15,2-3 1,2 0-16,-2-2 0,2-1 16,-1-5-16,2-4 15,-13-16-15,8 6 16,0-1-16,1-2 15,2-2-15,-7-5 16,11 3-16,-11-8 16,12 1-16,0-5 15,-2-6-15,6-27 16,-8 2-16,-3-2 16,-2-3-16,-3 3 0,-3 1 15,1 1-15,1 4 16,1 5-16,-7 23 15,4-12-15,-1 2 16,-1 5-16,0-1 16,-1 9-16,3-8 15,-4 11-15,0 0 16</inkml:trace>
  <inkml:trace contextRef="#ctx0" brushRef="#br0" timeOffset="34851.15">15234 2830 0,'14'-23'0,"7"-10"16,-6 8-16,3-2 15,-4 0 1,-10 17-16,1 3 16,-6 5-16,0-3 15,-4 8-15,-17 15 16,-4 11-16,-6 5 15,-3 8-15,2 5 16,3-1-16,8 0 16,3-3-16,8-9 0,7-2 15,4-4-15,0-20 16,4 7-16,2-1 16,2-3-16,4-5 15,4-6-15,21-22 16,-4-4-16,0-5 15,-1-4-15,-7 0 16,-6 1-16,-7 2 16,-1 2-16,-9 24 15,1-9-15,-1-1 16,-2 9-16,0-4 16,0 2-16,-1 8 15,-3-4-15,1 7 16,-4 4-16,-2 7 15,-6 29-15,8-8 16,4 5-16,7-2 16,3-3-16,2-5 15,2-2-15,-7-21 0,3 11 16,2-2-16,-1-1 16,2-1-16,-10-13 15,3 2-15,6 3 16,0-8-16,12-29 15,-3-5-15,-9 17 16,-9 20-16</inkml:trace>
  <inkml:trace contextRef="#ctx0" brushRef="#br0" timeOffset="35304.18">15592 2739 0,'0'0'0,"0"0"0,18-13 16,-14 19-1,-26 1-15,73 32 16,-38-7-16,-3 4 0,-3 4 16,-1-4-16,-4-5 15,-2-1-15,1-23 16,-1 11-16,1-3 16,0 0-16,1 0 15,0-4-15,-1-8 16,0 5-16,-1-8 15,0-4-15,0-2 16,-1-6-16,-1-33 16,1 4-16,-1-2 15,1-5-15,0 4 16,6 1-16,0 1 16,2 10-16,0-2 15,-5 29-15,3-12 16,1 3-16,3 1 15,0 4-15,-2 11 16,27 7-16,-7 5 16,-2 4-16,-2 1 15,-4-4-15,-13-10 16,5 1-16,1 0 16,-3-5-16,7 3 15,-16-4-15,0 0 0</inkml:trace>
  <inkml:trace contextRef="#ctx0" brushRef="#br0" timeOffset="35788.43">15949 2537 0,'-8'21'31,"10"-10"-31,4-43 0,4 92 16,24-35-16,-3-9 15,4-4-15,0-8 16,-2-6-16,-1-6 16,-1-2-16,-3 0 15,-22 7-15,10-3 16,0-1-16,-2 2 15,-14 5-15,4-3 16,8-2-16,-12 7 16,-2 2-16,5 4 15,-15 26-15,3-3 16,2 4-16,3 2 16,1 3-16,2-2 15,-2 1-15,-2 2 16,-3 3-16,-3 0 15,-4 0-15,-5 2 0,-10-1 16,-9-2 0,-10 3-16,-13-3 15,-14 4-15,-15-2 16,-15-8-16,53-17 0,53-20 16</inkml:trace>
  <inkml:trace contextRef="#ctx0" brushRef="#br0" timeOffset="83964.54">4734 8758 0,'0'0'16,"13"3"-16,-7-3 15,9 0-15,3 1 16,5 0-16,2 1 16,26 1-16,-9-1 15,1 0-15,2 0 16,-1-2-16,7 0 16,1 1-16,5 1 0,1-1 15,5 0-15,1 3 16,5 0-16,4 1 15,-2-2 1,7 3-16,-2-1 0,9-1 16,-4 3-16,8-3 15,-4-1-15,4 2 16,-1 0-16,4 2 16,-4-4-16,5 2 15,-1 0-15,3-1 16,-1 0-16,0-2 15,-4 0-15,3 1 16,-2-2-16,3 2 16,-4 4-16,2-3 15,-3 1-15,2-3 16,-3 3-16,3 0 16,-7-1-16,4 2 15,-5 1-15,0-3 0,-4 1 16,1 1-16,-1-3 15,-5 2-15,-2 0 16,-3-1-16,-1 1 16,-3-2-16,-4-1 15,-1-1-15,-6 2 16,-6 0-16,-9 0 16,4-3-16,-6 0 15,-2 0-15,-10-3 16,-22 3-16,8 0 15,-11-4-15,-1-3 16,1 7-16,0 0 0</inkml:trace>
  <inkml:trace contextRef="#ctx0" brushRef="#br0" timeOffset="84823.72">4670 7235 0,'-1'-10'0,"1"10"15,21 94-15,-11-47 16,2 2-16,0-1 15,19 75 1,-21-90 0,-1 3-1,-4-19-15,0 0 16,1-2-16,0-1 16,-5-14-16,7 6 15,-4-9-15,-1 1 16,-3 2-16</inkml:trace>
  <inkml:trace contextRef="#ctx0" brushRef="#br0" timeOffset="85136.15">5041 7097 0,'0'0'0,"0"0"15,0 0-15,8 71 16,-7-27-16,-5 5 16,-1 6-16,-2-2 15,3 1-15,2-4 16,5-6-16,3-3 16,-2-3-16,-2-5 15,-2-2-15,1-24 16,-1 9-16,0 1 15,-1-2-15,5-4 16,-1-10-16,3 6 16,-3-12-16,6-2 15,-1-6-15,-4-6 16,-2 9-16,-2 10 0</inkml:trace>
  <inkml:trace contextRef="#ctx0" brushRef="#br0" timeOffset="85354.89">4868 7431 0,'0'0'0,"0"0"15,0 0-15,0 0 16,0 0-16,0 0 16,109 4-16,-62 1 15,4 1-15,-2 0 16,0 1-16,-1-3 15,-4-1-15,-6-3 16,-18 0-16,-20 0 0</inkml:trace>
  <inkml:trace contextRef="#ctx0" brushRef="#br0" timeOffset="85651.66">5750 7327 0,'-13'-8'0,"79"75"16,-46-32-1,0 3-15,14 72 31,-24-76-31,-1-7 16,-8-20-16,5 11 16,-1-3-16,0 1 0,-1-5 15,-1-8-15,3 1 16,-6-4-16,0 0 16</inkml:trace>
  <inkml:trace contextRef="#ctx0" brushRef="#br0" timeOffset="86042.24">6167 7308 0,'0'0'15,"-11"6"1,22-12-16,-56 58 15,8 16 1,27-34-16,9-4 16,15-4-16,10-3 15,12-9-15,2 0 16,1-2-16,4 3 0,-2-4 16,-3 3-1,-9-2-15,-10-1 0,-15-6 16,2 2-16,-4 5 15,-7 1-15,-20 11 16,-4-5-16,-4-5 16,-2-6-16,-5-2 15,3-8-15,4-3 16,5-9-16,5-8 16,11 13-16,12 9 0</inkml:trace>
  <inkml:trace contextRef="#ctx0" brushRef="#br0" timeOffset="86229.63">5794 7153 0,'0'-1'16,"-2"-1"-16,8 11 15,-4-8 1,-1 1-16,-1-2 16</inkml:trace>
  <inkml:trace contextRef="#ctx0" brushRef="#br0" timeOffset="86838.91">6909 7377 0,'18'61'16,"-12"-30"-16,1 8 16,8 48-1,-10-50 1,0-9-16,-2-4 0,-3-19 16,2 7-16,0-4 15,-2-6-15,1 3 16,0-10-16,2-1 15,-2 5-15,-1 1 16</inkml:trace>
  <inkml:trace contextRef="#ctx0" brushRef="#br0" timeOffset="87307.51">6795 7176 0,'2'2'16,"-2"-2"-16,0 0 16,0 2-1,0-2-15,0 0 16</inkml:trace>
  <inkml:trace contextRef="#ctx0" brushRef="#br0" timeOffset="88104.24">7061 7362 0,'0'0'0,"-1"0"0,1 1 16,4-3-16,-4 2 15,-1 14 1,2-28-16,-1 14 0,40 79 15,-24-49-15,1 0 16,-2-1-16,-10-23 16,5 10-16,-2-1 15,0 0-15,1-1 16,-3-2-16,-5-7 16,4 2-16,-4-8 15,-1-3-15,2-1 16,3-3-16,0-5 15,6-32-15,-2 9 16,1 0-16,3 3 16,0 5-16,-9 23 0,7-12 15,0 3-15,1 2 16,3 1-16,0 3 16,-7 9-16,9-2 15,0 6-15,-2 5 16,2 4-16,10 20 15,-8-4-15,-4 0 16,-6-2-16,-5-21 16,-1 12-16,1 1 15,2 0-15,1 1 16,0 3-16,-1-3 16,1-2-16,-1-1 15,-3-9-15,0 1 16,-2-3-16,0-7 15,2-5-15,1-1 16,11-34-16,-2 0 16,-7 19-16,-6 21 0</inkml:trace>
  <inkml:trace contextRef="#ctx0" brushRef="#br0" timeOffset="88416.66">7727 7075 0,'0'0'0,"0"0"16,2 16-16,-4-32 15,4 101-15,-5-43 16,1 4-16,3 0 16,4 0-16,1-4 15,-1-1-15,-1-2 16,-4-3-16,-2-4 15,-2-2-15,5-25 0,-3 12 16,1-1-16,0-2 16,1-6-16,0-2 15,0-6-15,0 8 16,0-13-16,0-1 16,0-10-16,-2-30 15,1 25-15,1 21 16</inkml:trace>
  <inkml:trace contextRef="#ctx0" brushRef="#br0" timeOffset="88635.32">7477 7306 0,'0'0'16,"0"0"-16,-51-12 16,102 24-16,-96-26 15,90 28-15,-45-14 16,0 0-16,132-15 15,-67 15-15,-3-3 0,3 0 16,-8 1-16,-3-1 16,-7 0-16,-5 1 15,-13 2 1,-29 0-16,0 0 0</inkml:trace>
  <inkml:trace contextRef="#ctx0" brushRef="#br0" timeOffset="89572.64">7847 7502 0,'0'0'0,"0"0"0,0 0 15,-7 18-15,14-36 16,-7 18-1,84-4-15,-44-13 32,8-7-32,1-2 0,-6 1 15,-14 8-15,-27 14 16,11-4-16,-11 4 16,-6 4-16,-12 3 15,-11 5-15,-5 8 0,0 5 16,6 1-1,6 2-15,5-2 0,13-16 16,-3 9-16,3 2 16,1 1-16,5 1 15,5-1-15,3-1 16,25 3-16,-2-8 16,3-9-16,1-4 15,-6-8-15,-3-9 16,0-6-16,3-9 15,0 0-15,-3 0 16,-8 1-16,-5 6 16,-14 20-16,4-8 15,-4 1-15,1 2 16,-3 0-16,-2 6 16,2-3-16,-1 7 0,-2-3 15,2 3-15,0 4 16,-2-3-16,4 9 15,4 32-15,-2-6 16,2 2-16,-2-3 16,-1-3-16,-2-26 15,1 11-15,-1 0 16,1-2-16,0-3 16,-2-2-16,1-8 15,0-2-15,-1-1 16,0-2-16,0-6 15,-2-32-15,-1-1 16,2-5-16,3-2 16,2 4-16,2 5 15,0 6-15,1 5 16,-6 24-16,4-12 16,2 5-16,0 0 15,-1 9-15,6-4 16,-5 10-16,9-4 15,-16 1-15,0 0 0</inkml:trace>
  <inkml:trace contextRef="#ctx0" brushRef="#br0" timeOffset="90259.93">8593 7478 0,'-3'-4'0,"3"4"15,0 0-15,0 0 16,0 0-16,38 4 15,-76-8-15,150-20 16,-85 3-16,-2-2 16,-6-1-16,-16 19 15,4-10-15,-5-1 16,-4 3-16,-6 1 16,-2 11-16,-32 5 15,5 9-15,-3 5 0,0 8 16,7 3-1,7 1-15,6-1 16,4 1-16,8-3 0,8-20 16,6 27-16,-2-27 15,25 19-15,0-11 16,9-4-16,8-7 16,7-7-16,5-5 15,4-10-15,1-5 16,0-4-16,-2-3 15,-4 1-15,-10 3 16,-13 6-16,-12 2 16,-19 11-16,3-7 15,-5 1-15,-18-12 16,-8 10-16,-7 7 16,-8 4-16,-2 5 0,4 7 15,7 1-15,7 6 16,19-9-16,-11 25 15,13-3-15,13-1 16,7 0-16,8-2 16,7-3-16,-3-1 15,-2-2-15,-10-1 16,-12-12-16,2 7 16,-4-1-16,-3 2 15,-4 2-15,-4-1 16,-5-3-16,-5 1 15,-4-6-15,-1-4 16,1-4-16,-9-22 16,16-5-16,9-11 15,3 18-15,3 21 0</inkml:trace>
  <inkml:trace contextRef="#ctx0" brushRef="#br0" timeOffset="90525.54">9281 7016 0,'0'0'0,"0"0"0,14 1 15,-4 7-15,14 32 16,-11 2-16,-6 8 16,-11 6-16,-5-2 15,-3-2-15,-2-3 16,4-2-16,2 0 15,5-4-15,5-1 16,4-3-16,1-5 16,-1-5-16,-5-23 15,5 9-15,0-4 16,-2-11-16,3 1 0,-7-1 16,0 0-16</inkml:trace>
  <inkml:trace contextRef="#ctx0" brushRef="#br0" timeOffset="90728.57">9152 7359 0,'0'-1'0,"0"0"16,-1-1-16,4 1 16,21-4-16,8 3 15,14 2-15,5 1 16,3 2-16,2-2 15,-2-1-15,-8-3 16,-5-2-16,-4-1 16,-20 3-16,-17 3 0</inkml:trace>
  <inkml:trace contextRef="#ctx0" brushRef="#br0" timeOffset="90931.69">9699 7407 0,'-4'16'15,"2"-8"-15,8-32 16,-20 83-16,11-14 15,3-31 1,1 10-16,7 22 0,-7-34 16,3 10-16,0-2 15,-1-1-15,0-4 16,-2-6-16,-2-6 16,1-3-16,-1-5 15,-3-19-15,2 14 16,2 10-16</inkml:trace>
  <inkml:trace contextRef="#ctx0" brushRef="#br0" timeOffset="91072.29">9589 7180 0,'-2'-2'0,"2"2"15,0-1-15,2 4 0,0-5 16,-2 2-16,0 0 15</inkml:trace>
  <inkml:trace contextRef="#ctx0" brushRef="#br0" timeOffset="92072.05">9811 7397 0,'8'-6'0,"-2"-1"31,-6 9-31,3 3 15,-20 1-15,57 31 16,-29-5-16,-1-1 16,-3-3-16,-4-19 15,0 5-15,-1 0 16,0-2-16,0-3 16,-1-7-16,-1-2 15,1-5-15,3 3 16,10-32-16,2 1 15,8-7-15,0-3 16,3 3-16,-3 6 16,-1 10-16,0 3 0,-21 18 15,8-4-15,0 2 16,-6 7-16,3 2 16,-1 7-16,-1 6 15,0 30-15,-3-8 16,1-3-16,-2-2 15,-2-26-15,0 11 16,1 0-16,2 0 16,2-2-16,4-1 15,6-5-15,25-7 16,-5-12-16,3-10 16,6-13-16,2-10 15,4-7-15,-25 25 0,22-26 16,3 1-1,3 2-15,-12 16 16,-14 2-16,-10 9 16,-12 16-16,-1-3 0,-5 4 15,-1 4 1,-17 14-16,-8 9 16,-2 6-16,0 7 0,5-1 15,2-2-15,7-5 16,7-5-16,8-19 15,-2 7-15,2-2 16,3-4-16,2-8 16,5 0-16,25-25 15,-3-5-15,-4-4 16,-2-2-16,-1 6 16,-7 8-16,-15 19 15,6-5-15,-3 5 16,-3 7-16,3 6 15,4 32-15,1 0 16,-3 5-16,-5 1 0,-6 0 16,-6-4-16,-6-2 15,-11-3-15,-10-5 16,-17-3-16,-17-4 16,-18-6-16,-15-6 15,-21-9-15,63-4 16,62-1-16</inkml:trace>
  <inkml:trace contextRef="#ctx0" brushRef="#br0" timeOffset="120362.23">8072 10136 0,'0'0'16,"0"0"-16,0 0 0,0 0 15,0 0-15,0 0 16,0 0-16,0 0 15,111 16 1,-75-18-16,4 0 16,6 0-16,2 0 15,1-1-15,5 4 16,3 0-16,4 3 16,2-4-16,2 2 15,1-1-15,5 2 16,2-1-16,12-1 15,-5 3-15,10-2 16,-9 0-16,8 1 16,-5 0-16,6 2 15,1 0-15,-2-2 16,1-2-16,-2 2 0,0 0 16,-5 1-16,1-2 15,-7-1-15,0 0 16,-4 2-16,-5 0 15,-3-1-15,-2 2 16,-2-1-16,-2 2 16,-2-3-16,-7 2 15,0-1-15,-1 3 16,-5 2-16,-4 2 16,-7 0-16,0-2 15,-26-6-15,11 5 16,-2-1-16,-1 2 15,-12-7-15,5 4 0,-8-5 16</inkml:trace>
  <inkml:trace contextRef="#ctx0" brushRef="#br0" timeOffset="140216.92">10260 10348 0,'0'0'0,"0"0"16,9 18-16,4 10 31,1 16-31,-2-6 16,1-2-16,6-3 15,2-2-15,8-2 16,1 0-16,1-2 16,-1 0-16,0-3 15,3 1-15,6 0 16,5-3-16,3 0 16,5 1-16,4-1 15,6-1-15,1-1 0,0 1 16,10-1-16,-5-4 15,4 0-15,-1-1 16,3 0-16,0-2 16,3-2-16,1 2 15,-1 1 1,5 0-16,-3-1 0,5 0 16,-8-1-16,13 2 15,-2-2-15,7-1 16,-3 0-16,5-2 15,0 0-15,4 1 16,2-2-16,0-2 16,0 3-16,3-1 15,1 1-15,5 0 16,0 0-16,3 0 16,4-2-16,1 0 15,5 1-15,-2-3 16,2-1-16,0 0 0,2 1 15,2-3-15,1 1 16,3-5-16,-2 2 16,2-1-16,2-1 15,2-3-15,0 1 16,3-4-16,-3-1 16,6-2-16,-3 8 15,4-1-15,-6 1 16,0-5-16,-2 0 15,3-1-15,1 0 16,0 0-16,0 0 16,1-1-16,3 1 15,0 3-15,1 1 16,-1 0-16,1-3 16,-2-1-16,-3 2 15,-1-1-15,-5-1 16,-1 0-16,-3-2 0,2 1 15,-2 0 1,2-1-16,1 2 16,0-3-16,-3-1 15,-3-2-15,-3-2 16,-1 1-16,0 2 0,-1-3 16,2 1-16,-2-2 15,3 1-15,-4 0 16,-1 0-16,-1 0 15,-2 0-15,-2 0 16,-3-1-16,-3 1 16,0-1-16,2 0 15,-1 0-15,-5 1 16,-1 2-16,-1 0 16,0 1-16,-5 0 15,16-1 1,3 0-16,2-2 0,-18 1 15,-7 2-15,-7 2 16,-8-2-16,-2 2 16,-3 1-16,-3 0 15,-6-3-15,-3 1 16,1-1-16,-6-1 16,6-1-1,-3-3-15,4 2 16,-11 4-1,-8 1-15,-5 2 0,-1 3 16,0-1 0,-5 2-16,-7 0 15,-36 9 1,10-3-16,8-2 16,-8 2-16,5-1 15,10-2-15,-15 3 16,0 2-16,-1-1 15,-2 2-15,-1-1 16,5 0-16,-9-2 16,-29-2-16,-2-7 15,1-3-15,0-3 16,-1-2-16,0 0 0,5-1 16,2 1-16,3 0 15,23 14-15,-11-8 16,0 1-16,1-1 15,2 0-15,14 11 16,-4-2-16,-7-5 16,11 7-16,0 0 15,-2-1-15,6 1 16,2 2-16,0-2 16,36 16-16,-1-4 15,8 2-15,-1 0 16,-1 1-16,-2 0 15,1 0-15,-5-1 16,-11 0-16,-7 0 16,-16-11-16,4 9 15,-4 1-15,-1 0 0,-1 6 16,-3 0 0,-7 2-16,-12 24 15,-3-9-15,7-4 16,12-5-16,0-13 15,1-14-15</inkml:trace>
  <inkml:trace contextRef="#ctx0" brushRef="#br0" timeOffset="167851.07">21015 5707 0,'21'2'16,"-5"0"-16,30-3 15,-1-1-15,4-1 16,8-1-16,64-7 16,-51 5-1,95-7 1,-77 10-16,10 2 16,2 3-16,6 5 15,0 2-15,0 8 16,-1 3-16,-2-5 0,-50-6 15,-53-9 1</inkml:trace>
  <inkml:trace contextRef="#ctx0" brushRef="#br0" timeOffset="-207830.24">12038 16854 0,'0'1'15,"1"-1"1,0 0-1,-1 0-15,0 0 0,-2-2 16,2 2 0,25 7-1,20-5 1,-21-2 0,0-1-16,26-2 15,-15 3-15,-22 0 16,34 3-16,-10-1 15,-1 1-15,0-1 16,4 1-16,4 0 16,6 1-16,5-1 15,3 1-15,4 2 16,4 3-16,1-1 16,2-1-16,1-2 15,1 0-15,0 1 16,0 0-16,3 1 0,3 0 15,2 1 1,2-3-16,2-1 0,1-1 16,2 0-16,4 0 15,-3 2-15,3-1 16,-3 3-16,0 1 16,1 2-16,-2-3 15,0-4-15,2-1 16,0-4-16,-1 2 15,1 0-15,-3 0 16,0 0-16,-1-1 16,0-4-16,-1 1 15,1 0-15,-4 0 16,2-1-16,2 1 16,-1-1-16,2 2 15,0 0-15,0 0 16,-2 0-16,4 0 0,-1 1 15,3-1 1,-3 0-16,-3 0 16,0 1-16,-1-1 15,-3 2-15,3-1 0,-3-1 16,2 2-16,-1-2 16,-3 1-16,-1-2 15,-3 0-15,-1 0 16,-2 0-16,-1-1 15,0 0-15,-2 1 16,-3 2-16,-2 0 16,0 1-16,-4 0 15,-5-1-15,-6 0 16,-2-2-16,-6-2 16,-7-1-16,-7-3 15,-13 5-15,-12 5 0</inkml:trace>
  <inkml:trace contextRef="#ctx0" brushRef="#br0" timeOffset="-194161.55">14261 8634 0,'0'3'0,"0"-3"15,16-5-15,-32 10 16,16-5-1,90-12-15,-66 12 16,27 1-16,-4-1 16,-3 1-16,0 0 15,1 0-15,5-2 16,-2 1-16,3-1 16,7 2-16,-1 0 15,9 1-15,-2-1 16,9-1-16,0 2 15,-3-1-15,2 1 16,3-1-16,1-4 16,5 0-16,-4 0 15,3 3-15,-1 3 16,1-3-16,3 0 16,1 0-16,-4 3 15,4 0-15,-2-6 0,3-1 16,-2-3-16,4 6 15,-1 1-15,3 3 16,-3-1-16,4 1 16,-2-2-16,1-1 15,-3-3-15,1 0 16,-3 1-16,0 4 16,-5 3-16,1-1 15,-1-2-15,-2-5 16,2 1-16,-2 2 15,-2 0-15,2 0 16,-5 0-16,-2 2 16,-4-1-16,0 3 15,-5 0-15,-4 2 16,-3 0-16,-5 1 16,-5 0-16,-8 4 15,-6-2-15,-23-9 0,-2 1 16,-5-1-16</inkml:trace>
</inkml:ink>
</file>

<file path=ppt/ink/ink5.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19T07:21:50.046"/>
    </inkml:context>
    <inkml:brush xml:id="br0">
      <inkml:brushProperty name="width" value="0.05292" units="cm"/>
      <inkml:brushProperty name="height" value="0.05292" units="cm"/>
      <inkml:brushProperty name="color" value="#FF0000"/>
    </inkml:brush>
  </inkml:definitions>
  <inkml:trace contextRef="#ctx0" brushRef="#br0">4121 4003 0,'-3'4'15,"6"-8"-15,-5 13 16,4-18 15,105 15-31,-62-9 16,1-2-16,6-1 15,5 3-15,4-1 16,2 0-16,3 3 16,3-2-16,3 1 15,3 1-15,7-1 16,2 1-16,3-1 16,5-1-16,4 2 15,5-1-15,1 1 16,5-3-16,2 3 0,1-1 15,6 4 1,-3-4-16,6 4 0,-3-1 16,1 2-16,1-1 15,0 1-15,-1 0 16,1 0-16,-4 0 16,3-1-16,-4 2 15,-1-1-15,0 2 16,-3-2-16,-2 0 15,-3-1-15,-2-1 16,-5 1-16,-6 0 16,-2 0-16,-8-2 15,-3 2-15,-9 1 16,-6-3-16,-7 1 16,-7 0-16,-6-1 15,-11 0-15,-7 1 16,-32-2-16,14 2 15,-2-1-15,11 0 0,-16 0 16,-6-1 0,6 1-16,0 0 0</inkml:trace>
  <inkml:trace contextRef="#ctx0" brushRef="#br0" timeOffset="968.55">6833 2283 0,'0'0'0,"0"0"16,0 0-16,0 0 15,0 0-15,0 0 16,0 0-16,53 79 15,-51-42-15,-1 3 16,-2 1-16,-1-1 16,-3-2-16,1 0 15,0-3-15,-1-3 0,1-3 16,3-24-16,-2 10 16,1-2-16,-1-2 15,3-11-15,0 3 16,-2 2-16,2-8 15,1-1-15,1-3 16,3-6-16,15-30 16,0 8-16,7 2 15,0 0-15,4 7 16,4 5-16,7 7 16,3 5-16,-4 8 15,-3 7-15,-6 6 16,-6 5-16,-3 5 15,-6 3-15,-9 5 16,-8-2-16,-10 3 0,-7-1 16,-6 1-16,-7-3 15,-4 2-15,-3-5 16,0-1-16,-5-3 16,1-2-16,-2-2 15,0-3-15,1-2 16,4-7-16,-1-4 15,6-9-15,5-10 16,14 10-16,14 8 16</inkml:trace>
  <inkml:trace contextRef="#ctx0" brushRef="#br0" timeOffset="1187.25">6802 2154 0,'17'-15'0,"15"-2"0,-2 8 16,13-2 0,0 5-16,-1 6 0,-4 4 15,-1-3-15,-19 2 16,-18-3-16</inkml:trace>
  <inkml:trace contextRef="#ctx0" brushRef="#br0" timeOffset="1780.83">7504 2513 0,'0'0'0,"0"0"15,-55 109-15,52-99 16,-2 10-1,5 33 1,4-38-16,2-6 16,-1-8-16,9 3 15,0-8-15,2-6 16,9-29-16,-11 8 16,-4-1-16,-6 24 15,-1-11-15,-3 4 16,-1 1-16,-5 4 15,0 9-15,-10-4 16,-1 6-16,-4 6 16,-18 16-16,10-3 15,20-16-15,-7 6 0,4 0 16,7-6-16,5-4 16</inkml:trace>
  <inkml:trace contextRef="#ctx0" brushRef="#br0" timeOffset="2749.35">8347 2107 0,'0'0'15,"0"0"-15,0 0 16,0 0 0,-65 98-1,-15 2 1,31-43-16,-6 3 15,-3 0-15,4 0 16,3-1-16,3 2 16,5-5-16,3 0 15,8-6-15,7-4 16,4-1-16,4-5 16,3-6-16,4-4 15,7-25-15,-4 9 16,1-2-16,1-4 15,1-9-15,1-4 0,-5-2 16,3-31-16,2 21 16,3 17-16</inkml:trace>
  <inkml:trace contextRef="#ctx0" brushRef="#br0" timeOffset="2999.29">7911 2141 0,'0'0'0,"0"0"0,0 0 16,0 0-16,7 44 31</inkml:trace>
  <inkml:trace contextRef="#ctx0" brushRef="#br0" timeOffset="3249.26">7948 2870 0,'-3'0'0,"3"0"0,10 16 16,-10-16 0</inkml:trace>
  <inkml:trace contextRef="#ctx0" brushRef="#br0" timeOffset="143153.79">5117 8482 0,'56'2'0,"-155"-17"15,102 17-15,-19-5 16,2-1-16,8 3 0,-7-2 16,13 3-1,-3 0-15,3 0 0,-1 0 16,2 0-16,2 3 15,2-1-15,3 1 16,-2 1-16,34 9 16,-4-6-16,3 1 15,4-2-15,2-1 16,5-3-16,6 0 16,3 0-16,5 1 15,3 0-15,10-2 16,-3 2-16,6 0 15,1-1-15,0-1 16,0 1-16,5 0 16,2 1-16,-4 0 15,5 0-15,-5-1 16,6-1-16,-3 1 16,2-1-16,-3 1 0,3-2 15,-6 0-15,3 0 16,-6 1-16,-4 1 15,-3 0-15,-2-1 16,-2 0-16,-4 0 16,-5 0-16,-6 1 15,-2-1-15,-3-1 16,-3 0-16,-8 2 16,-2-2-16,-2 1 15,-1 0-15,-4 1 16,-23-2-16,8 3 15,-1-2-15,-13-1 16,0 0-16,5 1 16,4 0-16,-10-2 15,-3-1-15,-18-10 16,-6-3-16,14 7 0,14 8 16</inkml:trace>
  <inkml:trace contextRef="#ctx0" brushRef="#br0" timeOffset="144200.44">5312 7303 0,'0'0'16,"0"0"-16,0 0 16,0 0-16,106-31 15,-84 20 1,14-19-16,-7 5 16,-5 1-16,-5-1 15,-14 18-15,7-6 16,-4-3-16,3 2 15,0-3-15,-5 1 0,-3 2 16,-3-1-16,-7 4 16,1 8-16,-10-4 15,-3 0-15,-1 4 16,0 3-16,-2 0 16,3 5-16,-3-1 15,0 0-15,2 3 16,-1 0-16,3 0 15,3 3-15,4 0 16,0 4-16,3 1 16,5 3-16,2 3 15,2 3-15,2 2 16,10 25-16,-3-11 16,-3 3-16,-2-1 15,-2-4-15,-2-3 16,4-1-16,0 0 0,0 0 15,-1 0-15,-2 0 16,1-2-16,-3-5 16,-2-19-16,2 9 15,-3-1-15,2 1 16,-4-1-16,2 1 16,-1-5-16,4-9 15,-4 6-15,2-11 16,2-4-16,-3 8 15,3-2-15</inkml:trace>
  <inkml:trace contextRef="#ctx0" brushRef="#br0" timeOffset="144419.17">5234 7508 0,'0'0'16,"0"0"-16,0 0 15,0 0-15,0 0 0,0 0 16,0 0-16,0 0 16,0 0-16,107 0 15,-56 7-15,-10-5 16,-1-4-16,-6-4 16,-1-2-16,-3-5 15,-13 6-15,-17 7 16</inkml:trace>
  <inkml:trace contextRef="#ctx0" brushRef="#br0" timeOffset="144856.51">5728 7454 0,'0'0'16,"0"0"-16,0 0 0,0 0 15,0 0-15,-18 68 16,20-47-16,2 0 16,2-1-16,5-3 15,2-1-15,3-6 16,4-3-16,21-8 16,-4-9-16,-4-3 15,-6-6-15,0-2 16,-22 17-16,8-10 15,-3 2-15,-2-2 16,-4 1-16,-11 9 16,-23-13-16,-6 9 15,2 2-15,0 5 16,-4 4-16,3-2 16,4 2-16,3-1 0,24-1 15,-9-1-15,7 0 16,-5-1-16,10-1 15,2-2-15,-2-3 16,1 7-16,0 0 16</inkml:trace>
  <inkml:trace contextRef="#ctx0" brushRef="#br0" timeOffset="145293.96">6129 7383 0,'7'14'0,"16"59"31,-24-35-15,-5 1-16,-4-5 0,1-5 15,8-21-15,-5 7 16,3-10-16,-2 6 16,1-1-16,-1-2 15,5-9-15,0-4 16,1 0-16,4-7 16,0-6-16,11-25 15,-3 14-15,-7 16 16,2-7-16,-1 0 15,0 3-15,0-1 16,1-2-16,1 5 16,1-1-16,0 4 15,2 3-15,1-2 16,3 3-16,2-1 16,-10 6-16,-8 3 0</inkml:trace>
  <inkml:trace contextRef="#ctx0" brushRef="#br0" timeOffset="146121.88">6407 7384 0,'0'0'16,"19"-7"-16,-38 14 0,19-7 31,0 0-31,57 45 16,-60-8-16,-7 0 15,1 0-15,0-7 16,8-25-16,-4 12 16,0 0-16,-1-3 15,1 0-15,4-11 16,-3 6-16,5-9 16,0-5-16,1 2 15,15-26-15,3-5 16,7-1-16,2 0 15,0 3-15,-3 2 16,6 4-16,-1 3 16,0 3-16,-8 5 15,-5 7-15,-22 11 0,11-3 16,1 2 0,11 1-16,-2 8 0,-1 26 15,-8-4-15,-6 1 16,-3-2-16,1-22 15,-3 11-15,0-3 16,0 2-16,1-1 16,0-3-16,0-3 15,2-12-15,-1 6 16,3-12-16,1-1 16,2-7-16,17-29 15,5 4-15,4 0 16,-1-2-16,0 3 15,-2 5-15,3 3 16,0 6-16,-2 2 16,-3 8-16,-22 11 0,8-2 15,-5 4-15,5 1 16,-5 7-16,-2 3 16,-2 8-16,-4 25 15,-4-7-15,2 0 16,3 0-16,2 3 15,-2-4-15,-2 3 16,-5-1-16,-6 2 16,1-3-16,6-19 15,6-18-15</inkml:trace>
  <inkml:trace contextRef="#ctx0" brushRef="#br0" timeOffset="147387.17">8775 8546 0,'0'0'0,"0"0"16,0 0 0,0 0-16,0 0 0,0 0 15,0 0-15,0 0 16,0 0 0,1-6-1,-2 12-15,167-10 31,-108 5-31,9 2 16,5 2-16,7-1 16,11 2-16,0-1 15,9 3-15,0-2 16,4 3-16,-1-1 16,2 0-16,-9-1 15,0-1-15,-9 2 16,-4-2-16,-13-3 15,-8 1-15,-10-3 16,-9-1-16,-15-1 0,-25-2 16,9 2-16,-11-2 15,1-5 1,-27-21-16,14 17 0,12 12 16</inkml:trace>
  <inkml:trace contextRef="#ctx0" brushRef="#br0" timeOffset="148355.73">8533 7437 0,'0'0'0,"1"0"15,-2 0-15,1 0 16,0 0 0,0 0-16,16-32 15,-32 64-15,44-112 16,-27 61-1,-1-2-15,-5-2 16,-1 6-16,-3-2 0,-3 4 16,-2 6-1,-4 3-15,-18 15 0,2 8 16,-1 11-16,2 3 16,8 5-1,5-1-15,3-2 0,6-4 16,7-2-16,7-22 15,0 11-15,6-4 16,5-1-16,4-3 16,3-3-16,29-12 15,-13-7-15,-2-3 16,-4 1-16,1-3 16,-5 5-16,-23 9 15,9-2-15,-1 1 16,-8 2-16,4 0 15,-8 7-15,0 0 16,0 2-16,5 2 16,-2 4-16,-2 5 15,-1-1-15,0 0 0,2 2 16,1 1 0,5-1-16,0-1 15,4-2-15,0 0 0,2-5 16,-1-2-16,-8-10 15,8 0-15,-1-7 16,7-31-16,-11 23 16,-8 18-16</inkml:trace>
  <inkml:trace contextRef="#ctx0" brushRef="#br0" timeOffset="148839.95">8965 6947 0,'0'0'0,"13"-5"0,-4 10 16,-1 39 0,-12-1-1,-9 9-15,-6 7 16,-7 4-16,1-2 15,4 0-15,3-4 16,5-4-16,3-6 16,2 26-1,7-67-15,1 12 16,2-4-16,3-2 16,0-10-16,10 1 15,22-19-15,-7-6 16,-3-8-16,-2-2 15,-3 3-15,-8 9 16,-12 16-16,4-8 0,-4 2 16,-3 2-16,-6 5 15,-25-2-15,1 6 16,2 3-16,0-1 16,20-3-16,-10 5 15,0-2-15,2 0 16,10-3-16,-11-1 15,18 1-15,0 0 16</inkml:trace>
  <inkml:trace contextRef="#ctx0" brushRef="#br0" timeOffset="149355.46">9200 7357 0,'-17'60'15,"14"-28"-15,-4 20 32,8-45-32,-1 11 0,4 0 15,1-1-15,3 0 16,6-4-16,2-5 16,5-6-16,24-15 15,-13-6-15,-5-7 16,-2-4-16,-5 2 0,-9 1 15,-10 21-15,0-9 16,-4 1-16,-7 1 16,-5 1-16,-4 3 15,-27 4-15,6 8 16,3 4-16,9 0 16,37-10-16,-28 12 15,5-1-15,13-2 16,-7 5-16,8-7 15,-2 6-15,8-10 16,3 6-16,-9-6 16,0 0-16</inkml:trace>
  <inkml:trace contextRef="#ctx0" brushRef="#br0" timeOffset="149855.34">9540 7374 0,'-2'5'15,"9"-22"-15,-25 62 16,14-24-16,1 1 16,1-1-16,2 0 15,2-1-15,5-6 16,5 1-16,5-7 15,3-3-15,29-13 16,-8-5-16,1-5 16,-1-5-16,-4 0 15,-6 2-15,-5 5 16,-21 13-16,6-5 16,-3 1-16,-9 5 15,1-3-15,-6 6 16,1 0-16,-6-2 15,4 5-15,-7 2 0,1 2 16,1 3-16,3 1 16,5 1-16,4 2 15,4-1-15,5-1 16,6 1-16,0-2 16,2 1-16,-1-1 15,1-3-15,-1-3 16,-7-7-16,10 0 15,13-20-15,-10-1 16,1-9-16,-6-9 16,-9 21-16,-8 19 15</inkml:trace>
  <inkml:trace contextRef="#ctx0" brushRef="#br0" timeOffset="150120.93">10184 7044 0,'0'0'0,"3"24"16,-4 13-16,1 1 0,3 7 15,4 3-15,-1 0 16,-1-2-16,0-2 16,1-3-16,0 0 15,2-5-15,-1-2 16,1-3-16,-8-25 15,3 12-15,0-2 16,-1-1-16,0-3 16,-1-13-16,0-4 15,-1 5-15,0 0 0</inkml:trace>
  <inkml:trace contextRef="#ctx0" brushRef="#br0" timeOffset="150292.73">10100 7295 0,'0'0'0,"-2"-4"16,1-1-16,3-1 15,4 3-15,24-5 16,10 4-16,12 8 16,8-2-16,-28 1 15,-32-3-15</inkml:trace>
  <inkml:trace contextRef="#ctx0" brushRef="#br0" timeOffset="177567.56">19612 6852 0,'0'0'0,"-88"-13"16,88 13 0,0 0-16,0 0 15,-6 0-15,-10 0 16,15 2-16,3-1 15,2 2-15,-3 1 16,10 0-16,5 0 16,36 1-16,-9-4 15,6 1-15,4-1 16,3 2-16,0-3 16,7 0-16,7-2 15,3 1-15,6-1 16,6 2-16,9-3 0,2-1 15,0 2-15,2 0 16,7 0-16,11-1 16,3-1-16,6 1 15,2 0-15,4 1 16,1 2 0,49 0-1,21 2-15,16 1 16,-38-1-16,-12 2 15,-10-2-15,-9 2 16,-3-1-16,0 3 16,-1 1-16,-3-2 15,-4 2-15,-4 0 16,-3 0-16,-2 3 0,-3-2 16,-5 3-1,-3-1-15,0-1 0,-4-1 16,-2 0-16,-8 0 15,-4 0-15,-7 1 16,-7-2 0,8 1-16,-4-2 15,2 0-15,-16-3 16,-8 0-16,-7-1 16,-8-1-1,2-2-15,0 1 16,0 0-16,-12 3 15,-4-1-15,-4 0 16,-27-1-16,8 0 16,1 1-16,-2-1 15,-9 1-15,10 4 16,-13-1-16,10 3 16,-13-4-16,8 3 15,-8-7-15,0 0 16</inkml:trace>
  <inkml:trace contextRef="#ctx0" brushRef="#br0" timeOffset="178879.81">27048 7547 0,'0'0'0,"25"10"0,-50-20 16,25 10-1,0 0-15,0 0 16,0 0 0,0 0-16,0 0 0,0 0 15,0 0-15,0 0 16,-68 39-16,14-36 15,-4 0-15,0 0 16,-4 1-16,-5 1 16,-3-2-16,-2-1 15,-4-2-15,-6-2 16,-2 1-16,-5-2 16,0 0-16,1 0 15,2-2-15,1-1 16,0 1-16,2-5 15,-12 0 1,-5-2-16,-2 0 16,12 0-16,6-1 15,5 1-15,5-2 16,7 2-16,-2-2 16,4 3-16,3-4 15,5 1-15,3-3 16,1-3-16,6 0 0,2-1 15,6-4-15,2 0 16,4 2-16,1-3 16,8 3-16,5 1 15,14 16-15,-4-7 16,1 0-16,2 0 16,0 2-16,6 11 15,0 0-15,0 0 16,0 0-16,0 0 15,-1-4-15,-4-7 16,4 9-16,1 4 16,0 0-16,0 2 15,0-1-15,-4 2 16,3 3-16,-2 3 16,-1 3-16,-2 2 15,-3 0 1,-1 1-16,-3 1 0,1 1 15,0-2-15,2-2 16,4-1-16,4-11 16,-3 7-16,3-10 15,2 0-15,1-5 16,0 0-16,-1-1 16,2-6-16,3-7 15,12-26-15,-1 12 31,2-1-31,-5 8 16,-11 20-16,4-6 16,-3 6-16,-1 5 15,-2 3-15,2 3 16,2 6-16,-1 1 16,2 8-16,3 1 0,16 21 15,2-10 1,2-6-16,3-3 0,-1-3 15,-4-3-15,2-5 16,-1-7-16,-13-2 16,-14-3-16</inkml:trace>
  <inkml:trace contextRef="#ctx0" brushRef="#br0" timeOffset="-191599.63">4978 12684 0,'-1'0'0,"2"1"16,2 0-16,1 0 15,-16-4-15,12 3 16,0 0-16,0 0 16,0 0-1,0 0-15,0 0 16,0 0 0,65 25-16,-51-21 15,-10-2-15,4-1 16,12 6-16,-11-6 15,15 5-15,2-1 16,0 0-16,22 2 16,-8-1-16,2 0 15,6-1-15,2 0 16,3-1-16,4 0 16,3 1-16,4 0 15,3-2-15,4-2 16,6 1-16,0-2 15,1 1-15,4-4 0,0 0 16,2 1-16,3-2 16,0 1-16,-1-3 15,1 1-15,-2-2 16,4 0-16,-2 0 16,-2 1-16,1 1 15,1-1-15,-2 0 16,-3 0-1,0 0-15,-3 0 0,1 1 16,1 2-16,2 0 16,-1 0-16,3 1 15,-2 0-15,-4 2 16,-2-1-16,-1-1 16,-6 1-16,0-2 15,-5 1-15,1 1 16,-7 0-16,0-1 15,-3-1-15,-6 0 16,-5 1-16,-6 0 16,-6-1-16,-6-4 0,-14 4 15,-13 3-15</inkml:trace>
  <inkml:trace contextRef="#ctx0" brushRef="#br0" timeOffset="-168089.49">10257 14617 0,'0'0'0,"0"0"16,0 0-1,0 0-15,0 0 16,0 0-16,-5 33 16,7-31-16,-1-1 15,3 7-15,-6-52 16,2 44-16,26 50 16,-17-50-16,16 2 15,26-4-15,-11 1 16,2-1-16,3 1 15,5 1-15,-4 0 16,5 1-16,-1 2 16,6 1-16,4-1 15,0-1-15,2-1 16,4-1-16,1 0 16,1 0-16,0-1 15,-2 0-15,1 2 16,-4-3-16,0 0 0,-3 1 15,-1 1-15,-5 1 16,-1 1-16,-5 1 16,-7-2-16,-2-2 15,-6 0 1,-2-1-16,-26 2 0,11-1 16,3 0-16,-3 0 15,-7 0-15,9 0 16,-18 1-16,0 0 15,0 0-15,5-2 16,9 1-16,-14 1 16,5-2-16,-4 1 15,-4-1-15,-7-11 16,7 7-16,3 6 0</inkml:trace>
</inkml:ink>
</file>

<file path=ppt/ink/ink6.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19T07:27:31.856"/>
    </inkml:context>
    <inkml:brush xml:id="br0">
      <inkml:brushProperty name="width" value="0.05292" units="cm"/>
      <inkml:brushProperty name="height" value="0.05292" units="cm"/>
      <inkml:brushProperty name="color" value="#FF0000"/>
    </inkml:brush>
  </inkml:definitions>
  <inkml:trace contextRef="#ctx0" brushRef="#br0">11170 4591 0,'0'0'16,"-1"0"-16,2 0 16,-1 0-16,0 0 15,-2 0-15,1-1 16,5 2-16,2-1 16,-9 1-16,3-1 15,0 0-15,91 8 16,-51-3-16,6-2 15,-2 2-15,7-2 16,-1 0-16,6-1 16,-1 1-16,7 0 15,4-2-15,4 1 16,3-1-16,0-1 16,10 0-16,1 3 15,1 2-15,1-1 16,-1-2-16,1-2 15,0 2-15,-2-2 16,1 0-16,2 1 16,1-1-16,-1 0 15,-3 0-15,-6 3 16,-5-3-16,-1 0 0,-1-2 16,-6 0-16,-3-2 15,-6 3-15,-5 2 16,-4 0-16,-4 2 15,-4-1-15,-4 0 16,-4 0-16,-27-2 16,11 0-16,-2 0 15,-7 0-15,5-2 16,-8 2-16,-3 0 16,1 0-16,-1 0 15,-2-3-15,2 3 16,0 0-16</inkml:trace>
  <inkml:trace contextRef="#ctx0" brushRef="#br0" timeOffset="843.54">10973 2778 0,'0'0'16,"2"25"-16,17 115 31,-16-104-31,-3-4 16,0-25-16,-1 11 15,-2 2-15,-1-1 16,0-2-16,1 0 16,1-6-16,2-10 15,0-2-15,2-4 16,-2 5-16,0 0 16</inkml:trace>
  <inkml:trace contextRef="#ctx0" brushRef="#br0" timeOffset="1546.46">11149 2829 0,'0'0'0,"0"0"16,12 6-16,-24-12 16,45 49-1,-26 1-15,-5-8 16,-4 1-16,0-3 15,2-27-15,-3 13 16,-1-3-16,1 0 16,-1-3-16,2-7 15,0-3-15,-1-4 16,3-2-16,2 0 16,-2-2-16,2-5 15,14-27-15,-3 3 16,2-3-16,-1-1 15,4 4-15,0 5 16,3 7-16,0 6 0,-17 11 16,10-1-16,0 4 15,1 3-15,-1 6 16,0 5-16,-2 4 16,0 29-16,-9-11 15,-6-2-15,4-23 16,-5 7-16,0-1 15,0-4-15,0-2 16,4-8-16,0-5 16,3-2-16,8-17 15,6-4-15,1-11 16,4 0-16,1-2 16,1 8-16,-2 4 15,1 8-15,-20 15 16,8-4-16,-1 5 15,-6 4-15,3 2 16,1 8-16,-3 4 16,-2 5-16,-3 27 0,-1-11 15,1-24 1,-4 11-16,-1 0 0,1-4 16,-1 0-16,1-1 15,2-4-15,1-2 16,2-10-16,0-1 15,0 4-15,0-10 16,1-1-16,3-26 16,-2 17-16,-3 15 15</inkml:trace>
  <inkml:trace contextRef="#ctx0" brushRef="#br0" timeOffset="1843.27">11761 2774 0,'0'0'16,"15"26"-16,-30-52 0,56 111 16,-27-43-16,-1 3 15,-4 2 1,-2 0-16,-3-2 0,-2 1 16,-3-2-16,0-6 15,4 1-15,2-3 16,-1-2-16,0-5 15,-3-26-15,2 14 16,1-3-16,-1 0 16,-1-5-16,-1-10 15,-2-3-15,3 0 16,-1 1-16,-1 3 16</inkml:trace>
  <inkml:trace contextRef="#ctx0" brushRef="#br0" timeOffset="2155.71">11870 2961 0,'5'-27'0,"3"-10"16,-1 10-16,5-8 15,4 1-15,2 3 16,0 2-16,2 6 16,0 2-16,7 4 15,1 9-15,-2 3 16,-19 5-16,10 3 15,-1 3-15,1 3 16,-1 4-16,-2 4 16,-7 26-16,-12-8 15,-12 1-15,-4 1 16,-4-2-16,-3-4 16,-4-3-16,0-1 15,0-5-15,5-4 16,2-4-16,19-12 15,-8 5-15,0-4 16,11-4-16,-4 1 0,7 0 16</inkml:trace>
  <inkml:trace contextRef="#ctx0" brushRef="#br0" timeOffset="2561.88">12173 3023 0,'-2'7'15,"3"0"-15,0-31 16,-1 24-16,10 71 16,-4-51-16,3-4 0,2-2 15,2-4-15,-4-10 16,11 1-16,0-6 15,19-22-15,-14 3 16,-16 19 0,-3-2-16,3-3 0,-2 0 15,-3 1-15,-8 8 16,-2-4-16,-3 6 16,-31 6-16,11 3 15,15-9-15,-4 6 16,1 2-16,3-2 15,1 0-15,10-6 16,-5 2-16,8-5 16,-1-2-16,7-6 15,-3 6-15,-3 4 16</inkml:trace>
  <inkml:trace contextRef="#ctx0" brushRef="#br0" timeOffset="2983.67">12465 2958 0,'-12'-6'0,"36"27"0,-3 11 16,-3-3-16,0 2 15,-8 2-15,-2-1 16,-8-27-16,1 13 16,-5 1-16,0-4 15,-1-3-15,5-12 16,-3 3-16,-3 5 15,6-13-15,-3-1 16,3-7-16,5-8 16,8-24-16,-8 34 15,3-12-15,0 4 16,-4 10-16,2-1 16,1-2-16,-4 10 0,2-5 15,-3 7-15,-1 2 16,1-1-16,0 1 15,7-1-15,-8 1 16,9 1-16,-6-1 16,-1-2-16,9 0 15,-7-4-15,7 0 16,-4-6-16,-2-4 16,-1-5-16,-3 11 15,-2 8-15</inkml:trace>
  <inkml:trace contextRef="#ctx0" brushRef="#br0" timeOffset="3311.71">12854 2477 0,'3'7'0,"13"26"0,-7-1 15,9 107 1,-21-90 0,0-2-16,-1-2 15,-1-1-15,5-3 16,2-2-16,1-2 16,1-3-16,0-3 15,-3-24-15,2 12 16,1-2-16,-1 0 15,0-2-15,0-1 16,-2-4-16,-3-10 16,-1-2-16,-1-3 15,1 8-15,3-3 0</inkml:trace>
  <inkml:trace contextRef="#ctx0" brushRef="#br0" timeOffset="3530.41">12654 2868 0,'-1'-9'0,"2"18"0,89-84 31,-50 66-15,2 0-16,1 8 15,-3 1-15,-1 1 16,0 2-16,-5-1 15,-16-1-15,-18-1 0</inkml:trace>
  <inkml:trace contextRef="#ctx0" brushRef="#br0" timeOffset="4124.03">13229 2882 0,'0'0'0,"0"0"15,0 0 1,42-49-16,-41 48 0,5-5 16,-10 7-16,-1 4 15,-161 187 32,153-163-47,3-1 16,8-22-16,-1 8 15,3 0-15,1-3 16,1-9-16,4 3 0,4-5 16,21-26-16,-6-4 15,2-6-15,-3-3 16,-2 4-16,-4 7 15,-2 5-15,-12 19 16,-2 0-16,2-3 16,0-1-16,-1 5 15,-2 0-15,-5 6 16,1 0-16,-4 5 16,-4 5-16,1 3 15,2 3-15,2 2 16,3 1-16,5 2 15,3 0-15,1 0 16,2-1-16,0 0 0,2-2 16,0-2-16,2 0 15,0-5-15,-2-1 16,-6-13-16,8 7 16,-10-11-16,7-1 15,4-31-15,-6 20 16,-7 16-16</inkml:trace>
  <inkml:trace contextRef="#ctx0" brushRef="#br0" timeOffset="4561.39">13462 2892 0,'1'5'16,"-2"-10"-16,1 5 16,6 66-16,-6-25 15,-2 3-15,-2-3 16,-1-2-16,-1-8 15,5-26-15,-3 9 16,-1-3-16,1-1 0,3-10 16,1-3-16,0 2 15,17-25-15,3-6 16,5-8-16,4-5 16,1 2-16,1 6 15,-5 8-15,-2 8 16,-21 19-16,8-8 15,1 6-15,-8 7 16,6 4-16,-2 6 16,3 29-16,-9-7 15,-2 0-15,-3 1 16,1-3-16,1-3 16,2-1-16,0-23 15,2 12-15,2-1 16,3 0-16,0-3 15,4-1-15,-7-12 16,9 3-16,11-20 16,-8-12-16,-7 14 0,-10 14 15</inkml:trace>
  <inkml:trace contextRef="#ctx0" brushRef="#br0" timeOffset="4873.84">13959 2475 0,'0'0'0,"3"58"16,0-22-16,-3 12 15,-1 8-15,-5-2 16,-2 3-16,-4-4 15,2 0-15,1-4 16,0-1-16,-1-8 0,4-3 16,3-3-16,2-27 15,0 11-15,2-2 16,1-1-16,1-2 16,-1-11-16,2 5 15,2-7-15,-4-1 16,-2 1-16</inkml:trace>
  <inkml:trace contextRef="#ctx0" brushRef="#br0" timeOffset="5076.93">13691 2882 0,'0'0'15,"-4"-10"-15,10 4 0,22-12 16,8 7-16,9 1 15,6 2-15,-1 1 16,-1 1-16,-6-2 16,0-5-16,-8-6 15,-17 11-15,-18 8 16</inkml:trace>
  <inkml:trace contextRef="#ctx0" brushRef="#br0" timeOffset="5483.08">11237 2327 0,'1'0'15,"-1"0"-15,-2 6 16,4-12-16,-2 6 16,0 0-16,0 0 0</inkml:trace>
  <inkml:trace contextRef="#ctx0" brushRef="#br0" timeOffset="9591.44">14746 4647 0,'0'0'0,"0"0"16,0 0-16,5 0 15,-10 0 1,5 0 0,0 0-16,0 0 15,0 0-15,105-2 16,-80 5-16,25 4 16,-9-3-16,4-1 15,1-2-15,-1 1 16,6-2-16,5 1 15,5-1-15,3 2 16,4 0-16,2 3 16,1-3-16,1 0 15,5-1-15,3 3 0,1 0 16,-2-1-16,4 0 16,-2-1-16,-1 0 15,1-2-15,-3 2 16,0-2-16,-4-1 15,-1-1-15,-2 1 16,-2-1-16,1 2 16,-5 2-16,-1-2 15,-3 1-15,-1-1 16,-6 1-16,-3 0 16,-5 0-16,-4 2 15,-4-3-15,-4 1 16,-3 0-16,-24-1 15,10 1-15,0 0 16,0-1-16,-10 0 16,5 1-16,-12-1 15,3 0-15,-2 2 16,-4-4-16,3 2 0,0 0 16</inkml:trace>
  <inkml:trace contextRef="#ctx0" brushRef="#br0" timeOffset="27102.98">15012 3497 0,'0'0'0,"5"-7"15,-1-1-15,3-3 16,3-1-16,3 0 16,15-16-1,-6 4-15,30-29 16,-28 30-16,-4-3 16,2-2-16,-1-1 15,4 1-15,-3-3 16,3 3-16,-1 0 15,-2 6-15,-1 4 16,-16 14-16,8-8 16,-1 3-16,1 0 15,-2 2-15,-8 3 16,8-3-16,-10 7 16,-1-2-16,-1 2 0,-4 0 15,1 2-15,-2 1 16,-2-3-16,-7 4 15,-3 4-15,-3 1 16,0 2-16,0-3 16,-1 1-16,1 0 15,3-1-15,-1-1 16,19-7-16,-6 2 16,-9 4-16,13-6 15,3-3-15,1-1 16,-4 0-16,10-3 15,5-3-15,33-8 16,-7 1-16,2-1 16,1 2-16,-3 1 15,-3 3-15,-1 6 16,-7 1-16,-22 6 16,10-1-16,-3 2 15,-1 4-15,-4 4 0,-1 2 16,-4 5-1,-5-1-15,-2 3 0,-1 2 16,-2 2-16,-1-1 16,2 1-16,0-1 15,1-4-15,3-7 16,2-11-16</inkml:trace>
  <inkml:trace contextRef="#ctx0" brushRef="#br0" timeOffset="28868.2">15418 2391 0,'0'-4'16,"0"11"-16,0-7 15,0 0-15,0 0 16,0 0-16,0 0 15,0 0-15,-5-29 16,10 58-16,-12-45 16,6 32-16,9-16 15,-18 88-15,10-47 16,3-7-16,-1-5 16,0-23-16,1 11 15,0-4-15,1 1 16,0-2-16,-1-12 15,6 6-15,2-8 0,0-6 16,13-25-16,-4 2 16,-1-3-16,-2-2 15,-2 9-15,-4 4 16,-10 17-16,0 3 16,3-6-16,-2 7 15,0-2-15,-2 4 16,0 3-16,0 3 15,0 3-15,1 6 16,0 4-16,-1 3 16,1-1-16,1-1 15,2-5-15,0-1 16,-2-12-16,6 7 16,-4-9-16,1-2 15,6 4-15,2-6 16,-2-4-16,-1-5 0,0-4 15,-2-1-15,1-1 16,1 1-16,-2 1 16,-1 0-16,0 2 15,2-1-15,-3 3 16,-1 1-16,-1-1 16,-2 9-16,1-5 15,-3 9-15</inkml:trace>
  <inkml:trace contextRef="#ctx0" brushRef="#br0" timeOffset="29071.23">15877 2420 0,'0'0'16,"0"0"-16,0 0 0,0 0 15,16 68-15,-13-47 16,-2 0-16,0-3 15,-3 0-15,-1-5 16,-1-12-16,-2 5 16,2-11-16,-1 6 15,5-1-15</inkml:trace>
  <inkml:trace contextRef="#ctx0" brushRef="#br0" timeOffset="29227.44">15842 2258 0,'0'0'16,"0"0"-16,0 0 16,0 0-16,0 0 15,-4-2-15,3 9 16,0 0-16,1-7 0,0 0 16</inkml:trace>
  <inkml:trace contextRef="#ctx0" brushRef="#br0" timeOffset="29493.01">16139 2024 0,'19'32'16,"-4"0"-16,-5 2 15,12 63 1,-17-45-16,-5-3 15,-3-1-15,-2-4 16,1-3-16,-1-6 16,3-3-16,1-24 15,-1 9-15,1-1 16,0-2-16,0-3 16,-1-10-16,0-5 15,2 4-15,0 0 0</inkml:trace>
  <inkml:trace contextRef="#ctx0" brushRef="#br0" timeOffset="29696.08">15974 2440 0,'0'0'0,"0"0"16,0 0-16,0 0 16,0 0-16,0 0 15,0 0-15,55-12 16,-22 4-16,0-6 15,-5 2-15,-2-2 16,-20 10-16,20-29 16,-9 1-16,-3-8 15,-5 20-15,-9 20 16</inkml:trace>
  <inkml:trace contextRef="#ctx0" brushRef="#br0" timeOffset="30211.59">16306 1935 0,'0'0'16,"3"-2"-16,-1 4 16,-10 0-16,8-2 15,40 40-15,-26-2 16,-4 8-16,-2 7 16,-7-2-16,-3 4 15,0-2-15,0-3 16,-3-2-16,1-5 15,0-2-15,2-4 16,0-3-16,0-26 16,2 12-16,0-3 15,0-1-15,0-2 16,0-14-16,0 2 16,1 6-16,-1-9 15,4-29-15,5-7 16,5-7-16,3-1 15,1 2-15,3 11 0,-1 9 16,-16 16 0,10-3-16,-2 5 15,-4 5-15,8 2 0,-1 5 16,6 29-16,-9-1 16,-2 2-16,-4-4 15,-1-3-15,-5-21 16,2 8-16,-1 1 15,1-2-15,2-2 16,0-2-16,0-12 16,4 0-16,15-24 15,-4-9-15,4-10 16,-11 20-16,-12 23 0</inkml:trace>
  <inkml:trace contextRef="#ctx0" brushRef="#br0" timeOffset="30555.25">16821 2345 0,'0'3'0,"1"39"16,0-12-16,-3 10 16,-1-2-16,0-2 15,4-4-15,0-26 16,1 9-16,3 1 16,1-5-16,0-10 15,6 4-15,3-5 16,16-26-16,-7-7 15,-5-8-15,-3-2 16,-3 6-16,-7 6 16,-7 9-16,-2 17 15,-22-11-15,-4 16 16,-4 8-16,0 5 16,-2 6-16,4 8 0,1-2 15,7-1 1,6-7-16,16-14 0,-3 4 15,7-6-15,5 0 16,27-13-16,-20 7 16,-15 5-16</inkml:trace>
  <inkml:trace contextRef="#ctx0" brushRef="#br0" timeOffset="30945.81">17142 2259 0,'0'0'15,"0"0"-15,-1 86 16,-2-51-16,-1 11 16,0-3-16,3-4 0,3-7 15,-1-25-15,1 11 16,4-4-16,1-4 16,-2-11-16,24-11 15,-4-9-15,3-11 16,2-8-16,-3-3 15,-3 7-15,-3 10 16,-6 8-16,-13 15 16,5-1-16,-4 5 15,-2 4-15,1 4 16,-2 31-16,0-6 16,2-4-16,1-4 15,-2-18-15,5 6 16,3-1-16,3-3 15,23-8-15,-5-12 16,3-8-16,-2-14 16,-4-10-16,-14 22 15,-13 20-15</inkml:trace>
  <inkml:trace contextRef="#ctx0" brushRef="#br0" timeOffset="31211.39">17707 1937 0,'-1'13'16,"2"-26"-16,5 209 31,-5-141-31,0-1 16,-2-5-16,1-5 15,-2-3-15,1-4 16,-1-3-16,2-28 15,0 10-15,0 0 16,1-3-16,-1-1 16,0-11-16,0 7 15,-1-10-15,1 2 0,0 0 16</inkml:trace>
  <inkml:trace contextRef="#ctx0" brushRef="#br0" timeOffset="31398.85">17516 2270 0,'0'0'0,"0"0"16,0 0-16,0 0 15,0 0-15,34-12 16,-68 24-16,145-30 16,-64 14-16,0 1 15,-2-3-15,-3-6 16,-20 7-16,-22 5 0</inkml:trace>
  <inkml:trace contextRef="#ctx0" brushRef="#br0" timeOffset="31758.14">18488 1850 0,'0'0'16,"2"17"-16,-4-34 15,10 163 1,-9-89-16,-3 2 0,-2-4 15,-9 41 1,5-17 0,8-47-1,1 0-15,1-26 0,0 10 16,1-1-16,1-3 16,0-9-16,1 3 15,-3-10-15,1 1 16,-1 0-16,0 3 15</inkml:trace>
  <inkml:trace contextRef="#ctx0" brushRef="#br0" timeOffset="32476.72">18263 2251 0,'0'0'0,"0"0"15,0 0-15,0 0 0,0 0 16,0 0-16,0 0 15,103-13-15,-63 9 16,-1 1-16,-1 0 16,-6 0-16,-2 0 15,2-2-15,-1 1 16,2-1-16,-5 5 16,0 0-16,-21-1 15,9 2-15,3-1 16,0 0-16,3-1 15,-1-1-15,1-1 16,0-2-16,0-3 16,-2-4-16,1-2 15,-1-1-15,-4 1 16,-7 7-16,-9 7 16,11-9-16,-3-1 15,-9 13-15,-12 11 0,-9 9 16,-6 4-16,-3 9 15,-1 1-15,4-2 16,6-2-16,6-4 16,13-22-16,-4 9 15,4-1-15,3 1 16,3-4-16,3-11 16,6 4-16,24-23 15,-2-8-15,0-8 16,1-4-16,-4 2 15,-4 5-15,-6 9 16,-18 18-16,7-5 16,-2 5-16,-7 5 15,0 1-15,1 5 16,-2 7-16,-8 26 16,-1-8-16,0 4 15,8-26-15,-3 10 16,1 1-16,2 0 15,3 0-15,2 0 0,1-5 16,3-1-16,3-4 16,-4-11-1,8 2-15,2-8 0,17-26 16,-10-4-16,-11 17 16,-13 19-16</inkml:trace>
  <inkml:trace contextRef="#ctx0" brushRef="#br0" timeOffset="32804.72">19363 1896 0,'1'2'0,"-3"-9"16,2 7-1,14 86-15,-8-36 16,0 2-16,0 9 15,-5-4-15,-4 2 0,-1-4 16,-4 0-16,1-4 16,-1-3-16,3-4 15,2-4-15,0-6 16,3-28-16,0 12 16,1-1-16,1-5 15,1-4-15,-1-9 16,3-2-16,7-30 15,0-5-15,2-11 16,3-2-16,-10 25 16,-7 26-16</inkml:trace>
  <inkml:trace contextRef="#ctx0" brushRef="#br0" timeOffset="33382.76">19698 2091 0,'0'0'0,"3"0"0,-2 2 15,-5-4-15,4 2 16,-5 49-16,-12-16 16,-12 4-16,-7-2 15,-9 2-15,-1-4 16,-4 0-16,8-5 16,5-9-16,9-5 15,14-6-15,14-8 16,2-1-16,-7 5 15,6-4-15,6 0 16,33 0-16,-4 0 16,1 3-16,1 3 15,-6 4-15,-4 4 16,-3 2-16,-20-14 16,11 11-16,-2 2 15,-1 2-15,-1-1 0,0 0 16,-2 1-16,-3-6 15,-3-10-15,1-4 16,8 2-16,15-27 16,-7-4-16,4-6 15,1-2-15,2 3 16,-3 12-16,-4 14 16,-28 15-16,22-11 15,-10 8-15,8 1 16,-6 7-16,0 3 15,-1 28-15,-4-6 16,-2 3-16,0-1 16,-1-7-16,-2-4 15,2-18-15,-1 5 16,1-1-16,0-8 16,-1-2-16,1-4 0,-1 2 15,2 1-15</inkml:trace>
  <inkml:trace contextRef="#ctx0" brushRef="#br0" timeOffset="33523.35">19863 2120 0,'-1'-1'0,"0"1"15,0-1-15,0 2 16,-2-1-16,3 0 15,0 0-15</inkml:trace>
  <inkml:trace contextRef="#ctx0" brushRef="#br0" timeOffset="34163.78">19950 2477 0,'1'-2'0,"-10"-1"0,9 3 15,37-15-15,12-51 16,-25 35 0,-2 8-16,-18 17 15,7-3-15,-8 4 16,4 3-16,-2 2 15,5 1-15,-4 8 16,-1 26-16,-3 0 16,-6 1-16,-2-2 15,-3-1-15,7-26 0,-5 8 16,-1 0-16,1-2 16,3-7-16,1-2 15,2-3-15,1-2 16,3-3-16,11-15 15,8-10-15,7-8 16,9-6-16,5 0 16,-4 8-1,-4 6-15,-5 7 0,-5 7 16,-22 13-16,8-3 16,-5 4-16,3 2 15,-7 4-15,4 6 16,-2 29-16,-5-8 15,-4 0-15,-1-2 16,5-22-16,-2 10 16,-2-1-16,1-1 15,2-1-15,1-1 0,1-14 16,0 4-16,-1 7 16,3-11-1,1-1-15,1-2 0,4-1 16,3-6-16,11-28 15,-12 21-15,-10 17 16</inkml:trace>
  <inkml:trace contextRef="#ctx0" brushRef="#br0" timeOffset="34694.94">20802 2113 0,'0'0'16,"-73"125"15,47-89-31,5-3 16,1-5-16,5-6 0,12-16 16,-2 5-16,0 1 15,2-3-15,6-7 16,0 6-16,2-9 15,7 2-15,22-23 16,-3-4-16,1-4 16,-2 0-16,-3 1 15,-5 6-15,-19 20 16,8-8-16,-3 4 16,-5 5-16,2 0 15,-5 7-15,3 4 16,-2 28-16,-1 0 15,-6 6-15,-1 3 16,2-3-16,1 0 16,0-2-16,1 0 15,-3-3-15,0-1 16,-4 1-16,-6-4 0,-9-2 16,-7-2-16,-10-3 15,-7-5-15,-2-2 16,-5-4-16,0-2 15,-5-1-15,-1-2 16,-4-1-16,-3-2 16,-3-6-16,37-1 15,35-1-15</inkml:trace>
  <inkml:trace contextRef="#ctx0" brushRef="#br0" timeOffset="36538.22">21393 2320 0,'-1'2'0,"1"-5"0,0 3 16,2 4-16,-1-4 15,2-4 1,-9 4 0,6 0-16,19-12 0,-38 24 15,19-12-15,44-47 16,-38 33-16,0-3 16,-1-1-16,-2 0 0,0-2 15,-3 3-15,-1 0 16,-3 2-16,-4 6 15,1 9-15,-25 7 16,3 10-16,0 9 16,1 7-16,1 2 15,7 2-15,2-5 16,7-1-16,5-2 16,6-23-16,2 9 15,4-1-15,6-3 16,24 3-16,0-12 15,3-7-15,1-7 16,-2-5-16,2-6 16,-5 1-16,-2 0 15,-6 6-15,-5 4 16,-20 10-16,6-2 16,-8 4-16,0 0 0,4 0 15,1 1-15,-6 4 16,3 2-16,-1 4 15,-1 1-15,0 1 16,0 2-16,2-2 16,1 0-16,4 0 15,-1-1-15,3-1 16,0-1-16,-4-6 16,7 5-16,-7-8 15,7 2-15,1-7 16,-2-6-16,6-28 15,-9 21-15,-8 17 16</inkml:trace>
  <inkml:trace contextRef="#ctx0" brushRef="#br0" timeOffset="36975.65">21934 2193 0,'0'0'0,"19"69"16,-10-32-16,-4-8 15,-1 9-15,-4-6 16,-2-5-16,1-21 16,-2 6-16,-1-1 15,2-5-15,0-3 16,2-1-16,0-5 16,2 2-16,16-26 15,1-3-15,8-6 16,2-1-16,0 2 15,-2 7-15,-3 5 16,-19 20-16,9-6 16,0 3-16,-9 6 15,9 1-15,-1 5 16,-2 7-16,-1 5 0,0 29 16,-6-10-16,-1-26 15,0 14-15,-1-4 16,0 1-16,1 0 15,0-1-15,1-3 16,1-2-16,0-4 16,0-1-16,-2-8 15,4 1-15,0-6 16,5 0-16,-5 1 16,-7 1-16</inkml:trace>
  <inkml:trace contextRef="#ctx0" brushRef="#br0" timeOffset="37772.33">22422 2353 0,'0'-2'0,"0"0"15,0 2 1</inkml:trace>
  <inkml:trace contextRef="#ctx0" brushRef="#br0" timeOffset="38303.43">22414 2193 0,'5'-4'0,"-24"42"31,16-24-31,0 1 16,1-3-16,1 2 16,1-3-16,1-8 15,1 6-15,2-6 16,2-4-16,7 4 15,3-4-15,5-3 16,0-2-16,0 0 16,2 1-16,-1 5 15,-1 5-15,0 3 16,15 25-16,-10-2 16,-5 5-16,-6 3 15,-4 1-15,-9 1 16,-4 0-16,-4 0 15,-3 0-15,-2-1 16,-6-3-16,-4 0 16,-6 0-16,-4 0 15,-4-3-15,-8-3 0,-6-4 16,-6-5-16,-4-5 16,-2-8-16,1-7 15,0-6-15,3-8 16,9-8-16,5-7 15,10-6-15,16 16 16,17 17-16</inkml:trace>
  <inkml:trace contextRef="#ctx0" brushRef="#br0" timeOffset="39147.01">23249 2193 0,'0'-4'0,"1"6"16,-2 0-16,4 10 15,-5 205 17,-5-179-17,-3 23 1,10-56-16,0 1 15,-1 4-15,1-1 16,1-1-16,0-6 16,0-4-16,3-3 15,4 2-15,16-31 0,-2 2 16,1-4 0,1 0-16,0 3 0,-1 7 15,0 1-15,0 6 16,-18 14-16,11-6 15,-2 4-15,2 0 16,-2 6-16,-6 4 16,12 0-16,-3 5 15,0 3-15,-3 4 16,-2 1-16,-2 0 16,-1 3-16,-2 1 15,-4-2-15,1 3 16,-2-1-16,0 0 15,0 0-15,-1 0 16,2-3-16,1 0 16,-1-1-16,3-3 15,-3-9-15,4 7 16,-2-10-16,8 3 16,0-5-16,4-8 15,14-26-15,-18 19 0,-13 16 16</inkml:trace>
  <inkml:trace contextRef="#ctx0" brushRef="#br0" timeOffset="39459.44">23848 2376 0,'0'0'0,"0"0"16,1 52-16,1-31 15,5-1-15,1-1 16,4-2-16,5-5 15,25 1-15,-7-11 16,-2-6-16,-4-5 16,-22 7-16,8-9 15,-4 1-15,-1-3 16,-3-1-16,-7 3 16,-7 7-16,-28-7 15,2 8-15,-4 4 0,2 4 16,4 2-16,27-6 15,-1-1-15,-6 3 16,1-2-16,8-2 16,4-2-16,12-23 15,-1-1-15,-6 13 16,-7 14-16</inkml:trace>
  <inkml:trace contextRef="#ctx0" brushRef="#br0" timeOffset="39771.83">24228 1901 0,'0'2'0,"-2"-9"16,10 35-16,-3 12 0,0 0 15,-1 6-15,-2 0 16,-1-1-16,-3 0 15,-2-1-15,1-3 16,1-1-16,3-2 16,2-2-16,2-2 15,2 0-15,-2-1 16,-3-16 0,-1-4-16,-2-4 15,0-10-15,-2-4 16,-11-22-16,-2-1 15,7 13-15,9 15 0</inkml:trace>
  <inkml:trace contextRef="#ctx0" brushRef="#br0" timeOffset="40256.12">23917 2237 0,'0'0'0,"0"0"0,0 0 16,8 0-16,-16 0 15,8 0-15,136 5 16,-80-2-16,0 3 16,2-4-16,-4-2 15,0-2-15,-3-4 16,-4 2-16,-4-1 16,-5 0-16,-9 2 15,-24 3-15,3-1 16,-4 1-16,-2 0 15,-3 1-15,-1-1 16,0 0-16,0 0 16,1 2-16,2-1 15,2 2-15,9 4 16,-9-1-16,8 6 0,-2-3 16,1 3-16,-2-2 15,-4-6-15,6 10 16,-1 0-16,-2 6 15,-1 0-15,-3 3 16,-2 1-16,-3 2 16,0-1-16,-2-1 15,-1-3-15,-1-3 16,1-3-16,0-4 16,4-9-16,1-4 15,1-1-15,-1-1 16,-1 2-16,1 2 15</inkml:trace>
  <inkml:trace contextRef="#ctx0" brushRef="#br0" timeOffset="40427.98">24560 2078 0,'0'4'15,"0"1"-15,0 6 16,2-4-16,-2-7 16,0 0-16</inkml:trace>
  <inkml:trace contextRef="#ctx0" brushRef="#br0" timeOffset="40849.73">25144 2282 0,'0'-2'15,"3"-4"-15,-11 22 0,12-41 16,-11 19-16,-30 8 16,-1 8-16,-2 8 15,3 5-15,4 6 16,7-2-16,10 0 16,6 0-16,9-21 15,-1 11-15,3 0 16,6 1-16,2 1 15,4-1-15,27 2 16,-6-9-16,4-5 0,2-9 16,3-8-16,-3-9 15,3-1-15,-1-7 16,-22 14-16,-20 14 16</inkml:trace>
  <inkml:trace contextRef="#ctx0" brushRef="#br0" timeOffset="41287.12">25243 2383 0,'0'0'0,"-1"2"16,3-1-16,2 0 16,1 0-16,33-4 15,-3-5-15,6-6 16,-1-4-16,-2 1 0,-6 0 15,-5 2-15,-23 13 16,9-5-16,-8 3 16,1 1-16,-11 3 15,-24 2-15,-8 6 16,-9 6-16,-1 1 16,4 5-16,6-2 15,11 4-15,7-3 16,16-13-16,-4 7 15,7 3-15,18 16 16,11-11-16,9-1 16,10-5-16,3-3 15,5-5-15,-1 0 16,-1-2-16,-4-2 16,0-3-16,-6-4 15,-5-2-15,-5-4 16,-18 7-16,-16 3 15</inkml:trace>
  <inkml:trace contextRef="#ctx0" brushRef="#br0" timeOffset="42286.87">26168 2242 0,'-14'16'0,"28"-32"16,-53 56-16,26-22 15,-1 1-15,4 1 16,5 1-16,5-2 15,24 13-15,5-14 16,9-5-16,3-6 16,2-11-16,-3-7 15,-2-6-15,-6 1 16,-6-3-16,-22 14 16,7-7-16,-6 0 0,-7-2 15,-7 3-15,-29-7 16,1 9-16,-2 9 15,2 3-15,7 4 16,23-6-16,-6 6 16,2-2-16,11-2 15,-1 3-15,27 0 16,7-3-16,10-4 16,1-6-16,6-4 15,1-7-15,-1-4 16,-2-1-16,-2-3 15,-4 2-15,-4-2 16,-3-2-16,-2 4 16,-5-1-16,-4 3 15,-5-1-15,-15 17 16,7-8-16,-3-1 16,0-2-16,1 1 15,-4 1-15,0 1 0,-2 4 16,-2 7-1,1-5-15,-3 11 0,-1 0 16,0 2-16,-3 4 16,-2 6-16,-10 28 15,4-1-15,0 1 16,1 1-16,-1 3 16,2-1-16,1-2 15,0 2-15,2 0 16,1 0-16,0-1 15,0-2-15,2 0 16,-1-3-16,3-5 16,0 0-16,2-4 15,1-24-15,-1 11 16,1 0-16,0-1 16,1-3-16,0-1 15,2-12-15,-1-5 16,3 3-16,3-36 15,-3 22-15,-5 15 0</inkml:trace>
  <inkml:trace contextRef="#ctx0" brushRef="#br0" timeOffset="42411.88">26562 2540 0,'0'0'16,"0"0"-16,0 0 15,0 0-15,91-14 16,-25 20-16,9 2 15,3 1-15,3-3 16,-41-2-16,-40-4 0</inkml:trace>
  <inkml:trace contextRef="#ctx0" brushRef="#br0" timeOffset="55814.98">5106 6209 0,'1'-1'0,"3"0"15,-14 2-15,10-1 0,0 0 16,0 0-16,49-15 16,-28 9-16,21 2 15,-20 2 1,2 1-16,2 1 16,-1 0-16,30 1 15,-12 1-15,1-2 16,4 3-16,-3-3 15,8 0-15,-5 0 16,7 0-16,2 0 16,5-2-16,3 1 15,0-1-15,4 1 16,0-1-16,2 2 16,1-1-16,4 1 15,0 0-15,2 0 16,0 0-16,3-2 0,-2 2 15,2 0 1,2 0-16,0-1 0,1 0 16,4-1-16,-1 2 15,-2-2-15,4 2 16,2-3-16,-2 3 16,1-3-16,2 2 15,2-3-15,-4 2 16,2 0-16,4 2 15,2-2-15,-3 2 16,0 0-16,2 0 16,2 0-16,-1 0 15,-3-1-15,7 1 16,-2-3-16,1 2 16,0-1-16,-3 2 15,2 0-15,-2 0 16,3-2-16,1-1 0,-1 1 15,-1 1-15,-1 1 16,3 0-16,-1 0 16,-3 0-16,0 0 15,-1 0-15,2-2 16,-3 2-16,-1 0 16,-1-1-16,-2 0 15,1 3-15,-5 0 16,2-1-16,-1-1 15,-1 0-15,-2 0 16,2 0-16,-1 0 16,-3 0-16,-2-1 15,1-1-15,-3 1 16,3 1-16,-4 1 16,4 1-16,-3-1 15,0 1-15,-1-2 16,0-3-16,1 3 15,-6-2-15,7 2 0,-7 0 16,3 2-16,-2-1 16,1-1-16,-2 0 15,-3 0-15,2-1 16,-2 1-16,-1 0 16,-3 0-16,-2 0 15,-4 0-15,1 0 16,-1 1-16,-2-1 15,-3 0-15,-2 0 16,-5 2-16,0 1 16,-8-1-16,0 2 15,-4-2-15,-3-1 16,-3-1-16,-24 0 16,13 2-16,0-2 15,0 0-15,0 1 16,-1 0-16,-11 1 15,8 0-15,-11 1 16,11 3-16,-15-4 0,7 4 16,-8-6-16</inkml:trace>
  <inkml:trace contextRef="#ctx0" brushRef="#br0" timeOffset="67156">16724 6182 0,'0'0'16,"0"0"-16,0 0 15,-2-11-15,4 22 16,-2-11-16,0 0 16,0 0-16,25-22 15,-8 21-15,4 2 0,28 5 16,-9-2-16,3-1 16,4-1-16,6-2 15,0-2-15,7 1 16,2 2-16,11 0 15,4-4-15,8 1 16,3-1-16,0 1 16,7 0-16,3-1 15,3-2-15,8 2 16,0-3-16,3 3 16,1-2-16,0 3 15,2 1-15,1-1 16,1-1-16,-1-3 15,3 3-15,1 0 16,2 0-16,-1 0 16,2 2-16,-2 2 15,-1-1-15,-3-3 0,2 2 16,-2-1-16,2 0 16,-2 2-16,1 0 15,-5 0-15,-3 2 16,-2-1-16,-2 1 15,1 1-15,1-1 16,-3-4-16,-4 1 16,-3 0-16,2 1 15,-3 1-15,0 0 16,-3-1-16,-3 3 16,-2-3-16,-4-1 15,-1-2-15,-2 1 16,-3 1-16,-3 2 15,-3-3-15,-3 2 16,-6 0-16,0-1 16,-7-1-16,-4 2 15,-6 2-15,-4-2 16,-3 0-16,-3-2 0,-8 2 16,-23 2-16,11-2 15,-2 1 1,-8 0-16,5 3 15,-11 0-15,2 2 16,-3-6-16,0 0 0</inkml:trace>
  <inkml:trace contextRef="#ctx0" brushRef="#br0" timeOffset="87245.03">6961 7661 0,'0'0'0,"0"0"16,0 0-16,0 0 16,0 0-16,0 0 15,23 9-15,-7-6 16,49 2 0,-50-4-16,10 1 15,22 0-15,128 5 31,-131-5-15,7-2-16,-1 1 16,68 3-1,-56-1-15,2-2 16,4 1-16,5 0 16,-3 2-16,5-1 15,3 0-15,0-1 0,1 2 16,-1-1-16,1 0 15,-1 2-15,1 1 16,1-1-16,-4 1 16,0-3-16,2 0 15,-4-2-15,0 0 16,-4 3-16,1-1 16,-2-1-16,-1-1 15,-6 3-15,-3-2 16,-6 0-16,0-4 15,-8 2-15,-2 1 16,-6 0-16,-5-1 16,-24 0-16,11 0 15,-2 0-15,0 0 16,-12-2-16,6 2 16,-6-1-16,-4 1 15,-2-2-15,1 2 0,0 0 16</inkml:trace>
  <inkml:trace contextRef="#ctx0" brushRef="#br0" timeOffset="89900.7">7246 6487 0,'1'0'0,"-3"0"15,11 14-15,15 89 31,-12-22-15,-12-42-16,0-4 16,0-1-16,1-2 15,-2-2-15,0-26 0,1 15 16,1-2-16,-1 1 16,0-3-16,0-6 15,1-4-15,0-2 16,-1 5-16,1-11 15,1-2-15,-1 4 16,-1 1-16</inkml:trace>
  <inkml:trace contextRef="#ctx0" brushRef="#br0" timeOffset="90228.7">7211 6621 0,'1'20'15,"-1"-20"-15,12-77 0,9 54 16,8 1-16,4 7 16,7 5-16,0 5 15,0 6-15,-3 6 16,-3 3-16,-6 4 16,-23-9-16,7 5 15,-3 4-15,-4 3 16,-5 0-16,-15 24 15,-8-10-15,-3-2 16,0-1-16,4-2 16,0-6-16,18-14 15,-9 6-15,0 0 16,2-3-16,8-8 16,-6 5-16,9-6 0,0 0 15</inkml:trace>
  <inkml:trace contextRef="#ctx0" brushRef="#br0" timeOffset="90494.26">7771 6730 0,'2'6'0,"0"-3"16,-10-18-16,28 59 15,-15-24-15,0 0 16,-1 2-16,-1 1 16,-1-2-16,-2 0 15,0-5-15,-3-1 16,1-5-16,0-10 16,2-3-16,1-3 15,-3 7-15,2-1 0</inkml:trace>
  <inkml:trace contextRef="#ctx0" brushRef="#br0" timeOffset="90650.52">7669 6553 0,'0'0'0,"0"0"0,0 0 15,0 0-15,-9 4 16,10 1-16,-1-5 15,0 0-15</inkml:trace>
  <inkml:trace contextRef="#ctx0" brushRef="#br0" timeOffset="91322.23">8318 6627 0,'0'0'16,"-11"6"-1,-59 33 1,30-13-16,0 4 15,4 3-15,6-3 16,8-3-16,5-2 16,15-17-16,-3 6 15,7 2-15,20 8 16,3-11-16,4-7 0,6-6 16,4-9-16,0-6 15,1-6-15,2-2 16,-3-5-16,-3 3 15,-5-2-15,-5 1 16,-2 1-16,-4-2 16,-5-3-16,-2-3 15,-5 0-15,-1 1 16,-2 1-16,1 2 16,-6 22-16,2-12 15,-1 1-15,0 1 16,0 0-16,-1 9 15,1 2-15,0 5 16,2-4-16,1 9 16,0 9-16,2 31 15,-6-2-15,-3 0 16,-2 0-16,3-5 16,2 0-16,-1-3 15,-2-3-15,0-3 16,3-21-16,-1 10 15,-1 1-15,1-1 0,0 2 16,-1-2-16,-1-5 16,0-12-16,1 0 15,-1-6-15,3 6 16,0 0-16</inkml:trace>
  <inkml:trace contextRef="#ctx0" brushRef="#br0" timeOffset="91556.58">8328 6584 0,'0'0'0,"0"1"16,2 3-16,-4-9 16,2 5-16,70 32 15,-29-21-15,2-3 0,2-3 16,0 1-16,-3-2 15,-6 1-15,-6-2 16,-15-1-16,4-4 16,-18 2-16,8-2 15,-9 2-15,0 0 16</inkml:trace>
  <inkml:trace contextRef="#ctx0" brushRef="#br0" timeOffset="92118.88">8871 6578 0,'3'-11'0,"-10"43"0,14-64 15,-22 99 1,9-19-16,11 22 16,-3-60-16,5 9 15,3-2-15,5-4 16,2 0-16,27-7 16,-7-8-16,-2-8 0,-1-4 0,-1-6 31,-1-2-31,-3 0 0,-3 1 0,-22 18 31,8-9-31,-3 4 16,-3-1-16,-6 9 0,1-3 0,2 0 0,-4 4 31,0 2-31,2 2 16,-2 3-16,-2 4 0,1 4 0,0-1 15,1 3 1,2-1-16,3 0 0,2 0 15,5-2-15,1-4 16,2 0-16,2-3 16,-10-10-16,13 4 15,-1-8-15,-1-5 16,-1-5-16,13-25 16,-8 7-16,-9 15 0,-12 19 15</inkml:trace>
  <inkml:trace contextRef="#ctx0" brushRef="#br0" timeOffset="92790.6">9414 6601 0,'0'3'0,"-3"11"0,10-45 16,-3 119-16,5-54 16,1-1-16,-2-3 15,-5-22-15,3 10 16,-1-1-16,1 0 15,-1-2-15,-2-6 16,-3-9-16,2 3 16,-2 0-16,1 2 15,-4-9-15,-1 0 16,-2-6-16,1-6 16,-2-3-16,3-2 15,1-3-15,2-1 16,1 0-16,-1-1 15,0 2-15,0 1 16,-1 0-16,-4 1 0,2 5 16,2 9-16,0 2 15,2 5-15,-1-7 16,2 10-16,3 5 16,2 7-16,3 6 15,2 0-15,17 15 16,0-15-16,4-4 15,2-10-15,5-6 16,1-6-16,-2-5 16,-3-6-16,1-3 15,-1-3-15,-5 1 16,-9 4-16,-17 15 16,4-8-16,-4 2 15,-9 3-15,-27 0 16,-1 9-16,-6 8 15,-2 4-15,-1 4 16,8 3-16,7 2 16,7 2-16,5 1 0,12 1 15,7-1-15,12-1 16,13 2-16,14 0 16,9-4-16,8-2 15,4-3-15,7-3 16,0-1-16,5-2 15,-3-2-15,-36-5 16,-37-6-16</inkml:trace>
  <inkml:trace contextRef="#ctx0" brushRef="#br0" timeOffset="98867.34">20831 7586 0,'0'0'0,"0"5"15,2-15-15,-4 20 16,15-29 0,25 4-1,-17 13-15,2 1 16,27 4-16,-6 0 15,-1 0-15,4 2 16,3-1-16,4 2 16,6 1-16,7 0 15,6-2-15,6 2 16,0-1-16,6-1 16,7 0-16,2-2 15,3 0-15,2-2 16,1 1-16,2-1 0,1 2 15,-2-3-15,2 0 16,-4 0-16,0-1 16,-3-2-1,-3 1-15,2 1 16,-5 1-16,2-3 0,-3 1 16,-7 4-16,1-2 15,-12 0-15,2-2 16,-9 2-16,-3-1 15,-7 1-15,-3 0 16,-6 1 0,-9 1-16,-7 1 15,-26-2-15,3 1 16,-7-2-16,1 0 16,0 0-16</inkml:trace>
  <inkml:trace contextRef="#ctx0" brushRef="#br0" timeOffset="99742.14">21953 7778 0,'0'0'16,"0"0"15,-36 5-31,-5 9 0,-14 2 16,4 3-1,-4 2-15,4 1 0,8-4 16,6-2-1,1 0-15,5-3 16,28-10-16,-7 3 16,8-3-16,3 3 15,10-1-15,41-2 16,-4-3-16,14-1 16,1-1-16,5 2 15,-3 1-15,2 2 16,1 4-16,-6 0 15,-5 4-15,-5 2 16,-5-2-16,-10 2 16,-13-2-16,-32-14 15,25 13-15,-8 2 16,-5-1-16,-5 0 0,-21 8 16,-8-8-16,-3 2 15,-5-7-15,0 0 16,0-4-16,2 1 15,4-2-15,2 1 16,24-4-16,-10 1 16,-2-2-16,3-1 15,4-5-15,3-1 16,7-4-16,26-20 16,-3 7-16,-10 13 15,-12 14-15</inkml:trace>
  <inkml:trace contextRef="#ctx0" brushRef="#br0" timeOffset="100148.3">22598 7918 0,'0'0'0,"0"0"16,0 0-16,-49 41 16,30-4-1,3-5-15,7 4 16,6-1-16,11-5 16,98 19 15,-62-51-31,1-6 15,-1-6-15,-4-1 16,-1-5-16,-6-1 16,-7-1-16,-12 1 15,-12 1-15,-16 1 0,-14 2 16,-14 6 0,-10 5-16,-4 1 0,-1 1 15,28 3-15,29 1 16</inkml:trace>
  <inkml:trace contextRef="#ctx0" brushRef="#br0" timeOffset="114488.61">5534 9640 0,'0'0'0,"20"94"15,-13-55 1,-2 2-16,-1-1 16,-1 1-16,-1 0 15,-2-2-15,-2-2 16,2 28-1,0-58-15,0 13 16,0-3-16,3 1 16,-1-2-16,1-4 15,0-12-15,1-3 16,6 5-16,1-10 16,3-6-16,-8 6 15,-6 8-15</inkml:trace>
  <inkml:trace contextRef="#ctx0" brushRef="#br0" timeOffset="114847.95">5904 9497 0,'-9'68'0,"1"10"16,-8 27-1,8-53 1,0 0-16,5 39 16,8-51-1,2-3-15,3-3 16,-1-2-16,-7-26 0,4 12 15,-1-2-15,1 0 16,-1-3-16,-4-11 16,5 5-16,-4-9 15,4-3-15,2-8 16,-5 7-16,-3 6 16</inkml:trace>
  <inkml:trace contextRef="#ctx0" brushRef="#br0" timeOffset="115050.99">5735 9864 0,'0'0'0,"0"0"0,0 0 16,0 0-16,0 0 15,115-4-15,-66 1 16,3 0-16,1 1 15,-3-5-15,-7-3 16,-21 6-16,-22 4 16</inkml:trace>
  <inkml:trace contextRef="#ctx0" brushRef="#br0" timeOffset="115300.93">5564 9497 0,'0'0'0,"0"0"0,5 8 15,-1-2 1,-4-6 0</inkml:trace>
  <inkml:trace contextRef="#ctx0" brushRef="#br0" timeOffset="116238.2">6518 9809 0,'0'0'0,"-5"-1"0,2 0 15,0 0-15,-5-1 16,4-1 0,1 2-16,-12-7 15,6-2 1,9 6-16,-6-6 16,6 5-16,-3-7 15,3 9-15,-1-8 16,1 8-16,0 2 15,0-7-15,0 8 16,0 0-16,0 0 16,0 0-16,1 3 15,0 2-15,0-3 16,0 8-16,2 5 0,-1 4 16,-1 28-1,2-10-15,-3-2 0,0-1 16,0-25-16,2 10 15,-1 0-15,1 0 16,1 1-16,-1 0 16,2-3-16,-2-3 15,1-2-15,-2-10 16,3 4-16,-1-8 16,0-1-16,2 3 15,-5 0-15</inkml:trace>
  <inkml:trace contextRef="#ctx0" brushRef="#br0" timeOffset="116769.33">6888 9734 0,'-1'0'0,"1"0"15,3 0-15,-3 0 16,0 0-16,0 0 15,0 0-15,-59 46 16,41-30-16,2-1 0,5 0 16,4-3-16,5 2 15,6-3-15,23 4 16,9-5-16,5-3 16,-1 1-16,-2 1 15,-5 1-15,-4 0 16,-25-7-16,10 6 15,-7 2-15,-6 1 16,-6 2-16,-29 15 16,4-8-16,-6-3 15,-4-3-15,2-3 16,4-4-16,3-5 16,24-1-16,-12-5 15,1-3-15,2-4 16,-6-26-16,11 20 0,11 16 15</inkml:trace>
  <inkml:trace contextRef="#ctx0" brushRef="#br0" timeOffset="116956.78">6495 9497 0,'0'0'16,"0"0"-16,0 0 15,4 5-15,1 0 16,-5-5-16</inkml:trace>
  <inkml:trace contextRef="#ctx0" brushRef="#br0" timeOffset="117722.28">7148 9789 0,'0'0'0,"0"0"16,0 0-16,0 0 15,0 0-15,0 0 16,0 0-16,8 64 16,19 13-1,-16-43-15,0 0 16,-2-5-16,-7-22 15,6 10-15,-2 0 16,2-2-16,0-3 16,-4-7-16,6 5 15,-8-11-15,0-2 16,7 1-16,-2-8 16,-1-6-16,7-33 15,-2 11-15,4-1 0,-1 4 16,3 2-16,0 9 15,-12 19-15,7-7 16,1 1-16,4 5 16,-3 0-16,-6 7 15,8 0-15,-2 6 16,-5 6-16,-2 4 16,-4 1-16,-1 5 15,-1 2-15,-1-1 16,1 1-16,-1-3 15,0 0-15,2-3 16,-1-2-16,2-3 16,2-12-16,3 7 15,-1-11-15,8 1 16,20-22-16,-8-6 16,-1-5-16,-12 16 0,-14 18 15</inkml:trace>
  <inkml:trace contextRef="#ctx0" brushRef="#br0" timeOffset="118034.7">7759 9529 0,'0'0'0,"0"0"16,0 0-16,0 0 16,0 0-16,-12 66 15,12-24-15,1 5 16,3 2-16,-1 0 15,-2-3-15,-1-3 16,0-2-16,3-5 16,3-4-16,0-3 15,-5-23-15,5 10 16,-1-1-16,0-3 16,-3-8-16,1 4 15,-3-13-15,0 1 0,0-7 16,0 4-16,0 7 15</inkml:trace>
  <inkml:trace contextRef="#ctx0" brushRef="#br0" timeOffset="118190.89">7637 9792 0,'0'0'16,"0"0"-16,0 0 15,0 0-15,0 0 16,0 0-16,0 0 15,0 0-15,97 1 16,-58 2-16,-3-3 16,-3-5-16,-18 3 0,-15 2 15</inkml:trace>
  <inkml:trace contextRef="#ctx0" brushRef="#br0" timeOffset="118456.47">7462 9541 0,'0'0'0,"0"0"0,0 0 16,34-13-16,-68 26 15,34-13-15,0 0 16,27 40-16,-49-17 16,-2-2-16,5-2 15,15-14-15,-6 6 16,6-9-16,4-2 0</inkml:trace>
  <inkml:trace contextRef="#ctx0" brushRef="#br0" timeOffset="118940.74">8305 9794 0,'2'9'0,"-4"-18"16,18 52 0,-9-25-16,-1 5 15,5 63 1,-10-73-16,-2 52 15,3-47 1,9-2 0,0-8-16,-5-12 15,2 7-15,-8-3 16</inkml:trace>
  <inkml:trace contextRef="#ctx0" brushRef="#br0" timeOffset="119987.36">8494 9818 0,'0'0'0,"-6"32"0,12-64 15,-13 100-15,9-45 16,0 0-16,1-1 15,0-2-15,0-3 16,-2-3-16,-1-12 16,1 7-16,0-10 15,0-4-15,2 2 16,2-7-16,9-29 16,1 6-1,5-4-15,3 2 0,-3 3 16,-1 7-16,-4 0 15,-11 22-15,5-7 16,-2 1-16,-3 9 16,7 0-16,-1 5 15,3 4-15,-2 6 16,0 22-16,-14-6 16,-6-2-16,12-21 15,-9 11-15,-1-3 0,2 1 16,2-2-16,2-1 15,3-1-15,0-11 16,4 6-16,2-11 16,4 1-16,4-5 15,10-25-15,-7 5 16,-1-2-16,0 3 16,-1-1-16,-14 22 15,18-26-15,-15 24 16,5-8-16,-6 8 15,-5 7-15,0 0 16,9-11-16,-1 4 16,-4 7-16,2-2 15,-6 8-15,-14 25 16,4-5-16,4 2 16,3-19-16,2 9 15,2 1-15,2 0 0,0 1 16,1-1-1,1-2-15,0-1 0,1-5 16,-3-11-16,1-2 16,7 2-16,3-8 15,12-29-15,-8 4 16,-1-5-16,-3 2 16,-1-2-16,-2 5 15,-2 4-15,-6 25 16,1-10-16,0 3 15,-3 3-15,1 7 16,1 4-16,4 7 16,-5 8-16,-6 11 15,6 7-15,2 6 16,-1 4-16,0 4 16,-2 1-16,0 2 15,-1-3-15,0 1 16,1-3-16,1-4 0,3-1 15,4-3-15,-1-6 16,-1-1-16,-7-28 16,2 11-16,-3-3 15,-5-5-15,1-8 16,-3-4-16,-8-30 16,7 18-16,9 16 15</inkml:trace>
  <inkml:trace contextRef="#ctx0" brushRef="#br0" timeOffset="120284.17">9038 9777 0,'9'-29'0,"9"-10"16,2 16-16,13-8 16,2 5-16,-1 8 15,-7 6-15,-21 13 0,6-2 16,-6 4-16,8 1 15,-5 9-15,-6 5 16,-7 27-16,-5-10 16,-1 2-16,-1 0 15,-5-3-15,4-2 16,-10 0-16,1-1 16,1-4-16,6-6 15,12-15-15,-4 5 16,4-5-16,5-6 15,-3 0-15,0 0 0</inkml:trace>
  <inkml:trace contextRef="#ctx0" brushRef="#br0" timeOffset="120643.45">9291 9995 0,'2'8'0,"-6"-30"16,4 22 0,26 56-16,5-28 15,-10-21-15,27-6 16,-8-6-16,-1-7 16,-5-1-16,-7-1 15,-23 12-15,6-7 16,-4 3-16,-7 1 15,-17-9-15,-9 6 16,-7 3-16,-2 4 16,-2 2-16,3 0 15,5 4-15,26-5 16,-11 2-16,3-1 0,8-1 16,0 0-1,18-6-15,10-3 0,2-2 16,1-8-1,-11 10-15,-16 9 0</inkml:trace>
  <inkml:trace contextRef="#ctx0" brushRef="#br0" timeOffset="121049.61">9694 9915 0,'-11'-29'0,"38"97"16,-10-41-16,-8-8 15,4 8-15,-11-2 16,-4-2-16,2-20 16,-6 8-16,1-1 15,-2-3-15,3-6 16,-5 2-16,4-7 16,-5-1-16,2-7 0,4-27 15,6 3-15,4 2 16,3 2-16,5 4 15,-12 21-15,7-8 16,-1 2-16,1 0 16,-1 2-16,-3 9 15,7-8-15,-5 11 16,8-3-16,-6 4 16,11 1-16,-15 1 15,14 2-15,-16-2 16,11 4-16,-12-8 15,3-1-15,-1-3 16,12 0-16,-6 1 0,-10 3 16</inkml:trace>
  <inkml:trace contextRef="#ctx0" brushRef="#br0" timeOffset="121330.8">10080 9560 0,'3'0'0,"-18"8"0,15-8 16,0 0-16,53 38 16,-49-4-16,-2 7 15,-1 4-15,1 1 16,-4 0-16,1 0 16,-3-1-16,-3-2 15,4-3-15,9-2 16,4-5-16,0-4 15,-3-4-15,-3-20 16,2 8-16,-3-2 16,0-10-16,0 0 15,-2-6-15,-7-30 0,3 20 16,3 15-16</inkml:trace>
  <inkml:trace contextRef="#ctx0" brushRef="#br0" timeOffset="121565.12">9953 9754 0,'0'0'0,"0"0"16,0 0-16,-77-17 15,70 15-15,10 2 16,2 5-16,23 7 16,5 2-16,8 0 15,2 0-15,6 0 16,0-2-16,-5-1 15,-6 0-15,-3 0 16,-4 0-16,-23-9 16,8 6-16,4-2 15,-13-3-15,-7-3 0</inkml:trace>
  <inkml:trace contextRef="#ctx0" brushRef="#br0" timeOffset="122486.73">10447 9869 0,'0'0'0,"0"0"16,0 0 0,0 0-16,0 0 15,-38 56-15,18-24 16,-8-1-16,-2 1 16,0-1-16,15-3 15,10-2-15,4-21 16,7 11-16,6-3 15,3 0-15,3-3 16,0-5-16,-9-8 16,25-12-16,1-3 15,-3-8-15,-6-1 0,-10 2 16,-8 2-16,-5 19 16,0-9-16,-2 1 15,-2 1-15,-1 1 16,0 7-16,-2-6 15,1 10-15,1 1 16,0 2-16,-5 0 16,4 6-16,2 6 15,16 20-15,2-8 16,3-2-16,-1-3 16,-16-17-16,8 8 15,-2-2-15,-1-1 16,-1-2-16,-3-9 15,6 3-15,-7-9 16,8 0-16,12-27 16,-5 3-16,0-3 15,-3 2-15,-1 4 16,-12 25-16,4-12 16,-2 4-16,0 1 15,-3 9-15,2 2 0,-3 2 16,3 1-1,-3 27-15,1-3 16,-1 3-16,0-24 0,0 13 16,-1-2-16,0-2 15,0 1-15,1-2 16,0-4-16,1-12 16,1-3-16,4 2 15,12-27-15,0-3 16,2-6-16,0 0 15,-2 2-15,-3 7 16,3 2-16,-14 22 16,5-7-16,1 2 15,-4 2-15,-5 7 16,-3 4-16,3 2 16,-2 5-16,-5 30 15,3-9-15,4 4 0,2-2 16,2-2-16,3-3 15,-7-23-15,4 10 16,3 1-16,1-4 16,0-1-16,1-4 15,-6-9-15,8-1 16,7-30-16,-3-5 16,2-12-16,-10 23 15,-8 26-15</inkml:trace>
  <inkml:trace contextRef="#ctx0" brushRef="#br0" timeOffset="122767.96">11125 9533 0,'3'2'0,"-8"-3"16,10 2 0,-5-1-16,0 0 0,-17 83 15,11-39 1,2 3-16,3 4 0,7-2 15,-3-1-15,1-4 16,1 1-16,0-2 16,1-4-16,1-3 15,2-4-15,1-4 16,-9-21-16,5 6 16,0-2-16,0-4 15,-5-11-15,2 1 16,-1 1-16,-2 2 15</inkml:trace>
  <inkml:trace contextRef="#ctx0" brushRef="#br0" timeOffset="122939.79">10905 9797 0,'0'0'0,"0"0"15,-17-4 1,34 8-16,-17-4 0,0 0 15,103-8-15,-47 10 16,5 4-16,-2-2 16,-2 4-16,-6-2 15,-26-2-15,-25-4 16</inkml:trace>
  <inkml:trace contextRef="#ctx0" brushRef="#br0" timeOffset="123439.67">8267 9536 0,'0'0'0,"0"0"15,0 0-15,0 0 0</inkml:trace>
  <inkml:trace contextRef="#ctx0" brushRef="#br0" timeOffset="139638.97">14861 9238 0,'0'1'0,"1"1"0,-1 2 16,-1-18 0,1 14-16,-2 80 15,-30 23 1,17-64 0,-2-2-16,0 4 15,-2-2-15,-1 2 16,-2 3-1,-3 1-15,-4 1 0,-4 1 16,-2 0-16,-5 3 16,-5 0-16,-1 1 15,-4 1-15,-4 0 16,-9 0-16,0-1 16,-8-1-16,1 1 15,-12 0-15,2 2 16,-7-1-16,-4 0 15,-4-2-15,-1 3 16,-2-2-16,-4-1 16,-6-1-16,-5-1 15,-7-1-15,2-3 16,0 1-16,-6-5 16,-2 3-16,-3-4 15,2 1-15,3-2 0,-3-1 16,-6-2-16,-4-5 15,-2-3-15,-3 1 16,-4-3-16,0 1 16,1-3-16,-3 0 15,-5-5-15,4-4 16,-1-3-16,6-5 16,-1-1-16,2-2 15,2-2-15,2-1 16,1-4-16,0-4 15,-1-1-15,5-3 16,-4-1-16,3-2 16,-1 1-16,-1-3 15,0-2-15,-1 1 16,-2-2-16,-1 2 16,0-1-16,2 1 15,5 0-15,-1-2 16,1-1-16,-2 3 0,5 0 15,-2-2-15,1-1 16,0 2-16,6-1 16,2 0-16,-1-3 15,2-1-15,6-3 16,1-2-16,1-2 16,4-1-16,3-2 15,5-3-15,1-2 16,8-1-16,0-5 15,5-2-15,5 0 16,3-2-16,2 1 16,7-4-16,-1-1 15,7-3-15,6-1 16,1 0-16,3 2 0,2-1 16,7 1-16,-3 0 15,10 1-15,2 0 16,3 3-16,1 2 15,5 5-15,5 4 16,4 4-16,-1 3 16,6 1-16,-4 4 15,1 2-15,-1 6 16,15 15-16,-9-5 16,1 1-16,-1 2 15,6 6-15,-7-5 16,10 7-16,-2 4 15,-11-1-15,0 9 16,-10 25-16,7 0 16,0 3-16,1 4 15,4 0-15,4-1 16,0-3-16,2-3 16,-1-3-16,1-4 15,6-25-15,0 11 16,-1-2-16,1-2 15,1-3-15,2-7 16,0-1-16,2-6 0,7-32 16,2-2-16,4-9 15,-1-5-15,2-1 16,1 1-16,-1 2 16,3 7-16,-2 5 15,-3 7-15,-2 6 16,-10 22-16,2-9 15,2 4-15,-4 5 16,3-4-16,-2 7 16,4 0-16,27 3 15,2 3-15,3 6 16,-4 4-16,5 5 16,-1 2-16,0 3 15,-2 2-15,1 3 0,0 2 16,1 0-1,-21-17-15,-18-16 0</inkml:trace>
  <inkml:trace contextRef="#ctx0" brushRef="#br0" timeOffset="150933.2">25680 9482 0,'0'-3'0,"-6"-10"15,20 40-15,-34-76 16,19 33-1,2 4-15,-1 9 16,2-10-16,-1 12 16,-1-7-1,-4 23-15,-2 14 16,-2 15-16,1 4 16,-3 2-16,-2 2 15,-2-2-15,0-1 16,5-2-16,3-3 15,1-3-15,2-6 0,1 0 16,1-5-16,1-24 16,1 11-16,2 0 15,4-3-15,3-1 16,4-2-16,3-5 16,-8-7-16,13 2 15,-14-4-15,16-1 16,-4-3-16,-3-2 15,1-2-15,-1 1 16,3-5-16,16-15 16,-5 2-16,-2 1 15,2-2-15,-1 0 16,-2 1-16,-5 0 16,-7 4-16,-13 18 15,7-7-15,-4 1 16,-2 1-16,-3 10 0,1-7 15,-5 11-15,-3-2 16,-20 25-16,-2 3 16,-2 7-16,-2 4 15,5 0-15,4 0 16,7-2-16,5-3 16,3-5-16,7-23 15,0 9-15,2-2 16,2-2-16,3-3 15,1-9-15,28-10 16,-1-9-16,5-11 16,-3-3-16,0-4 15,-4 4-15,-4 3 16,-6 5-16,-6 1 31,-13 19-31,3-8 16,-3 0-16,-4 3 15,-3 9-15,-2-5 16,-2 9-16,-3 7 0,1 6 16,5 3-16,5 27 15,7-9-15,2-2 16,2-3-16,-9-25 16,4 11-16,2-1 15,-1 0-15,3 0 16,-2-2-16,4-4 15,-2-12-15,27-12 16,-12-3-16,-5-14 16,-7 16-16,-13 14 0</inkml:trace>
  <inkml:trace contextRef="#ctx0" brushRef="#br0" timeOffset="152026.65">26479 9773 0,'-3'21'0,"6"-42"16,-5 102-16,3-52 16,0 10-16,-6 2 15,-5 1-15,-1-6 16,3 0 0,3-4-1,1-5-15,3-24 16,0 8-16,1-1 15,2-11-15,4-3 16,16-20-16,6-6 16,0-3-16,1-8 15,-4 0-15,0 1 16,-2 3-16,1 6 16,3 6-16,-3 4 15,-19 16-15,7-5 16,1 2-16,-4 2 0,-6 7 15,-2 2-15,4 2 16,-4 4-16,-5 7 16,-2 3-16,-12 25 15,12-32-15,-3 11 16,4 0-16,2-1 16,3-1-16,1 1 15,4-3-15,3-1 16,4-3-16,24 0 15,-1-13-15,4-10 16,6-13-16,1-10 16,2-9-16,-5-6 15,0 3-15,-4 3 16,-11 8-16,-11 6 16,-13 7-16,-3 15 15,-2-7-15,-5 4 16,0 7-16,-6 1 15,0 6-15,-16 32 16,6-5-16,0 7 16,4-1-16,7 2 15,5-4-15,3-6 16,2-26-16,1 12 0,2-2 16,1-3-16,2-4 15,3-11-15,27-12 16,-5-8-16,-1-8 15,-5-5-15,-5-2 16,-2 3-16,-4 5 16,-1 1-1,-12 21-15,4-9 16,-4 10-16,2-6 16,-1 2-16,-2 9 15,-1-2 1,-6 35-16,3 16 15,5 18 1,5 2-16,3-4 0,-1-1 16,0-3-1,-8 10-15,-9 4 16,-6 1 0,-6-12-16,-8-10 15,-19-7-15,-12-6 16,-8-7-16,1-12 15,4-12-15,-2-9 16,5-9 0,0-9-16,10-9 0,9-8 15,8-5-15,5-5 16,5 2-16,6 2 16,9 3-16,7 4 15,7 5-15,9 4 16,9 5-16,4 4 0,4 6 15,-15 5-15,-16 5 16</inkml:trace>
  <inkml:trace contextRef="#ctx0" brushRef="#br0" timeOffset="153870">27380 9797 0,'-9'74'0,"14"-32"15,-2-8-15,2 7 16,-2-6 0,6 2-16,5-6 15,10-4-15,1-10 16,1-6-16,3-10 15,4-9-15,3-9 16,0-4 0,-1-8-16,-2-6 15,-6 0-15,-12 1 16,-3 5-16,-10 20 16,0-9-16,-2 1 15,-1-2-15,1 10 16,-1-3-16,-1 3 15,1 12 1,0 20 0,-1 13-16,2 2 15,7 5 1,5-2-16,4-2 16,-1-9-16,5-5 15,7-5-15,3-7 16,4-7-16,6-7 15,3-9-15,4-10 16,1-6-16,2-8 16,-1 2-16,-5-1 15,-5 1 1,-6 0-16,-12 1 16,-8 4-16,-8 13 0,-5 12 15,1-1-15,-6-1 16,-25 13-16,-1 11 15,-2 5-15,3 5 16,-1 2-16,3 0 16,8 0-1,6 2-15,8 0 16,4-3 0,11-9-16,8-8 15,11-11-15,8-13 16,7-11-16,0-7 15,-4-1-15,-8 1 16,-9 1-16,-9 2 16,-10 18-16,0-9 15,-2 1 1,-3-2-16,-3 4 16,-2 1-16,3 12 15,-4-5-15,0 10 16,1 4-16,4 7 15,2 4-15,2 1 16,4 2-16,2-1 0,2-2 16,7-2-16,27 4 15,-2-11-15,3-8 16,2-8-16,0-11 16,4-8-16,-1-8 15,0-1-15,-8-2 16,-4 3-16,-8 4 15,-9-1-15,-8 3 16,-10 19-16,1-8 16,-3 1-1,-2 1-15,-3 5 16,-2 8-16,-9-2 16,-20 24-16,8 3 15,3 2-15,4 2 16,5-3-16,14-18 15,-4 8-15,2-2 16,4 0-16,2-1 16,3-12-16,4 6 0,5-7 15,19-22-15,-6-4 16,1-3-16,1-5 16,-7 2-16,-5 3 15,-8 4-15,-6 20 16,-1-7-16,-2 1 15,0 2-15,-1 8 16,0 4-16,-3-2 31,-4 47-31,3 13 16,5 22-16,4-8 16,2 0-16,-3-6 15,-3-3 1,-4 7-16,0 4 15,-8-3-15,-5-11 16,-9-10-16,-6-8 16,-4-8-16,-7-6 15,-2-8-15,-2-8 16,1-9-16,-1-7 0,2-10 16,4-6-16,1-11 15,7-5-15,7-9 16,10-4-16,7 0 15,10 3-15,8 3 16,3 7-16,3 5 16,5 8-16,8 6 15,6 5-15,7 7 16,3 6-16,5 3 16,1 5-16,-2 2 15,-2 1-15,1 1 16,-6-2-16,-4 1 15,-5-6-15,0-1 16,-25-8-16,10 2 16,1-3-16,0-3 15,-2-4-15,10-22 0,-5 0 16,0-3 0,-2-4-16,-10 19 0,-9 18 15</inkml:trace>
  <inkml:trace contextRef="#ctx0" brushRef="#br0" timeOffset="154401.09">28990 9978 0,'0'0'16,"0"0"-16,0 0 15,97-7-15,-53 3 16,7-2-16,5-1 15,1-3-15,4-1 16,-1 1-16,-4 0 16,-13-1-16,-10 1 0,-12-1 15,-20 8 1,-1-6-16,-32-11 0,-11 8 16,-11 6-16,-5 4 15,0 8-15,2 5 16,6 5-16,5 0 15,12 6-15,9 0 16,20-18-16,-3 13 16,3 1-16,4 4 15,4 0-15,20 20 16,7-16-16,11-4 16,2-4-16,4-7 15,2-3-15,1-1 16,-2 1-16,-2 0 15,-6-1-15,-7-2 16,-9 0-16,-30-7 0,14 2 16,-3 0-1,14 0-15,-16-3 16,-1 0-16,13-5 0,-5-1 16,-1-4-16,1-2 15,0 0-15,3-2 16,2-1-16,17-16 15,-4 6-15,-13 14 16,-15 14-16</inkml:trace>
  <inkml:trace contextRef="#ctx0" brushRef="#br0" timeOffset="154697.95">29975 9797 0,'0'0'15,"0"0"-15,0 0 16,0 0-16,0 0 15,-31 4-15,-11 10 16,10 2-16,5-1 16,20-9-16,-8 8 15,6 3-15,3 24 16,11-5-16,8 1 16,9 1-16,5-4 15,3 3-15,-5 0 31,-15 4-31,-17-7 0,-22-5 16,-19-11-16,-7-9 16,-11-9-16,34-1 15,32 1 1</inkml:trace>
</inkml:ink>
</file>

<file path=ppt/ink/ink7.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19T07:32:46.844"/>
    </inkml:context>
    <inkml:brush xml:id="br0">
      <inkml:brushProperty name="width" value="0.05292" units="cm"/>
      <inkml:brushProperty name="height" value="0.05292" units="cm"/>
      <inkml:brushProperty name="color" value="#FF0000"/>
    </inkml:brush>
  </inkml:definitions>
  <inkml:trace contextRef="#ctx0" brushRef="#br0">20500 4991 0,'0'0'0,"0"0"16,0 0-16,6-1 16,-4 0-1,-1-2 1,2 0-16,0 3 15,-1-1-15,1 1 16,-1 1-16,9-2 16,-44 10-16,33-9 15,85-2 1,-62 4 0,25 3-16,-9-3 15,4-2-15,0 2 16,0-2-16,1 0 15,4 3-15,6-1 16,0 1-16,4 0 16,3-2-16,3-1 0,2 5 15,-1-4-15,5 1 16,1 0-16,2 1 16,0-2-16,0-1 15,1 3-15,0 0 16,0 0-16,-2 0 15,-2-3-15,1 1 16,-4 1-16,-3-1 16,-4 0-16,-2-1 15,-2-1-15,-2 1 16,-4 0-16,-1 0 16,-2 0-16,-5 0 15,2 0-15,-5 0 16,-4 0-16,-5 1 15,-1-1-15,-22 0 16,11 0-16,-3 0 0,-5 0 16,8 0-16,-13 0 15,11 0-15,-13 0 16,-1 2-16,-3-1 16,-5-1-16,6 0 15,0 0-15</inkml:trace>
  <inkml:trace contextRef="#ctx0" brushRef="#br0" timeOffset="1952.61">20738 5464 0,'-2'4'0,"11"-59"47,-13 53-47,-6-8 0,-4 5 16,-30 7-1,8 4-15,-2 3 16,-58 28 0,90-35-16,-10 6 15,4-1-15,2 1 16,12-2-16,0 2 16,33 5-16,3-7 15,8-4-15,61 1 16,-53 2-1,-5 2-15,-3 1 16,-9 1-16,-8 2 16,-24-8-16,5 6 15,-6 3-15,-5 1 16,-6 1-16,-5 1 16,-7 1-16,-2-3 15,-2-4-15,-1 2 16,1-5-16,2-1 0,13-5 15,-11 2-15,17-5 16,-10-2-16,9-5 16,7-4-16,-1 7 15,-3 7-15</inkml:trace>
  <inkml:trace contextRef="#ctx0" brushRef="#br0" timeOffset="2280.66">21100 5429 0,'2'1'0,"-1"2"15,-7-7-15,6 4 16,24 27-16,-18-10 0,0 27 16,-4-5-1,-1 2-15,0 0 16,-1-3-16,0-3 15,2-1-15,2-3 0,-4-25 16,2 14-16,1 0 16,0 0-1,1-1-15,0 0 0,0-5 16,-1-2-16,-2-12 16,-2 0-16,-1-6 15,0 3-15,-1-7 16,-3-6-16,3 7 15,3 9-15</inkml:trace>
  <inkml:trace contextRef="#ctx0" brushRef="#br0" timeOffset="2624.33">21032 5530 0,'5'-24'16,"4"-8"-16,3 8 15,5-8-15,3 6 16,0 4-16,0 4 0,-12 15 15,8-5-15,2 2 16,4 4-16,3 2 16,1 2-16,-1 6 15,-1 4-15,-4 3 16,-2 3-16,-5 3 16,-4 2-16,-6-1 15,-4 3-15,-5-2 16,-5 1-16,-2-3 15,-23 16-15,8-13 16,-1 0-16,-1-7 16,23-13-16,-8 6 15,-1-2-15,3-2 16,7-5-16,-8 4 16,13-6-16,1 1 15,0 0-15</inkml:trace>
  <inkml:trace contextRef="#ctx0" brushRef="#br0" timeOffset="3124.23">21369 5665 0,'5'11'15,"-1"-5"-15,3 3 16,3 2-16,3 2 16,3-5-16,1 0 15,5-5-15,20-9 0,-7-3 16,0-3 0,-4-3-16,-5-1 0,-1-3 15,-20 18 1,9-11-16,-1 3 0,-2 1 15,-9 5-15,0-6 16,-10 8-16,-2-3 16,-30 10-16,8 6 15,2 5-15,4 3 16,19-15-16,-6 8 16,3 2-16,0 0 15,2 0-15,2 1 16,5-3-16,3 0 15,6-1-15,4-1 16,25 6-16,-2-6 16,5-1-16,1-3 15,3-1-15,-1-5 16,-2-2-16,-2-5 16,-2-1-16,-3-5 15,-18 7-15,-16 5 0</inkml:trace>
  <inkml:trace contextRef="#ctx0" brushRef="#br0" timeOffset="3639.76">22207 5577 0,'0'0'0,"4"-8"16,-2 3-16,1 0 0,-3 5 15,-9 18-15,9-18 16,0 0-16,-22 5 15,44-10-15,-96 58 16,47-19-16,1-2 16,3-1-16,7-3 15,6 3-15,10-24 16,5 30-16,-2-31 16,22 23-16,4-12 0,5-5 15,6-9-15,1-6 16,-1-8-16,-2-6 15,1-6 1,-3-6-16,-2-3 0,-2 3 16,-1 4-16,-5 8 15,-8 8-15,-25 12 16,7-3-16,0 0 16,7-3-16,-5 5 15,0-1-15,9 2 16,-6 8-16,-2 7 15,-1 29-15,3-11 16,0-2-16,-4-23 16,4 10-16,1-2 15,-1-3-15,3-1 16,-2-3-16,-4-12 16,0-5-16,3 1 15,0-38-15,-3 25 0,-2 17 16</inkml:trace>
  <inkml:trace contextRef="#ctx0" brushRef="#br0" timeOffset="3780.34">22433 5477 0,'16'15'16,"-42"-40"-16,20 18 16,38 39-16,-68-62 15,36 35-15,0-5 16,0 0-16</inkml:trace>
  <inkml:trace contextRef="#ctx0" brushRef="#br0" timeOffset="4342.67">22734 5896 0,'-19'-5'0,"19"5"16,0 0-16,123-23 16,-49-21-1,-3-27 1,-68 66 0,3-6-16,-2-1 15,-3 3-15,-3 6 16,-4-3-16,-21 6 15,-4 9-15,-52 54 32,64-39-32,16-18 15,-5 10-15,1 1 16,4-2-16,2-2 16,4-1-16,3-10 15,5 5-15,25-12 16,-4-10-16,3-5 15,-3-1-15,-7 3 0,-20 15 16,-1-1-16,4-1 16,0 0-16,-6 5 15,-2 3-15,0 1 16,3 4-16,-4 2 16,-2 6-16,0 1 15,-1 1-15,2-2 16,4-4-16,3-7 15,4 5-15,-1-10 16,8 3-16,3-8 16,15-25-16,-4-7 15,-1-6-15,-14 20 0,-15 23 16</inkml:trace>
  <inkml:trace contextRef="#ctx0" brushRef="#br0" timeOffset="4561.42">23279 5473 0,'0'0'0,"-3"2"16,3 4-16,0 1 15,6 24-15,4 6 16,6 8-16,0 4 16,3 1-16,1 0 15,-2-2-15,-3 1 16,-7-2-16,-8 2 15,-6-7-15,3-21 16,3-21-16</inkml:trace>
  <inkml:trace contextRef="#ctx0" brushRef="#br0" timeOffset="11794.09">1893 6461 0,'0'0'16,"0"0"-16,0 0 16,0 0-16,0 0 15,0 0-15,0 0 0,0 0 16,0 0-16,0 0 15,0 0-15,323 53 63,-269-48-47,6-2-16,6 1 15,2-3-15,6-1 0,5 0 16,3-3-16,2 1 15,4 2-15,2 0 16,-1 2-16,1-2 16,0-2-16,-1 1 15,2-2-15,0 1 16,0 2-16,-5 2 16,-2 2-16,-4 1 15,-2 2-15,-1-3 0,-7 2 16,1-1-16,-9-4 15,-4 1-15,-3 1 16,-6-1-16,-4-1 16,-8 1-16,-4-4 15,-27 2-15,10-1 16,0 1-16,-8 0 16,-8 0-16,7-1 15,-3 1-15,6 0 16,-12 0-16,-4-1 15,6 1-15,0 0 16</inkml:trace>
  <inkml:trace contextRef="#ctx0" brushRef="#br0" timeOffset="14387.23">2049 5269 0,'0'0'16,"-4"0"-16,17 0 0,-13 0 16,0 0-16,0 0 15,0 0-15,0 0 16,0 0-16,0 0 16,0 0-16,0 0 15,0 0-15,0 0 16,-74 22-16,74-20 15,1 0 1,5 0-16,-5 4 0,5-6 16,6 1-16,-4-2 15,10-2-15,4-4 16,-2-2-16,-1-5 16,-2 2-16,-1-4 15,2 0-15,-5-1 16,3-2-16,-5 1 15,-1-2-15,0 0 16,-5 3-16,-1-1 16,-1 4-16,-1 1 0,-4 9 15,2-8-15,-1 11 16,-2-2-16,-3-4 16,1 7-1,-2 0-15,-6-5 16,7 6-16,-10-2 0,11 4 15,-11-1-15,10 1 16,-9 3-16,12-3 16,-11 5-16,13-2 15,-8 5-15,7-7 16,-5 10-16,2 0 16,0 0-16,2 1 15,1-1-15,-1 2 16,3-1-16,2 1 15,-1 3-15,2 1 0,0 1 16,4 3 0,-4 2-16,2 1 0,-1 0 15,-1 2-15,-1-3 16,-1 1-16,1 2 16,-2-3-16,0 1 15,-2 1-15,2-1 16,0-1-16,0-2 15,2-3-15,-1-1 16,1-4-16,3-1 16,-2-3-16,-3-7 15,3 8-15,-3-13 16,0 2-16,3 6 16,-5-10-16,0-4 15,2 7-15,0-1 16</inkml:trace>
  <inkml:trace contextRef="#ctx0" brushRef="#br0" timeOffset="14574.69">1954 5566 0,'0'0'0,"0"0"16,0 0-16,0 0 15,0 0-15,4-7 16,7 3-16,30-3 15,-2 1-15,1 1 16,1-5-16,-4-1 16,-6-2-16,-15 6 15,-16 7-15</inkml:trace>
  <inkml:trace contextRef="#ctx0" brushRef="#br0" timeOffset="14980.8">2432 5448 0,'0'0'0,"-8"33"0,16-66 16,-16 103-16,8-48 15,5 0-15,1-2 16,1-3-16,6-4 15,-3-3-15,-5-11 16,9 4-16,-2-8 16,0-6-16,1-4 15,-1-5-15,1-4 16,-4 1-16,-2-1 16,-4 3-16,-4 2 15,-8 7-15,0 9 16,-10-1-16,-24 11 15,30-6-15,-11 7 0,1 1 16,4 2-16,0 0 16,3-2-1,10-7-15,-12 4 0,17-7 16,1 1-16,0 0 16</inkml:trace>
  <inkml:trace contextRef="#ctx0" brushRef="#br0" timeOffset="15355.7">2630 5418 0,'0'0'0,"16"44"15,8 39 16,-21-65-31,-2-4 0,0-12 16,1 9-16,-2-11 16,1-1-16,-1-3 15,2 1-15,-1-6 16,-1-6-16,2-5 16,-1-3-16,-1 0 15,2 0-15,-1 1 16,2 4-16,-3 2 15,3 2-15,1 11 16,-1-9-16,3 9 16,3-8-16,-3 8 15,12-8-15,1 3 16,0-1-16,-8 5 16,-11 4-16</inkml:trace>
  <inkml:trace contextRef="#ctx0" brushRef="#br0" timeOffset="15980.56">2984 5419 0,'0'2'15,"2"-10"-15,-2 8 16,0 0 0,0 0-1,111-9-15,-9-61 32,-79 46-32,-2 1 15,-13 15 1,-2 1-16,-6 5 15,-1 5-15,-8 0 16,-17 14-16,-1 2 16,-1 1-16,-1 3 15,3 2-15,5 0 16,9 3-16,9-23 0,-3 13 16,3 1-16,-1 1 15,4-2 1,4-1-16,2 0 0,5-5 15,5-1-15,2-4 16,3-3-16,24-8 16,-9-8-16,-1-8 15,-1-6-15,1-8 16,-19 18-16,-16 16 16</inkml:trace>
  <inkml:trace contextRef="#ctx0" brushRef="#br0" timeOffset="16871.07">3610 5218 0,'0'0'0,"0"0"15,0 0-15,-6 28 0,-6 16 16,-2-2-16,-1 1 16,0 0-16,2-6 15,-1-6 1,3-3-16,8-21 0,-1 7 15,-2-1-15,0-2 16,5-8-16,-4 5 16,4-13-16,-4 1 15,2-9-15,-3-27 16,-1 6-16,7 24 16,-4-13-16,1 1 15,0 5-15,1 7 16,1-4-16,0 8 15,-1 1-15,2 2 16,1-3-16,1 11 16,2-2-16,5 5 0,1 5 15,4 4-15,-1 0 16,0-2-16,-1 1 16,4-1-16,-3-3 15,2-2-15,-8-9 16,12 2-16,2-3 15,1-5-15,19-18 16,-10-1-16,4-4 16,-1-4-16,0-1 15,-2 0-15,2 2 16,-2 8-16,-1 5 16,-9 9-16,-30 12 15,8-3-15,7-2 16,-4 4-16,-5 3 15,2 21-15,-10 4 16,-6 5-16,-5 2 16,1 0-16,1-3 0,4-3 15,6-7-15,8-18 16,-1 7-16,1-1 16,2-2-16,-1-7 15,5 1-15,-1-10 16,16-18-16,-1-5 15,2-6 1,3-3-16,-4-1 0,-2 7 16,-5 3-16,-10 23 15,3-8-15,-4 9 16,1-3-16,-1 2 16,-2 9-16,0 0 15,-2 7-15,-1 6 16,-3 5-16,1 2 15,0 1-15,-1 1 16,4-3-16,2-1 16,2-3-16,3-4 0,-1-10 15,5 4-15,-3-11 16,7 2-16,11-30 16,0-6-16,-11 19 15,-13 18-15</inkml:trace>
  <inkml:trace contextRef="#ctx0" brushRef="#br0" timeOffset="17542.78">4249 5237 0,'0'0'0,"0"0"16,-17 85-16,8-46 15,-2-1-15,-2-1 16,0-6-16,12-25 15,-7 10-15,5-12 16,3-4-16,0 0 16,-5 10-16,3-5 15,4-10-15,14-20 0,4-5 16,4-5-16,4 0 16,1 1-16,-1 5 15,-2 3-15,-4 6 16,-16 16-16,6-5 15,1 3-15,-7 5 16,8 1-16,-4 5 16,-3 4-16,-3 5 15,-5 4-15,-2 4 16,-5-1-16,-2 1 16,0-2-16,0-3 15,-2-3-15,9-12 16,-3 7-16,6-12 15,-3 2-15,6-8 16,21-30-16,2 3 16,6-3-16,-1-1 15,6 5-15,-6 7 0,-2 8 16,-8 5-16,-21 15 16,4-2-16,5-1 15,-6 6-15,3 3 16,-4 7-16,-4 5 15,-1 3-15,-6 3 16,-1 0-16,0-1 16,-2 2-16,0-2 15,4-2-15,2-1 16,2-2-16,2-2 16,2-4-16,2-12 15,1-1-15,4-2 16,16-28-16,2-1 15,-12 14-15,-13 18 0</inkml:trace>
  <inkml:trace contextRef="#ctx0" brushRef="#br0" timeOffset="17792.74">4905 5105 0,'-2'11'0,"4"-22"15,-12 69-15,3-28 16,-2 9-16,2 2 15,-2 4-15,-2-2 16,-4-2-16,3 0 16,1-6-16,0-1 15,1-4-15,-6-2 16,13-23-16,-7 10 16,-1-2-16,2-4 15,4-8-15,-6 2 16,3-7-16,3-7 15,2 4-15,3 7 16</inkml:trace>
  <inkml:trace contextRef="#ctx0" brushRef="#br0" timeOffset="18073.91">4782 5232 0,'9'-18'0,"-18"36"15,9-18-15,33-50 16,-17 37-16,6 4 15,-2 3-15,1 5 16,-2 6-16,-1 3 16,-3 5-16,-6 3 15,-6 2-15,-4 4 16,-19 18-16,17-28 16,-22 29-16,19-31 15,-6 10-15,-3-2 16,2-2-16,0-2 15,2-2-15,6-10 16,-4 3-16,12-11 16,3-18-16,8-5 0,-6 13 15,-8 16-15</inkml:trace>
  <inkml:trace contextRef="#ctx0" brushRef="#br0" timeOffset="18370.71">5234 4911 0,'0'0'0,"0"0"16,0 0-16,0 0 15,0 0-15,-5 86 16,-9-42-16,-3 1 16,-1 1-16,3-6 15,-3 0-15,0-5 16,5-4-16,4 0 15,7-26-15,-1 12 16,1-4-16,3 0 0,-1-3 16,3-10-16,17-6 15,3-9-15,6-7 16,1-3-16,-1 2 16,-14 11-16,-15 12 15</inkml:trace>
  <inkml:trace contextRef="#ctx0" brushRef="#br0" timeOffset="18698.72">5299 5297 0,'0'0'16,"0"0"-16,0 0 15,0 0-15,0 0 16,0 0-16,24-8 16,-48 16-16,113-63 15,-53 22-15,-2 1 16,-1 1-16,-2 4 15,-5 8-15,-23 14 0,8-3 16,-5 4-16,-20 2 16,-10 11-16,-16 3 15,1 10-15,-2 1 16,3 5-16,8 0 16,8-1-16,11 4 15,11-2-15,8 0 16,13-2-16,7-1 15,12-1-15,3-4 16,6-3-16,5-3 16,1-5-16,2-2 15,-29-4-15,-28-4 16</inkml:trace>
  <inkml:trace contextRef="#ctx0" brushRef="#br0" timeOffset="20135.91">5150 6463 0,'0'0'15,"15"5"-15,86-3 32,-50 0-32,71-2 15,-56-2 1,7 1-16,5 0 16,6-1-16,4-1 15,6-2-15,-2 2 16,3 1-16,0 0 15,5 2-15,3 3 16,-2-1-16,0 3 16,-7-2-16,-3-1 15,-5 1-15,-4 0 0,-8 0 16,-5 0 0,-12-2-16,-8 0 15,-6-5-15,-5-2 0,-20 3 16,-18 3-16</inkml:trace>
  <inkml:trace contextRef="#ctx0" brushRef="#br0" timeOffset="21541.86">8566 6441 0,'0'0'0,"10"-1"0,-20 2 16,66-4-16,-112 6 15,196-6-15,-90 3 16,12-1-16,1-1 0,10 0 15,8 1 1,12 0-16,219 8 16,-202-4-1,7 1-15,4 0 16,5-1-16,-2 1 16,5 0-16,-2 4 15,-3-1-15,-7-1 16,-5 0-16,-7-6 15,-50 0-15,-55 0 0</inkml:trace>
  <inkml:trace contextRef="#ctx0" brushRef="#br0" timeOffset="22557.18">11819 6521 0,'1'0'16,"-3"-6"-16,8 17 0,60-8 31,-21-4-31,6 0 16,18-2-16,100-3 15,-68 5 1,10 1-16,9 0 0,4 1 16,1 2-16,-1 4 15,3 0-15,0 4 16,1 1-16,-3 3 15,-2 1-15,-5-6 16,-59-3-16,-59-7 16</inkml:trace>
  <inkml:trace contextRef="#ctx0" brushRef="#br0" timeOffset="23556.95">14910 6455 0,'0'1'16,"-1"1"-16,2 3 16,0 0-1,3-3-15,4 1 0,7 7 16,31 4-16,-3-7 16,8-3-16,10-3 15,9 2-15,6 2 16,5 0-16,7 3 15,8-2-15,5 2 16,12 0-16,6 3 16,7-2-16,4-1 15,8-1-15,5 1 16,10 4-16,4-1 16,9-2-16,-1 0 15,-3 2-15,-1 4 16,-3-1-16,-3-1 15,-8-1-15,-2-3 16,-8-1-16,-69-4 0,-68-4 16</inkml:trace>
  <inkml:trace contextRef="#ctx0" brushRef="#br0" timeOffset="34195.07">6739 7915 0,'-1'-2'16,"0"4"-16,1-2 15,5-2-15,-3 2 16,4 0 0,8 0-16,4 0 15,5 2-15,27 0 16,-8 2-16,8-1 16,0 0-16,62 5 15,-46-3-15,7-3 16,3 3-1,6-4-15,-2 1 16,11 3-16,-9-2 0,12 2 16,-5-1-16,6 1 15,-7-1-15,0 2 16,-2-1-16,-3-2 16,0 0-16,-7 0 15,-8-2-15,-7 0 16,-9 0-16,-8-2 15,-7 1-15,-10 0 16,-19 4-16,5-1 16,-1 2-16,-12-5 0,0 0 15</inkml:trace>
</inkml:ink>
</file>

<file path=ppt/ink/ink8.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19T07:36:53.505"/>
    </inkml:context>
    <inkml:brush xml:id="br0">
      <inkml:brushProperty name="width" value="0.05292" units="cm"/>
      <inkml:brushProperty name="height" value="0.05292" units="cm"/>
      <inkml:brushProperty name="color" value="#FF0000"/>
    </inkml:brush>
  </inkml:definitions>
  <inkml:trace contextRef="#ctx0" brushRef="#br0">20309 12419 0,'0'0'15,"-1"7"-15,5-6 16,-7-9-1,18 23-15,-2-9 0,26 6 32,42 5-17,-43-8-15,-2-1 0,0-1 16,-2 0-16,-2-3 16,-4 2-16,-21-4 15,11 1-15,-2 0 16,2 0-16,-18-3 15,0 0-15</inkml:trace>
  <inkml:trace contextRef="#ctx0" brushRef="#br0" timeOffset="359.29">20418 12585 0,'1'2'0,"-2"-2"15,2 0-15,-2 0 16,0 2-16,3 1 15,0-3-15,17 3 16,-3-1 0,6-1-16,24 3 15,-6-1-15,-1-1 16,2 0-16,0-1 16,-1 1-16,-4 1 0,-3-2 15,-16 1-15,-17-2 16</inkml:trace>
  <inkml:trace contextRef="#ctx0" brushRef="#br0" timeOffset="48676.09">17332 14890 0,'0'0'0,"0"0"16,0 0-16,0 0 16,12 7-16,-1-6 15,18-4 1,17 1-1,-6 0 1,7 0-16,-2 0 0,4 2 0,1 0 16,7-3-16,4 2 15,3 1-15,5 0 16,4 1-16,3 4 16,1-2-16,1 2 15,6-2-15,2 1 16,2 2-16,2-2 0,-1-1 15,1-2 1,-2-1-16,1 1 0,1 2 16,-1-1-16,0-1 15,1-2-15,-2-2 16,-2 0-16,-2 3 16,1-1-16,-2 0 15,-2 1-15,-4 1 16,-5-1-16,0-1 15,-6 0-15,-4-2 16,-3-2-16,-2 2 16,0 2-1,0-1-15,-3 0 16,-9 0-16,-4 2 16,-8 2-16,-25-3 15,11 1-15,-1 0 16,2 0-16,-2 0 15,-10 0-15,12 0 16,-12 1-16,10 0 16,-13-1-16,-1 1 0,12 2 15,-16-4-15,0 1 16,0 0-16</inkml:trace>
</inkml:ink>
</file>

<file path=ppt/ink/ink9.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4.56561" units="1/cm"/>
          <inkml:channelProperty channel="Y" name="resolution" value="650.78448" units="1/cm"/>
          <inkml:channelProperty channel="T" name="resolution" value="1" units="1/dev"/>
        </inkml:channelProperties>
      </inkml:inkSource>
      <inkml:timestamp xml:id="ts0" timeString="2024-10-19T07:41:19.599"/>
    </inkml:context>
    <inkml:brush xml:id="br0">
      <inkml:brushProperty name="width" value="0.05292" units="cm"/>
      <inkml:brushProperty name="height" value="0.05292" units="cm"/>
      <inkml:brushProperty name="color" value="#FF0000"/>
    </inkml:brush>
  </inkml:definitions>
  <inkml:trace contextRef="#ctx0" brushRef="#br0">3059 13045 0,'-1'0'0,"-4"2"16,4-1-16,-1-1 15,-4 1-15,27-6 16,-45 10-16,26-5 31,20-5-15,-40 12-16,36-14 15,-18 7-15,-9 7 16,14-4-16,0-3 16,3 0-16,8 4 15,-6-4-15,12 3 0,5 1 16,21 4-1,-34-7-15,38 5 16,-12-3-16,8 2 0,-2-3 16,5 2-16,-2-1 15,0 0-15,0 1 16,7-1-16,-4 0 16,6 1-16,-2-1 15,7-1-15,-1 1 16,1-1-16,2-1 15,-2 0-15,3 0 16,-2 0-16,-1-1 16,3 1-16,-2-1 15,3 4-15,-6-3 16,2 2-16,-2-1 16,-1 0-16,0-1 15,0 0-15,-1-1 16,2 2-16,-4-4 15,3 2-15,-4-3 0,1 2 16,3-1-16,1 1 16,-3-4-16,1 1 15,0-1-15,1-2 16,-2 2-16,-1-1 16,5 1-16,-1 0 15,-1 1-15,-4 0 16,-2 1-16,-3 0 15,-3 0-15,-1 2 16,-4-2-16,-3-1 16,-1 0-16,-3 2 15,-1 2-15,-6 2 16,-25-2-16,13 1 16,-5-1-16,-12 0 0,0 0 15</inkml:trace>
  <inkml:trace contextRef="#ctx0" brushRef="#br0" timeOffset="13887.31">4066 14059 0,'-2'9'0,"-1"10"16,-1-1-16,1 5 0,-3 0 15,0 24 1,5-29-16,-1-1 16,2-5-1,0-12-15,0 0 0,0 0 16,0 0-16,0 4 15,2 4-15,1-11 16,0 2-16,4-9 16,-1-7-16,9-30 15,-3 5-15,3-4 16,2-1-16,0-3 16,2 0-16,0-2 15,1-2-15,0 1 16,-1 2-16,5-2 15,-1 2-15,4 5 16,-3 6-16,-1 5 16,-4 6-16,-2-1 15,0 6-15,-13 18 0,9-8 16,-2 2-16,1 2 16,-5 9-16,4-3 15,-6 8-15,8 1 16,-4 8-16,1 29 15,-4-5-15,1 1 16,-1 4-16,1-1 16,0 4-16,-1 4 15,0-1-15,-2 1 16,2 0-16,3 1 16,0-1-16,-4-3 15,-1-4-15,4-1 16,-1-6-16,3-3 15,-2-3-15,-7-25 16,2 11-16,0-3 16,0-3-16,-2-7 15,-1-6-15,0 1 16,0-6-16,-7-31 16,0 7-16,-2-3 0,-1-2 15,5 19-15,5 19 16</inkml:trace>
  <inkml:trace contextRef="#ctx0" brushRef="#br0" timeOffset="14168.55">4255 13750 0,'0'0'15,"0"0"-15,0 0 16,0 0-16,0 0 15,0 0-15,0 0 0,-63 28 16,66-25-16,-1 8 16,10-2-1,25 11-15,0-6 0,4-2 16,3-1-16,-1 1 16,-2-3-16,3-1 15,-4-2-15,-2-1 16,-3-5-16,-2-5 15,-2-6-15,-17 6 16,-14 5-16</inkml:trace>
  <inkml:trace contextRef="#ctx0" brushRef="#br0" timeOffset="14543.41">4922 13345 0,'0'0'0,"0"0"0,0 0 16,0 0-16,0 0 15,0 0-15,12 89 16,-7-45-16,3 3 15,0 2-15,-1 1 16,-3 4-16,1-2 16,0 2-16,1-2 15,3-1-15,2-5 16,0-2-16,-2-5 16,0-5-16,1-6 15,-7-24-15,5 7 16,1-5-16,-2-9 15,6-2-15,-5 2 0,-8 3 16</inkml:trace>
  <inkml:trace contextRef="#ctx0" brushRef="#br0" timeOffset="14840.25">5241 13352 0,'-1'4'15,"2"-8"1,-1 4 0,0 0-16,6 77 15,1-39-15,-1 8 16,3 4-16,0 5 15,4-1-15,-6 7 0,2 0 16,2 5-16,3 1 16,1 3-16,1 2 15,0-1-15,-1-5 16,-8-32-16,-7-34 16</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عنوان درس">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F85B76B-09ED-4AB0-86A5-B925E6F8FB4D}"/>
              </a:ext>
            </a:extLst>
          </p:cNvPr>
          <p:cNvSpPr>
            <a:spLocks noGrp="1"/>
          </p:cNvSpPr>
          <p:nvPr>
            <p:ph type="ctrTitle" hasCustomPrompt="1"/>
          </p:nvPr>
        </p:nvSpPr>
        <p:spPr>
          <a:xfrm>
            <a:off x="1524000" y="1022004"/>
            <a:ext cx="9144000" cy="2387600"/>
          </a:xfrm>
          <a:prstGeom prst="rect">
            <a:avLst/>
          </a:prstGeom>
        </p:spPr>
        <p:txBody>
          <a:bodyPr anchor="b"/>
          <a:lstStyle>
            <a:lvl1pPr algn="ctr">
              <a:defRPr sz="6000">
                <a:cs typeface="B Titr" panose="00000700000000000000" pitchFamily="2" charset="-78"/>
              </a:defRPr>
            </a:lvl1pPr>
          </a:lstStyle>
          <a:p>
            <a:r>
              <a:rPr lang="fa-IR" dirty="0"/>
              <a:t>درس – ریز مبحث</a:t>
            </a:r>
            <a:endParaRPr lang="en-US" dirty="0"/>
          </a:p>
        </p:txBody>
      </p:sp>
      <p:sp>
        <p:nvSpPr>
          <p:cNvPr id="8" name="Subtitle 2">
            <a:extLst>
              <a:ext uri="{FF2B5EF4-FFF2-40B4-BE49-F238E27FC236}">
                <a16:creationId xmlns:a16="http://schemas.microsoft.com/office/drawing/2014/main" id="{176143A4-CD93-466D-ADBA-CB531DDE7A14}"/>
              </a:ext>
            </a:extLst>
          </p:cNvPr>
          <p:cNvSpPr>
            <a:spLocks noGrp="1"/>
          </p:cNvSpPr>
          <p:nvPr>
            <p:ph type="subTitle" idx="1" hasCustomPrompt="1"/>
          </p:nvPr>
        </p:nvSpPr>
        <p:spPr>
          <a:xfrm>
            <a:off x="1524000" y="3769303"/>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a:t>نام استاد</a:t>
            </a:r>
            <a:endParaRPr lang="en-US" dirty="0"/>
          </a:p>
        </p:txBody>
      </p:sp>
      <p:cxnSp>
        <p:nvCxnSpPr>
          <p:cNvPr id="10" name="Straight Connector 9">
            <a:extLst>
              <a:ext uri="{FF2B5EF4-FFF2-40B4-BE49-F238E27FC236}">
                <a16:creationId xmlns:a16="http://schemas.microsoft.com/office/drawing/2014/main" id="{62370903-0F42-456E-9DB9-BFD17A216DB6}"/>
              </a:ext>
            </a:extLst>
          </p:cNvPr>
          <p:cNvCxnSpPr/>
          <p:nvPr userDrawn="1"/>
        </p:nvCxnSpPr>
        <p:spPr>
          <a:xfrm flipH="1">
            <a:off x="1092820" y="3590693"/>
            <a:ext cx="9846526"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1721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متن جزو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125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سوال و جواب">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558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4886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متن جزو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4583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متن جزو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3492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متن جزو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54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متن جزوه">
    <p:spTree>
      <p:nvGrpSpPr>
        <p:cNvPr id="1" name=""/>
        <p:cNvGrpSpPr/>
        <p:nvPr/>
      </p:nvGrpSpPr>
      <p:grpSpPr>
        <a:xfrm>
          <a:off x="0" y="0"/>
          <a:ext cx="0" cy="0"/>
          <a:chOff x="0" y="0"/>
          <a:chExt cx="0" cy="0"/>
        </a:xfrm>
      </p:grpSpPr>
    </p:spTree>
    <p:extLst>
      <p:ext uri="{BB962C8B-B14F-4D97-AF65-F5344CB8AC3E}">
        <p14:creationId xmlns:p14="http://schemas.microsoft.com/office/powerpoint/2010/main" val="555386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000">
            <a:alpha val="13000"/>
          </a:srgb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6" name="TextBox 13"/>
          <p:cNvSpPr txBox="1"/>
          <p:nvPr userDrawn="1"/>
        </p:nvSpPr>
        <p:spPr>
          <a:xfrm>
            <a:off x="9775230" y="0"/>
            <a:ext cx="698862" cy="43088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sz="2200" b="1" dirty="0">
                <a:solidFill>
                  <a:srgbClr val="FFC000"/>
                </a:solidFill>
              </a:rPr>
              <a:t>یک</a:t>
            </a:r>
            <a:endParaRPr lang="en-US" sz="2200" b="1" dirty="0">
              <a:solidFill>
                <a:srgbClr val="FFC000"/>
              </a:solidFill>
            </a:endParaRPr>
          </a:p>
        </p:txBody>
      </p:sp>
      <p:sp>
        <p:nvSpPr>
          <p:cNvPr id="27" name="TextBox 13"/>
          <p:cNvSpPr txBox="1"/>
          <p:nvPr userDrawn="1"/>
        </p:nvSpPr>
        <p:spPr>
          <a:xfrm>
            <a:off x="7330813" y="0"/>
            <a:ext cx="1453019" cy="43088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200" b="1" dirty="0">
                <a:solidFill>
                  <a:srgbClr val="FFC000"/>
                </a:solidFill>
              </a:rPr>
              <a:t>Reading</a:t>
            </a:r>
          </a:p>
        </p:txBody>
      </p:sp>
      <p:sp>
        <p:nvSpPr>
          <p:cNvPr id="28" name="TextBox 13"/>
          <p:cNvSpPr txBox="1"/>
          <p:nvPr userDrawn="1"/>
        </p:nvSpPr>
        <p:spPr>
          <a:xfrm rot="16200000">
            <a:off x="-393185" y="2531849"/>
            <a:ext cx="1058230" cy="43088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sz="2200" b="1" dirty="0">
                <a:solidFill>
                  <a:srgbClr val="FFC000"/>
                </a:solidFill>
              </a:rPr>
              <a:t>یازدهم</a:t>
            </a:r>
            <a:endParaRPr lang="en-US" sz="2200" b="1" dirty="0">
              <a:solidFill>
                <a:srgbClr val="FFC000"/>
              </a:solidFill>
            </a:endParaRPr>
          </a:p>
        </p:txBody>
      </p:sp>
      <p:sp>
        <p:nvSpPr>
          <p:cNvPr id="29" name="TextBox 13"/>
          <p:cNvSpPr txBox="1"/>
          <p:nvPr userDrawn="1"/>
        </p:nvSpPr>
        <p:spPr>
          <a:xfrm rot="16200000">
            <a:off x="-881846" y="5167578"/>
            <a:ext cx="1982543" cy="43088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200" b="1" dirty="0">
                <a:solidFill>
                  <a:srgbClr val="FFC000"/>
                </a:solidFill>
              </a:rPr>
              <a:t>M. H. </a:t>
            </a:r>
            <a:r>
              <a:rPr lang="en-US" sz="2200" b="1" dirty="0" err="1">
                <a:solidFill>
                  <a:srgbClr val="FFC000"/>
                </a:solidFill>
              </a:rPr>
              <a:t>Shakouri</a:t>
            </a:r>
            <a:endParaRPr lang="en-US" sz="2200" b="1" dirty="0">
              <a:solidFill>
                <a:srgbClr val="FFC000"/>
              </a:solidFill>
            </a:endParaRPr>
          </a:p>
        </p:txBody>
      </p:sp>
    </p:spTree>
    <p:extLst>
      <p:ext uri="{BB962C8B-B14F-4D97-AF65-F5344CB8AC3E}">
        <p14:creationId xmlns:p14="http://schemas.microsoft.com/office/powerpoint/2010/main" val="157016852"/>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56" r:id="rId4"/>
    <p:sldLayoutId id="2147483663" r:id="rId5"/>
    <p:sldLayoutId id="2147483664" r:id="rId6"/>
    <p:sldLayoutId id="2147483665" r:id="rId7"/>
    <p:sldLayoutId id="2147483666"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r" defTabSz="914400" rtl="1"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B Yekan" panose="00000400000000000000" pitchFamily="2" charset="-78"/>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customXml" Target="../ink/ink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customXml" Target="../ink/ink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ustomXml" Target="../ink/ink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ustomXml" Target="../ink/ink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customXml" Target="../ink/ink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ustomXml" Target="../ink/ink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customXml" Target="../ink/ink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customXml" Target="../ink/ink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customXml" Target="../ink/ink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0" y="2280335"/>
            <a:ext cx="6096000" cy="1200329"/>
          </a:xfrm>
          <a:prstGeom prst="rect">
            <a:avLst/>
          </a:prstGeom>
        </p:spPr>
        <p:txBody>
          <a:bodyPr>
            <a:spAutoFit/>
          </a:bodyPr>
          <a:lstStyle/>
          <a:p>
            <a:r>
              <a:rPr lang="en-US" sz="3600" b="1" dirty="0"/>
              <a:t>Reading:</a:t>
            </a:r>
            <a:br>
              <a:rPr lang="en-US" sz="3600" b="1" dirty="0"/>
            </a:br>
            <a:r>
              <a:rPr lang="en-US" sz="3600" b="1" dirty="0"/>
              <a:t>languages of the world</a:t>
            </a:r>
            <a:endParaRPr lang="en-US" sz="3600" dirty="0"/>
          </a:p>
        </p:txBody>
      </p:sp>
      <p:sp>
        <p:nvSpPr>
          <p:cNvPr id="5" name="Rectangle 4"/>
          <p:cNvSpPr/>
          <p:nvPr/>
        </p:nvSpPr>
        <p:spPr>
          <a:xfrm>
            <a:off x="3353049" y="3752334"/>
            <a:ext cx="4010329" cy="461665"/>
          </a:xfrm>
          <a:prstGeom prst="rect">
            <a:avLst/>
          </a:prstGeom>
        </p:spPr>
        <p:txBody>
          <a:bodyPr wrap="none">
            <a:spAutoFit/>
          </a:bodyPr>
          <a:lstStyle/>
          <a:p>
            <a:r>
              <a:rPr lang="en-US" sz="2400" b="1" dirty="0"/>
              <a:t>Mohammad </a:t>
            </a:r>
            <a:r>
              <a:rPr lang="en-US" sz="2400" b="1" dirty="0" err="1"/>
              <a:t>Hossein</a:t>
            </a:r>
            <a:r>
              <a:rPr lang="en-US" sz="2400" b="1" dirty="0"/>
              <a:t> </a:t>
            </a:r>
            <a:r>
              <a:rPr lang="en-US" sz="2400" b="1" dirty="0" err="1"/>
              <a:t>Shakouri</a:t>
            </a:r>
            <a:endParaRPr lang="fa-IR" sz="2400" b="1" dirty="0"/>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41DFD592-BA68-12C3-34D8-DAB5927A1041}"/>
                  </a:ext>
                </a:extLst>
              </p14:cNvPr>
              <p14:cNvContentPartPr/>
              <p14:nvPr/>
            </p14:nvContentPartPr>
            <p14:xfrm>
              <a:off x="930960" y="4278600"/>
              <a:ext cx="11520" cy="14400"/>
            </p14:xfrm>
          </p:contentPart>
        </mc:Choice>
        <mc:Fallback>
          <p:pic>
            <p:nvPicPr>
              <p:cNvPr id="2" name="Ink 1">
                <a:extLst>
                  <a:ext uri="{FF2B5EF4-FFF2-40B4-BE49-F238E27FC236}">
                    <a16:creationId xmlns:a16="http://schemas.microsoft.com/office/drawing/2014/main" id="{41DFD592-BA68-12C3-34D8-DAB5927A1041}"/>
                  </a:ext>
                </a:extLst>
              </p:cNvPr>
              <p:cNvPicPr/>
              <p:nvPr/>
            </p:nvPicPr>
            <p:blipFill>
              <a:blip r:embed="rId3"/>
              <a:stretch>
                <a:fillRect/>
              </a:stretch>
            </p:blipFill>
            <p:spPr>
              <a:xfrm>
                <a:off x="921600" y="4269240"/>
                <a:ext cx="30240" cy="33120"/>
              </a:xfrm>
              <a:prstGeom prst="rect">
                <a:avLst/>
              </a:prstGeom>
            </p:spPr>
          </p:pic>
        </mc:Fallback>
      </mc:AlternateContent>
    </p:spTree>
    <p:extLst>
      <p:ext uri="{BB962C8B-B14F-4D97-AF65-F5344CB8AC3E}">
        <p14:creationId xmlns:p14="http://schemas.microsoft.com/office/powerpoint/2010/main" val="39093952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4410" y="1427490"/>
            <a:ext cx="10266190" cy="3970318"/>
          </a:xfrm>
          <a:prstGeom prst="rect">
            <a:avLst/>
          </a:prstGeom>
        </p:spPr>
        <p:txBody>
          <a:bodyPr wrap="square">
            <a:spAutoFit/>
          </a:bodyPr>
          <a:lstStyle/>
          <a:p>
            <a:pPr>
              <a:lnSpc>
                <a:spcPct val="150000"/>
              </a:lnSpc>
            </a:pPr>
            <a:r>
              <a:rPr lang="en-US" sz="2400" b="1" dirty="0">
                <a:solidFill>
                  <a:srgbClr val="FF0000"/>
                </a:solidFill>
              </a:rPr>
              <a:t>C. Scan the passage and answer the following questions.</a:t>
            </a:r>
          </a:p>
          <a:p>
            <a:pPr marL="457200" indent="-457200">
              <a:lnSpc>
                <a:spcPct val="150000"/>
              </a:lnSpc>
              <a:buAutoNum type="alphaLcParenR"/>
            </a:pPr>
            <a:r>
              <a:rPr lang="en-US" sz="2400" b="1" dirty="0"/>
              <a:t>How many languages are there in the world?</a:t>
            </a:r>
          </a:p>
          <a:p>
            <a:pPr>
              <a:lnSpc>
                <a:spcPct val="150000"/>
              </a:lnSpc>
            </a:pPr>
            <a:r>
              <a:rPr lang="en-US" sz="2400" b="1" dirty="0">
                <a:solidFill>
                  <a:srgbClr val="0070C0"/>
                </a:solidFill>
              </a:rPr>
              <a:t>About 7000 languages</a:t>
            </a:r>
          </a:p>
          <a:p>
            <a:pPr>
              <a:lnSpc>
                <a:spcPct val="150000"/>
              </a:lnSpc>
            </a:pPr>
            <a:r>
              <a:rPr lang="en-US" sz="2400" b="1" dirty="0"/>
              <a:t>b) What is the number of endangered languages?</a:t>
            </a:r>
          </a:p>
          <a:p>
            <a:pPr>
              <a:lnSpc>
                <a:spcPct val="150000"/>
              </a:lnSpc>
            </a:pPr>
            <a:r>
              <a:rPr lang="en-US" sz="2400" b="1" dirty="0">
                <a:solidFill>
                  <a:srgbClr val="0070C0"/>
                </a:solidFill>
              </a:rPr>
              <a:t>548 languages</a:t>
            </a:r>
          </a:p>
          <a:p>
            <a:pPr>
              <a:lnSpc>
                <a:spcPct val="150000"/>
              </a:lnSpc>
            </a:pPr>
            <a:r>
              <a:rPr lang="en-US" sz="2400" b="1" dirty="0"/>
              <a:t>c) Which continent has the largest number of languages in the world?</a:t>
            </a:r>
          </a:p>
          <a:p>
            <a:pPr>
              <a:lnSpc>
                <a:spcPct val="150000"/>
              </a:lnSpc>
            </a:pPr>
            <a:r>
              <a:rPr lang="en-US" sz="2400" b="1" dirty="0">
                <a:solidFill>
                  <a:srgbClr val="0070C0"/>
                </a:solidFill>
              </a:rPr>
              <a:t>Asia</a:t>
            </a:r>
          </a:p>
        </p:txBody>
      </p:sp>
    </p:spTree>
    <p:extLst>
      <p:ext uri="{BB962C8B-B14F-4D97-AF65-F5344CB8AC3E}">
        <p14:creationId xmlns:p14="http://schemas.microsoft.com/office/powerpoint/2010/main" val="1503425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4200" y="1225689"/>
            <a:ext cx="11290300" cy="3600986"/>
          </a:xfrm>
          <a:prstGeom prst="rect">
            <a:avLst/>
          </a:prstGeom>
        </p:spPr>
        <p:txBody>
          <a:bodyPr wrap="square">
            <a:spAutoFit/>
          </a:bodyPr>
          <a:lstStyle/>
          <a:p>
            <a:r>
              <a:rPr lang="en-US" sz="2400" b="1" dirty="0">
                <a:solidFill>
                  <a:srgbClr val="FF0000"/>
                </a:solidFill>
              </a:rPr>
              <a:t>D. Read the sentences; put T for true and F for false. If a sentence is false, correct it.</a:t>
            </a:r>
          </a:p>
          <a:p>
            <a:endParaRPr lang="en-US" sz="2400" b="1" dirty="0"/>
          </a:p>
          <a:p>
            <a:pPr>
              <a:lnSpc>
                <a:spcPct val="150000"/>
              </a:lnSpc>
            </a:pPr>
            <a:r>
              <a:rPr lang="en-US" sz="2400" b="1" dirty="0"/>
              <a:t>a) Through languages, people can exchange only knowledge.            True   /  False</a:t>
            </a:r>
          </a:p>
          <a:p>
            <a:pPr>
              <a:lnSpc>
                <a:spcPct val="150000"/>
              </a:lnSpc>
            </a:pPr>
            <a:endParaRPr lang="en-US" sz="2400" b="1" dirty="0"/>
          </a:p>
          <a:p>
            <a:pPr>
              <a:lnSpc>
                <a:spcPct val="150000"/>
              </a:lnSpc>
            </a:pPr>
            <a:r>
              <a:rPr lang="en-US" sz="2400" b="1" dirty="0"/>
              <a:t>b) When a language has no speaker, it dies out.                                     True   /  False</a:t>
            </a:r>
          </a:p>
          <a:p>
            <a:pPr>
              <a:lnSpc>
                <a:spcPct val="150000"/>
              </a:lnSpc>
            </a:pPr>
            <a:endParaRPr lang="en-US" sz="2400" b="1" dirty="0"/>
          </a:p>
          <a:p>
            <a:pPr>
              <a:lnSpc>
                <a:spcPct val="150000"/>
              </a:lnSpc>
            </a:pPr>
            <a:r>
              <a:rPr lang="en-US" sz="2400" b="1" dirty="0"/>
              <a:t>c) Only a few languages can meet the needs of their own speakers. True   /  False</a:t>
            </a:r>
          </a:p>
        </p:txBody>
      </p:sp>
      <p:cxnSp>
        <p:nvCxnSpPr>
          <p:cNvPr id="4" name="Straight Connector 3"/>
          <p:cNvCxnSpPr/>
          <p:nvPr/>
        </p:nvCxnSpPr>
        <p:spPr>
          <a:xfrm>
            <a:off x="10096500" y="2555945"/>
            <a:ext cx="736600" cy="1270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9080500" y="3660845"/>
            <a:ext cx="736600" cy="1270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0185400" y="4813975"/>
            <a:ext cx="736600" cy="1270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FBFB25A0-7323-BEAE-295C-5B6DBFE488BA}"/>
                  </a:ext>
                </a:extLst>
              </p14:cNvPr>
              <p14:cNvContentPartPr/>
              <p14:nvPr/>
            </p14:nvContentPartPr>
            <p14:xfrm>
              <a:off x="1094760" y="4695840"/>
              <a:ext cx="1211040" cy="437040"/>
            </p14:xfrm>
          </p:contentPart>
        </mc:Choice>
        <mc:Fallback>
          <p:pic>
            <p:nvPicPr>
              <p:cNvPr id="2" name="Ink 1">
                <a:extLst>
                  <a:ext uri="{FF2B5EF4-FFF2-40B4-BE49-F238E27FC236}">
                    <a16:creationId xmlns:a16="http://schemas.microsoft.com/office/drawing/2014/main" id="{FBFB25A0-7323-BEAE-295C-5B6DBFE488BA}"/>
                  </a:ext>
                </a:extLst>
              </p:cNvPr>
              <p:cNvPicPr/>
              <p:nvPr/>
            </p:nvPicPr>
            <p:blipFill>
              <a:blip r:embed="rId3"/>
              <a:stretch>
                <a:fillRect/>
              </a:stretch>
            </p:blipFill>
            <p:spPr>
              <a:xfrm>
                <a:off x="1085400" y="4686480"/>
                <a:ext cx="1229760" cy="455760"/>
              </a:xfrm>
              <a:prstGeom prst="rect">
                <a:avLst/>
              </a:prstGeom>
            </p:spPr>
          </p:pic>
        </mc:Fallback>
      </mc:AlternateContent>
    </p:spTree>
    <p:extLst>
      <p:ext uri="{BB962C8B-B14F-4D97-AF65-F5344CB8AC3E}">
        <p14:creationId xmlns:p14="http://schemas.microsoft.com/office/powerpoint/2010/main" val="2788155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5300" y="439748"/>
            <a:ext cx="11430000" cy="2400657"/>
          </a:xfrm>
          <a:prstGeom prst="rect">
            <a:avLst/>
          </a:prstGeom>
        </p:spPr>
        <p:txBody>
          <a:bodyPr wrap="square">
            <a:spAutoFit/>
          </a:bodyPr>
          <a:lstStyle/>
          <a:p>
            <a:pPr algn="ctr">
              <a:lnSpc>
                <a:spcPct val="150000"/>
              </a:lnSpc>
            </a:pPr>
            <a:r>
              <a:rPr lang="en-US" sz="2800" b="1" i="1" dirty="0">
                <a:solidFill>
                  <a:srgbClr val="FF0000"/>
                </a:solidFill>
              </a:rPr>
              <a:t>Languages of the World</a:t>
            </a:r>
          </a:p>
          <a:p>
            <a:pPr algn="just">
              <a:lnSpc>
                <a:spcPct val="150000"/>
              </a:lnSpc>
            </a:pPr>
            <a:r>
              <a:rPr lang="en-US" sz="2400" b="1" dirty="0"/>
              <a:t>Language is a system of communication. </a:t>
            </a:r>
            <a:r>
              <a:rPr lang="en-US" sz="2400" b="1" u="sng" dirty="0"/>
              <a:t>It</a:t>
            </a:r>
            <a:r>
              <a:rPr lang="en-US" sz="2400" b="1" dirty="0"/>
              <a:t> uses written and spoken forms. People use language to communicate with each other in a society. </a:t>
            </a:r>
            <a:r>
              <a:rPr lang="en-US" sz="2400" b="1" u="sng" dirty="0"/>
              <a:t>They</a:t>
            </a:r>
            <a:r>
              <a:rPr lang="en-US" sz="2400" b="1" dirty="0"/>
              <a:t> exchange knowledge, beliefs, wishes, and feelings through </a:t>
            </a:r>
            <a:r>
              <a:rPr lang="en-US" sz="2400" b="1" u="sng" dirty="0"/>
              <a:t>it</a:t>
            </a:r>
            <a:r>
              <a:rPr lang="en-US" sz="2400" b="1" dirty="0"/>
              <a:t>.</a:t>
            </a:r>
          </a:p>
        </p:txBody>
      </p:sp>
      <p:sp>
        <p:nvSpPr>
          <p:cNvPr id="4" name="Rectangle 3"/>
          <p:cNvSpPr/>
          <p:nvPr/>
        </p:nvSpPr>
        <p:spPr>
          <a:xfrm>
            <a:off x="495300" y="2967335"/>
            <a:ext cx="10172700" cy="3785652"/>
          </a:xfrm>
          <a:prstGeom prst="rect">
            <a:avLst/>
          </a:prstGeom>
        </p:spPr>
        <p:txBody>
          <a:bodyPr wrap="square">
            <a:spAutoFit/>
          </a:bodyPr>
          <a:lstStyle/>
          <a:p>
            <a:pPr marL="457200" indent="-457200">
              <a:buAutoNum type="arabicPeriod"/>
            </a:pPr>
            <a:r>
              <a:rPr lang="en-US" sz="2400" b="1" dirty="0"/>
              <a:t>What is language?</a:t>
            </a:r>
            <a:endParaRPr lang="fa-IR" sz="2400" b="1" dirty="0"/>
          </a:p>
          <a:p>
            <a:r>
              <a:rPr lang="en-US" sz="2400" b="1" dirty="0">
                <a:solidFill>
                  <a:srgbClr val="0070C0"/>
                </a:solidFill>
              </a:rPr>
              <a:t>Language is a system of communication.</a:t>
            </a:r>
          </a:p>
          <a:p>
            <a:endParaRPr lang="en-US" sz="2400" b="1" dirty="0"/>
          </a:p>
          <a:p>
            <a:r>
              <a:rPr lang="en-US" sz="2400" b="1" dirty="0"/>
              <a:t>2. How many forms does a language have?</a:t>
            </a:r>
            <a:endParaRPr lang="fa-IR" sz="2400" b="1" dirty="0"/>
          </a:p>
          <a:p>
            <a:r>
              <a:rPr lang="en-US" sz="2400" b="1" dirty="0">
                <a:solidFill>
                  <a:srgbClr val="0070C0"/>
                </a:solidFill>
              </a:rPr>
              <a:t>It has two forms: written and spoken forms.</a:t>
            </a:r>
          </a:p>
          <a:p>
            <a:endParaRPr lang="en-US" sz="2400" b="1" dirty="0"/>
          </a:p>
          <a:p>
            <a:r>
              <a:rPr lang="en-US" sz="2400" b="1" dirty="0"/>
              <a:t>3. Why do people need language?</a:t>
            </a:r>
          </a:p>
          <a:p>
            <a:r>
              <a:rPr lang="en-US" sz="2400" b="1" dirty="0">
                <a:solidFill>
                  <a:srgbClr val="0070C0"/>
                </a:solidFill>
              </a:rPr>
              <a:t>They need to communicate with each other and exchange knowledge, beliefs, wishes, and feelings through it.</a:t>
            </a:r>
          </a:p>
          <a:p>
            <a:endParaRPr lang="en-US" sz="2400" b="1" dirty="0"/>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97C3E77E-69B2-BC4B-702D-70C9D84739B1}"/>
                  </a:ext>
                </a:extLst>
              </p14:cNvPr>
              <p14:cNvContentPartPr/>
              <p14:nvPr/>
            </p14:nvContentPartPr>
            <p14:xfrm>
              <a:off x="801360" y="970200"/>
              <a:ext cx="10578600" cy="2204280"/>
            </p14:xfrm>
          </p:contentPart>
        </mc:Choice>
        <mc:Fallback>
          <p:pic>
            <p:nvPicPr>
              <p:cNvPr id="2" name="Ink 1">
                <a:extLst>
                  <a:ext uri="{FF2B5EF4-FFF2-40B4-BE49-F238E27FC236}">
                    <a16:creationId xmlns:a16="http://schemas.microsoft.com/office/drawing/2014/main" id="{97C3E77E-69B2-BC4B-702D-70C9D84739B1}"/>
                  </a:ext>
                </a:extLst>
              </p:cNvPr>
              <p:cNvPicPr/>
              <p:nvPr/>
            </p:nvPicPr>
            <p:blipFill>
              <a:blip r:embed="rId3"/>
              <a:stretch>
                <a:fillRect/>
              </a:stretch>
            </p:blipFill>
            <p:spPr>
              <a:xfrm>
                <a:off x="792000" y="960840"/>
                <a:ext cx="10597320" cy="2223000"/>
              </a:xfrm>
              <a:prstGeom prst="rect">
                <a:avLst/>
              </a:prstGeom>
            </p:spPr>
          </p:pic>
        </mc:Fallback>
      </mc:AlternateContent>
    </p:spTree>
    <p:extLst>
      <p:ext uri="{BB962C8B-B14F-4D97-AF65-F5344CB8AC3E}">
        <p14:creationId xmlns:p14="http://schemas.microsoft.com/office/powerpoint/2010/main" val="3399415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 calcmode="lin" valueType="num">
                                      <p:cBhvr additive="base">
                                        <p:cTn id="1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anim calcmode="lin" valueType="num">
                                      <p:cBhvr additive="base">
                                        <p:cTn id="1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35000" y="955675"/>
            <a:ext cx="11049000" cy="2862322"/>
          </a:xfrm>
          <a:prstGeom prst="rect">
            <a:avLst/>
          </a:prstGeom>
        </p:spPr>
        <p:txBody>
          <a:bodyPr wrap="square">
            <a:spAutoFit/>
          </a:bodyPr>
          <a:lstStyle/>
          <a:p>
            <a:pPr algn="just">
              <a:lnSpc>
                <a:spcPct val="150000"/>
              </a:lnSpc>
            </a:pPr>
            <a:r>
              <a:rPr lang="en-US" sz="2400" b="1" dirty="0"/>
              <a:t>Languages vary greatly from region to region. </a:t>
            </a:r>
            <a:r>
              <a:rPr lang="en-US" sz="2400" b="1" u="sng" dirty="0"/>
              <a:t>They</a:t>
            </a:r>
            <a:r>
              <a:rPr lang="en-US" sz="2400" b="1" dirty="0"/>
              <a:t> are so different that a person may not understand the language of someone from another region, country or continent. It is not surprising to hear that today about 7000 languages exist in the world. There are more than 2000 languages in Africa, 1000 in the Americas, more than 2250 in Asia, about 230 in Europe, and more than 1300 in Oceania.</a:t>
            </a:r>
          </a:p>
        </p:txBody>
      </p:sp>
      <p:sp>
        <p:nvSpPr>
          <p:cNvPr id="4" name="Rectangle 3"/>
          <p:cNvSpPr/>
          <p:nvPr/>
        </p:nvSpPr>
        <p:spPr>
          <a:xfrm>
            <a:off x="635000" y="4136936"/>
            <a:ext cx="11544300" cy="1938992"/>
          </a:xfrm>
          <a:prstGeom prst="rect">
            <a:avLst/>
          </a:prstGeom>
        </p:spPr>
        <p:txBody>
          <a:bodyPr wrap="square">
            <a:spAutoFit/>
          </a:bodyPr>
          <a:lstStyle/>
          <a:p>
            <a:pPr marL="457200" indent="-457200" algn="just">
              <a:buFontTx/>
              <a:buAutoNum type="arabicPeriod"/>
            </a:pPr>
            <a:r>
              <a:rPr lang="en-US" sz="2400" b="1" dirty="0"/>
              <a:t>Why may people not understand the language of someone from another region? </a:t>
            </a:r>
          </a:p>
          <a:p>
            <a:pPr algn="just"/>
            <a:r>
              <a:rPr lang="en-US" sz="2400" b="1" dirty="0">
                <a:solidFill>
                  <a:srgbClr val="0070C0"/>
                </a:solidFill>
              </a:rPr>
              <a:t>Because languages vary greatly from region to region.</a:t>
            </a:r>
            <a:endParaRPr lang="en-US" sz="2400" b="1" dirty="0"/>
          </a:p>
          <a:p>
            <a:pPr algn="just"/>
            <a:endParaRPr lang="en-US" sz="2400" b="1" dirty="0"/>
          </a:p>
          <a:p>
            <a:pPr algn="just"/>
            <a:r>
              <a:rPr lang="en-US" sz="2400" b="1" dirty="0"/>
              <a:t>2. Which region has the most number of languages and which one has the fewest? </a:t>
            </a:r>
          </a:p>
          <a:p>
            <a:pPr algn="just"/>
            <a:r>
              <a:rPr lang="en-US" sz="2400" b="1" dirty="0">
                <a:solidFill>
                  <a:srgbClr val="0070C0"/>
                </a:solidFill>
              </a:rPr>
              <a:t>Asia has the most and Europe has the fewest</a:t>
            </a: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6E34AA4F-11E0-5F90-3008-E9DB7C80B2BB}"/>
                  </a:ext>
                </a:extLst>
              </p14:cNvPr>
              <p14:cNvContentPartPr/>
              <p14:nvPr/>
            </p14:nvContentPartPr>
            <p14:xfrm>
              <a:off x="647280" y="758880"/>
              <a:ext cx="10243440" cy="4933800"/>
            </p14:xfrm>
          </p:contentPart>
        </mc:Choice>
        <mc:Fallback>
          <p:pic>
            <p:nvPicPr>
              <p:cNvPr id="2" name="Ink 1">
                <a:extLst>
                  <a:ext uri="{FF2B5EF4-FFF2-40B4-BE49-F238E27FC236}">
                    <a16:creationId xmlns:a16="http://schemas.microsoft.com/office/drawing/2014/main" id="{6E34AA4F-11E0-5F90-3008-E9DB7C80B2BB}"/>
                  </a:ext>
                </a:extLst>
              </p:cNvPr>
              <p:cNvPicPr/>
              <p:nvPr/>
            </p:nvPicPr>
            <p:blipFill>
              <a:blip r:embed="rId3"/>
              <a:stretch>
                <a:fillRect/>
              </a:stretch>
            </p:blipFill>
            <p:spPr>
              <a:xfrm>
                <a:off x="637920" y="749520"/>
                <a:ext cx="10262160" cy="4952520"/>
              </a:xfrm>
              <a:prstGeom prst="rect">
                <a:avLst/>
              </a:prstGeom>
            </p:spPr>
          </p:pic>
        </mc:Fallback>
      </mc:AlternateContent>
    </p:spTree>
    <p:extLst>
      <p:ext uri="{BB962C8B-B14F-4D97-AF65-F5344CB8AC3E}">
        <p14:creationId xmlns:p14="http://schemas.microsoft.com/office/powerpoint/2010/main" val="979087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 calcmode="lin" valueType="num">
                                      <p:cBhvr additive="base">
                                        <p:cTn id="1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914380"/>
            <a:ext cx="11480800" cy="3416320"/>
          </a:xfrm>
          <a:prstGeom prst="rect">
            <a:avLst/>
          </a:prstGeom>
        </p:spPr>
        <p:txBody>
          <a:bodyPr wrap="square">
            <a:spAutoFit/>
          </a:bodyPr>
          <a:lstStyle/>
          <a:p>
            <a:pPr algn="just">
              <a:lnSpc>
                <a:spcPct val="150000"/>
              </a:lnSpc>
            </a:pPr>
            <a:r>
              <a:rPr lang="en-US" sz="2400" b="1" dirty="0"/>
              <a:t>Native speakers of </a:t>
            </a:r>
            <a:r>
              <a:rPr lang="en-US" sz="2400" b="1" u="sng" dirty="0"/>
              <a:t>these languages</a:t>
            </a:r>
            <a:r>
              <a:rPr lang="en-US" sz="2400" b="1" dirty="0"/>
              <a:t> range in number from very large, with hundreds of millions of speakers, to very small, with fewer than 10 speakers. The most popular language in the world is Chinese. More than one billion people in the world speak Chinese. Interestingly, English has fewer native speakers than Chinese, but there are about one billion learners of English all around the world. </a:t>
            </a:r>
            <a:r>
              <a:rPr lang="en-US" sz="2400" b="1" u="sng" dirty="0"/>
              <a:t>They</a:t>
            </a:r>
            <a:r>
              <a:rPr lang="en-US" sz="2400" b="1" dirty="0"/>
              <a:t> learn English as an international language.</a:t>
            </a:r>
          </a:p>
        </p:txBody>
      </p:sp>
      <p:sp>
        <p:nvSpPr>
          <p:cNvPr id="4" name="Rectangle 3"/>
          <p:cNvSpPr/>
          <p:nvPr/>
        </p:nvSpPr>
        <p:spPr>
          <a:xfrm>
            <a:off x="444500" y="4240768"/>
            <a:ext cx="11353800" cy="2308324"/>
          </a:xfrm>
          <a:prstGeom prst="rect">
            <a:avLst/>
          </a:prstGeom>
          <a:ln w="3175">
            <a:solidFill>
              <a:schemeClr val="accent1"/>
            </a:solidFill>
          </a:ln>
        </p:spPr>
        <p:txBody>
          <a:bodyPr wrap="square">
            <a:spAutoFit/>
          </a:bodyPr>
          <a:lstStyle/>
          <a:p>
            <a:r>
              <a:rPr lang="en-US" sz="2400" b="1" dirty="0"/>
              <a:t>1. Some languages have a population as many as ten speakers.    A) true   B) False</a:t>
            </a:r>
          </a:p>
          <a:p>
            <a:endParaRPr lang="en-US" sz="2400" b="1" dirty="0"/>
          </a:p>
          <a:p>
            <a:pPr marL="457200" indent="-457200">
              <a:buFontTx/>
              <a:buAutoNum type="arabicPeriod" startAt="2"/>
            </a:pPr>
            <a:r>
              <a:rPr lang="en-US" sz="2400" b="1" dirty="0"/>
              <a:t>What’s the population of people who speak Chinese? </a:t>
            </a:r>
          </a:p>
          <a:p>
            <a:endParaRPr lang="en-US" sz="2400" b="1" dirty="0"/>
          </a:p>
          <a:p>
            <a:r>
              <a:rPr lang="en-US" sz="2400" b="1" dirty="0"/>
              <a:t>3. The English  language has the same number of native speakers as the Chinese language.    A) true       B) False</a:t>
            </a:r>
            <a:endParaRPr lang="en-US" sz="2400" dirty="0"/>
          </a:p>
        </p:txBody>
      </p:sp>
      <p:cxnSp>
        <p:nvCxnSpPr>
          <p:cNvPr id="9" name="Straight Connector 8"/>
          <p:cNvCxnSpPr/>
          <p:nvPr/>
        </p:nvCxnSpPr>
        <p:spPr>
          <a:xfrm>
            <a:off x="3505200" y="6549092"/>
            <a:ext cx="736600" cy="1270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839200" y="4660900"/>
            <a:ext cx="736600" cy="1270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 name="Table 1"/>
          <p:cNvGraphicFramePr>
            <a:graphicFrameLocks noGrp="1"/>
          </p:cNvGraphicFramePr>
          <p:nvPr>
            <p:extLst>
              <p:ext uri="{D42A27DB-BD31-4B8C-83A1-F6EECF244321}">
                <p14:modId xmlns:p14="http://schemas.microsoft.com/office/powerpoint/2010/main" val="2796503208"/>
              </p:ext>
            </p:extLst>
          </p:nvPr>
        </p:nvGraphicFramePr>
        <p:xfrm>
          <a:off x="7835900" y="4978886"/>
          <a:ext cx="3454400" cy="457200"/>
        </p:xfrm>
        <a:graphic>
          <a:graphicData uri="http://schemas.openxmlformats.org/drawingml/2006/table">
            <a:tbl>
              <a:tblPr firstRow="1" bandRow="1">
                <a:tableStyleId>{5C22544A-7EE6-4342-B048-85BDC9FD1C3A}</a:tableStyleId>
              </a:tblPr>
              <a:tblGrid>
                <a:gridCol w="3454400">
                  <a:extLst>
                    <a:ext uri="{9D8B030D-6E8A-4147-A177-3AD203B41FA5}">
                      <a16:colId xmlns:a16="http://schemas.microsoft.com/office/drawing/2014/main" val="20000"/>
                    </a:ext>
                  </a:extLst>
                </a:gridCol>
              </a:tblGrid>
              <a:tr h="370840">
                <a:tc>
                  <a:txBody>
                    <a:bodyPr/>
                    <a:lstStyle/>
                    <a:p>
                      <a:r>
                        <a:rPr lang="en-US" sz="2400" b="1" dirty="0">
                          <a:solidFill>
                            <a:srgbClr val="0070C0"/>
                          </a:solidFill>
                        </a:rPr>
                        <a:t>More than one billion</a:t>
                      </a:r>
                      <a:endParaRPr lang="en-US" sz="2400" dirty="0"/>
                    </a:p>
                  </a:txBody>
                  <a:tcPr/>
                </a:tc>
                <a:extLst>
                  <a:ext uri="{0D108BD9-81ED-4DB2-BD59-A6C34878D82A}">
                    <a16:rowId xmlns:a16="http://schemas.microsoft.com/office/drawing/2014/main" val="10000"/>
                  </a:ext>
                </a:extLst>
              </a:tr>
            </a:tbl>
          </a:graphicData>
        </a:graphic>
      </p:graphicFrame>
      <mc:AlternateContent xmlns:mc="http://schemas.openxmlformats.org/markup-compatibility/2006">
        <mc:Choice xmlns:p14="http://schemas.microsoft.com/office/powerpoint/2010/main" Requires="p14">
          <p:contentPart p14:bwMode="auto" r:id="rId2">
            <p14:nvContentPartPr>
              <p14:cNvPr id="5" name="Ink 4">
                <a:extLst>
                  <a:ext uri="{FF2B5EF4-FFF2-40B4-BE49-F238E27FC236}">
                    <a16:creationId xmlns:a16="http://schemas.microsoft.com/office/drawing/2014/main" id="{332063AD-6AE6-2374-3399-009606C44B22}"/>
                  </a:ext>
                </a:extLst>
              </p14:cNvPr>
              <p14:cNvContentPartPr/>
              <p14:nvPr/>
            </p14:nvContentPartPr>
            <p14:xfrm>
              <a:off x="475920" y="799920"/>
              <a:ext cx="8089560" cy="5328720"/>
            </p14:xfrm>
          </p:contentPart>
        </mc:Choice>
        <mc:Fallback>
          <p:pic>
            <p:nvPicPr>
              <p:cNvPr id="5" name="Ink 4">
                <a:extLst>
                  <a:ext uri="{FF2B5EF4-FFF2-40B4-BE49-F238E27FC236}">
                    <a16:creationId xmlns:a16="http://schemas.microsoft.com/office/drawing/2014/main" id="{332063AD-6AE6-2374-3399-009606C44B22}"/>
                  </a:ext>
                </a:extLst>
              </p:cNvPr>
              <p:cNvPicPr/>
              <p:nvPr/>
            </p:nvPicPr>
            <p:blipFill>
              <a:blip r:embed="rId3"/>
              <a:stretch>
                <a:fillRect/>
              </a:stretch>
            </p:blipFill>
            <p:spPr>
              <a:xfrm>
                <a:off x="466560" y="790560"/>
                <a:ext cx="8108280" cy="5347440"/>
              </a:xfrm>
              <a:prstGeom prst="rect">
                <a:avLst/>
              </a:prstGeom>
            </p:spPr>
          </p:pic>
        </mc:Fallback>
      </mc:AlternateContent>
    </p:spTree>
    <p:extLst>
      <p:ext uri="{BB962C8B-B14F-4D97-AF65-F5344CB8AC3E}">
        <p14:creationId xmlns:p14="http://schemas.microsoft.com/office/powerpoint/2010/main" val="2463823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294967295"/>
          </p:nvPr>
        </p:nvSpPr>
        <p:spPr>
          <a:xfrm>
            <a:off x="528638" y="864711"/>
            <a:ext cx="11345862" cy="3425825"/>
          </a:xfrm>
          <a:prstGeom prst="rect">
            <a:avLst/>
          </a:prstGeom>
        </p:spPr>
        <p:txBody>
          <a:bodyPr/>
          <a:lstStyle/>
          <a:p>
            <a:pPr algn="just" rtl="0">
              <a:lnSpc>
                <a:spcPct val="150000"/>
              </a:lnSpc>
            </a:pPr>
            <a:r>
              <a:rPr lang="en-US" sz="2400" b="1" dirty="0"/>
              <a:t>About fifty percent of the world’s languages have fewer than 5000 speakers. In the beginning of the twenty-first century, 204 languages had fewer than 10 speakers and 344 languages had between 10 and 99 speakers. The 548 languages with fewer than 99 speakers make up nearly 8 percent of the world’s languages. We call </a:t>
            </a:r>
            <a:r>
              <a:rPr lang="en-US" sz="2400" b="1" u="sng" dirty="0"/>
              <a:t>them</a:t>
            </a:r>
            <a:r>
              <a:rPr lang="en-US" sz="2400" b="1" dirty="0"/>
              <a:t> ‘endangered languages’. As the speakers of such languages grow old and die, their languages will die, too.</a:t>
            </a:r>
          </a:p>
        </p:txBody>
      </p:sp>
      <p:sp>
        <p:nvSpPr>
          <p:cNvPr id="3" name="Rectangle 2"/>
          <p:cNvSpPr/>
          <p:nvPr/>
        </p:nvSpPr>
        <p:spPr>
          <a:xfrm>
            <a:off x="528638" y="4163536"/>
            <a:ext cx="11155362" cy="2308324"/>
          </a:xfrm>
          <a:prstGeom prst="rect">
            <a:avLst/>
          </a:prstGeom>
        </p:spPr>
        <p:txBody>
          <a:bodyPr wrap="square">
            <a:spAutoFit/>
          </a:bodyPr>
          <a:lstStyle/>
          <a:p>
            <a:pPr marL="342900" indent="-342900">
              <a:buAutoNum type="arabicPeriod"/>
            </a:pPr>
            <a:r>
              <a:rPr lang="en-US" sz="2400" b="1" dirty="0"/>
              <a:t>What percentage of the world’s languages have fewer than 5000 speakers?</a:t>
            </a:r>
          </a:p>
          <a:p>
            <a:r>
              <a:rPr lang="en-US" sz="2400" b="1" dirty="0">
                <a:solidFill>
                  <a:srgbClr val="0070C0"/>
                </a:solidFill>
              </a:rPr>
              <a:t>About fifty percent</a:t>
            </a:r>
          </a:p>
          <a:p>
            <a:r>
              <a:rPr lang="en-US" sz="2400" b="1" dirty="0"/>
              <a:t>2. How many languages form eight percent of the world’s languages?</a:t>
            </a:r>
          </a:p>
          <a:p>
            <a:r>
              <a:rPr lang="en-US" sz="2400" b="1" dirty="0">
                <a:solidFill>
                  <a:srgbClr val="0070C0"/>
                </a:solidFill>
              </a:rPr>
              <a:t>548</a:t>
            </a:r>
          </a:p>
          <a:p>
            <a:r>
              <a:rPr lang="en-US" sz="2400" b="1" dirty="0"/>
              <a:t>3. What’s an endangered language?</a:t>
            </a:r>
          </a:p>
          <a:p>
            <a:r>
              <a:rPr lang="en-US" sz="2400" b="1" dirty="0">
                <a:solidFill>
                  <a:srgbClr val="0070C0"/>
                </a:solidFill>
              </a:rPr>
              <a:t>A language that has very few speakers and will die out soon.</a:t>
            </a:r>
          </a:p>
        </p:txBody>
      </p:sp>
      <mc:AlternateContent xmlns:mc="http://schemas.openxmlformats.org/markup-compatibility/2006">
        <mc:Choice xmlns:p14="http://schemas.microsoft.com/office/powerpoint/2010/main" Requires="p14">
          <p:contentPart p14:bwMode="auto" r:id="rId2">
            <p14:nvContentPartPr>
              <p14:cNvPr id="4" name="Ink 3">
                <a:extLst>
                  <a:ext uri="{FF2B5EF4-FFF2-40B4-BE49-F238E27FC236}">
                    <a16:creationId xmlns:a16="http://schemas.microsoft.com/office/drawing/2014/main" id="{B3123422-5D0D-603C-DD2D-025190A4E6D3}"/>
                  </a:ext>
                </a:extLst>
              </p14:cNvPr>
              <p14:cNvContentPartPr/>
              <p14:nvPr/>
            </p14:nvContentPartPr>
            <p14:xfrm>
              <a:off x="1482480" y="754560"/>
              <a:ext cx="8264160" cy="4529880"/>
            </p14:xfrm>
          </p:contentPart>
        </mc:Choice>
        <mc:Fallback>
          <p:pic>
            <p:nvPicPr>
              <p:cNvPr id="4" name="Ink 3">
                <a:extLst>
                  <a:ext uri="{FF2B5EF4-FFF2-40B4-BE49-F238E27FC236}">
                    <a16:creationId xmlns:a16="http://schemas.microsoft.com/office/drawing/2014/main" id="{B3123422-5D0D-603C-DD2D-025190A4E6D3}"/>
                  </a:ext>
                </a:extLst>
              </p:cNvPr>
              <p:cNvPicPr/>
              <p:nvPr/>
            </p:nvPicPr>
            <p:blipFill>
              <a:blip r:embed="rId3"/>
              <a:stretch>
                <a:fillRect/>
              </a:stretch>
            </p:blipFill>
            <p:spPr>
              <a:xfrm>
                <a:off x="1473120" y="745200"/>
                <a:ext cx="8282880" cy="4548600"/>
              </a:xfrm>
              <a:prstGeom prst="rect">
                <a:avLst/>
              </a:prstGeom>
            </p:spPr>
          </p:pic>
        </mc:Fallback>
      </mc:AlternateContent>
    </p:spTree>
    <p:extLst>
      <p:ext uri="{BB962C8B-B14F-4D97-AF65-F5344CB8AC3E}">
        <p14:creationId xmlns:p14="http://schemas.microsoft.com/office/powerpoint/2010/main" val="3708557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6100" y="1116737"/>
            <a:ext cx="11239500" cy="2308324"/>
          </a:xfrm>
          <a:prstGeom prst="rect">
            <a:avLst/>
          </a:prstGeom>
        </p:spPr>
        <p:txBody>
          <a:bodyPr wrap="square">
            <a:spAutoFit/>
          </a:bodyPr>
          <a:lstStyle/>
          <a:p>
            <a:pPr algn="just">
              <a:lnSpc>
                <a:spcPct val="150000"/>
              </a:lnSpc>
            </a:pPr>
            <a:r>
              <a:rPr lang="en-US" sz="2400" b="1" dirty="0"/>
              <a:t>All languages are really valuable, despite their differences. Every language is an amazing means of communication that meets the needs of its own speakers. It is impossible to imagine the world without language. Therefore, we should respect all languages, </a:t>
            </a:r>
            <a:r>
              <a:rPr lang="en-US" sz="2400" b="1" u="sng" dirty="0"/>
              <a:t>no matter</a:t>
            </a:r>
            <a:r>
              <a:rPr lang="en-US" sz="2400" b="1" dirty="0"/>
              <a:t> how different </a:t>
            </a:r>
            <a:r>
              <a:rPr lang="en-US" sz="2400" b="1" u="sng" dirty="0"/>
              <a:t>they</a:t>
            </a:r>
            <a:r>
              <a:rPr lang="en-US" sz="2400" b="1" dirty="0"/>
              <a:t> are and how many speakers </a:t>
            </a:r>
            <a:r>
              <a:rPr lang="en-US" sz="2400" b="1" u="sng" dirty="0"/>
              <a:t>they</a:t>
            </a:r>
            <a:r>
              <a:rPr lang="en-US" sz="2400" b="1" dirty="0"/>
              <a:t> have.</a:t>
            </a:r>
          </a:p>
        </p:txBody>
      </p:sp>
      <p:sp>
        <p:nvSpPr>
          <p:cNvPr id="4" name="Rectangle 3"/>
          <p:cNvSpPr/>
          <p:nvPr/>
        </p:nvSpPr>
        <p:spPr>
          <a:xfrm>
            <a:off x="546100" y="4177437"/>
            <a:ext cx="10998200" cy="1938992"/>
          </a:xfrm>
          <a:prstGeom prst="rect">
            <a:avLst/>
          </a:prstGeom>
        </p:spPr>
        <p:txBody>
          <a:bodyPr wrap="square">
            <a:spAutoFit/>
          </a:bodyPr>
          <a:lstStyle/>
          <a:p>
            <a:pPr marL="457200" indent="-457200">
              <a:buAutoNum type="arabicPeriod"/>
            </a:pPr>
            <a:r>
              <a:rPr lang="en-US" sz="2400" b="1" dirty="0"/>
              <a:t>Languages with the most number of speakers are more valuable. </a:t>
            </a:r>
          </a:p>
          <a:p>
            <a:r>
              <a:rPr lang="en-US" sz="2400" b="1" dirty="0"/>
              <a:t>                                                      A) True       B) False</a:t>
            </a:r>
          </a:p>
          <a:p>
            <a:endParaRPr lang="en-US" sz="2400" b="1" dirty="0"/>
          </a:p>
          <a:p>
            <a:r>
              <a:rPr lang="en-US" sz="2400" b="1" dirty="0"/>
              <a:t>2. Languages with fewer number of speakers can’t meet the needs of its speakers. </a:t>
            </a:r>
          </a:p>
          <a:p>
            <a:r>
              <a:rPr lang="en-US" sz="2400" b="1" dirty="0"/>
              <a:t>                                                      A) True       B) False</a:t>
            </a:r>
          </a:p>
        </p:txBody>
      </p:sp>
      <p:cxnSp>
        <p:nvCxnSpPr>
          <p:cNvPr id="6" name="Straight Connector 5"/>
          <p:cNvCxnSpPr/>
          <p:nvPr/>
        </p:nvCxnSpPr>
        <p:spPr>
          <a:xfrm>
            <a:off x="5956300" y="6116429"/>
            <a:ext cx="736600" cy="1270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956300" y="4969649"/>
            <a:ext cx="736600" cy="1270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F485BAC4-40EC-D3E6-6DDE-0BC0A3A33048}"/>
                  </a:ext>
                </a:extLst>
              </p14:cNvPr>
              <p14:cNvContentPartPr/>
              <p14:nvPr/>
            </p14:nvContentPartPr>
            <p14:xfrm>
              <a:off x="1374120" y="666000"/>
              <a:ext cx="9417240" cy="3458520"/>
            </p14:xfrm>
          </p:contentPart>
        </mc:Choice>
        <mc:Fallback>
          <p:pic>
            <p:nvPicPr>
              <p:cNvPr id="2" name="Ink 1">
                <a:extLst>
                  <a:ext uri="{FF2B5EF4-FFF2-40B4-BE49-F238E27FC236}">
                    <a16:creationId xmlns:a16="http://schemas.microsoft.com/office/drawing/2014/main" id="{F485BAC4-40EC-D3E6-6DDE-0BC0A3A33048}"/>
                  </a:ext>
                </a:extLst>
              </p:cNvPr>
              <p:cNvPicPr/>
              <p:nvPr/>
            </p:nvPicPr>
            <p:blipFill>
              <a:blip r:embed="rId3"/>
              <a:stretch>
                <a:fillRect/>
              </a:stretch>
            </p:blipFill>
            <p:spPr>
              <a:xfrm>
                <a:off x="1364760" y="656640"/>
                <a:ext cx="9435960" cy="3477240"/>
              </a:xfrm>
              <a:prstGeom prst="rect">
                <a:avLst/>
              </a:prstGeom>
            </p:spPr>
          </p:pic>
        </mc:Fallback>
      </mc:AlternateContent>
    </p:spTree>
    <p:extLst>
      <p:ext uri="{BB962C8B-B14F-4D97-AF65-F5344CB8AC3E}">
        <p14:creationId xmlns:p14="http://schemas.microsoft.com/office/powerpoint/2010/main" val="2824967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0" y="2191435"/>
            <a:ext cx="6096000" cy="1077218"/>
          </a:xfrm>
          <a:prstGeom prst="rect">
            <a:avLst/>
          </a:prstGeom>
        </p:spPr>
        <p:txBody>
          <a:bodyPr>
            <a:spAutoFit/>
          </a:bodyPr>
          <a:lstStyle/>
          <a:p>
            <a:r>
              <a:rPr lang="en-US" sz="3200" b="1" dirty="0"/>
              <a:t>Reading strategy:</a:t>
            </a:r>
            <a:br>
              <a:rPr lang="en-US" sz="3200" b="1" dirty="0"/>
            </a:br>
            <a:r>
              <a:rPr lang="en-US" sz="3200" b="1" dirty="0"/>
              <a:t>Scanning</a:t>
            </a:r>
            <a:endParaRPr lang="en-US" sz="3200" dirty="0"/>
          </a:p>
        </p:txBody>
      </p:sp>
      <p:sp>
        <p:nvSpPr>
          <p:cNvPr id="5" name="Rectangle 4"/>
          <p:cNvSpPr/>
          <p:nvPr/>
        </p:nvSpPr>
        <p:spPr>
          <a:xfrm>
            <a:off x="3048000" y="3726934"/>
            <a:ext cx="4010329" cy="461665"/>
          </a:xfrm>
          <a:prstGeom prst="rect">
            <a:avLst/>
          </a:prstGeom>
        </p:spPr>
        <p:txBody>
          <a:bodyPr wrap="none">
            <a:spAutoFit/>
          </a:bodyPr>
          <a:lstStyle/>
          <a:p>
            <a:r>
              <a:rPr lang="en-US" sz="2400" b="1" dirty="0"/>
              <a:t>Mohammad </a:t>
            </a:r>
            <a:r>
              <a:rPr lang="en-US" sz="2400" b="1" dirty="0" err="1"/>
              <a:t>Hossein</a:t>
            </a:r>
            <a:r>
              <a:rPr lang="en-US" sz="2400" b="1" dirty="0"/>
              <a:t> </a:t>
            </a:r>
            <a:r>
              <a:rPr lang="en-US" sz="2400" b="1" dirty="0" err="1"/>
              <a:t>Shakouri</a:t>
            </a:r>
            <a:endParaRPr lang="fa-IR" sz="2400" b="1" dirty="0"/>
          </a:p>
        </p:txBody>
      </p:sp>
    </p:spTree>
    <p:extLst>
      <p:ext uri="{BB962C8B-B14F-4D97-AF65-F5344CB8AC3E}">
        <p14:creationId xmlns:p14="http://schemas.microsoft.com/office/powerpoint/2010/main" val="22553206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35000" y="1235839"/>
            <a:ext cx="10325100" cy="3913059"/>
          </a:xfrm>
          <a:prstGeom prst="rect">
            <a:avLst/>
          </a:prstGeom>
        </p:spPr>
        <p:txBody>
          <a:bodyPr wrap="square">
            <a:spAutoFit/>
          </a:bodyPr>
          <a:lstStyle/>
          <a:p>
            <a:pPr algn="just">
              <a:lnSpc>
                <a:spcPct val="150000"/>
              </a:lnSpc>
            </a:pPr>
            <a:r>
              <a:rPr lang="en-US" sz="2400" b="1" dirty="0"/>
              <a:t>You can scan a reading passage to look for and find specific information quickly such as a number, a name, a word, or a phrase.</a:t>
            </a:r>
          </a:p>
          <a:p>
            <a:pPr algn="just">
              <a:lnSpc>
                <a:spcPct val="150000"/>
              </a:lnSpc>
            </a:pPr>
            <a:r>
              <a:rPr lang="en-US" sz="2400" b="1" dirty="0"/>
              <a:t>Follow these steps to scan:</a:t>
            </a:r>
          </a:p>
          <a:p>
            <a:pPr marL="457200" indent="-457200" algn="just">
              <a:lnSpc>
                <a:spcPct val="150000"/>
              </a:lnSpc>
              <a:buFont typeface="Arial" pitchFamily="34" charset="0"/>
              <a:buChar char="•"/>
            </a:pPr>
            <a:r>
              <a:rPr lang="en-US" sz="2400" b="1" dirty="0"/>
              <a:t>Make a clear picture in your mind of the information you are looking for.</a:t>
            </a:r>
          </a:p>
          <a:p>
            <a:pPr marL="457200" indent="-457200" algn="just">
              <a:lnSpc>
                <a:spcPct val="150000"/>
              </a:lnSpc>
              <a:buFont typeface="Arial" pitchFamily="34" charset="0"/>
              <a:buChar char="•"/>
            </a:pPr>
            <a:r>
              <a:rPr lang="en-US" sz="2400" b="1" dirty="0"/>
              <a:t>Look for that information.</a:t>
            </a:r>
          </a:p>
          <a:p>
            <a:pPr marL="457200" indent="-457200" algn="just">
              <a:lnSpc>
                <a:spcPct val="150000"/>
              </a:lnSpc>
              <a:buFont typeface="Arial" pitchFamily="34" charset="0"/>
              <a:buChar char="•"/>
            </a:pPr>
            <a:r>
              <a:rPr lang="en-US" sz="2400" b="1" dirty="0"/>
              <a:t>Move your eyes quickly across the text. Don’t read every word. When you find the information, stop, read the sentence and mark the information.</a:t>
            </a: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347C168B-CE4F-C625-18FB-A889860C7427}"/>
                  </a:ext>
                </a:extLst>
              </p14:cNvPr>
              <p14:cNvContentPartPr/>
              <p14:nvPr/>
            </p14:nvContentPartPr>
            <p14:xfrm>
              <a:off x="681480" y="1767960"/>
              <a:ext cx="7744320" cy="1116000"/>
            </p14:xfrm>
          </p:contentPart>
        </mc:Choice>
        <mc:Fallback>
          <p:pic>
            <p:nvPicPr>
              <p:cNvPr id="2" name="Ink 1">
                <a:extLst>
                  <a:ext uri="{FF2B5EF4-FFF2-40B4-BE49-F238E27FC236}">
                    <a16:creationId xmlns:a16="http://schemas.microsoft.com/office/drawing/2014/main" id="{347C168B-CE4F-C625-18FB-A889860C7427}"/>
                  </a:ext>
                </a:extLst>
              </p:cNvPr>
              <p:cNvPicPr/>
              <p:nvPr/>
            </p:nvPicPr>
            <p:blipFill>
              <a:blip r:embed="rId3"/>
              <a:stretch>
                <a:fillRect/>
              </a:stretch>
            </p:blipFill>
            <p:spPr>
              <a:xfrm>
                <a:off x="672120" y="1758600"/>
                <a:ext cx="7763040" cy="1134720"/>
              </a:xfrm>
              <a:prstGeom prst="rect">
                <a:avLst/>
              </a:prstGeom>
            </p:spPr>
          </p:pic>
        </mc:Fallback>
      </mc:AlternateContent>
    </p:spTree>
    <p:extLst>
      <p:ext uri="{BB962C8B-B14F-4D97-AF65-F5344CB8AC3E}">
        <p14:creationId xmlns:p14="http://schemas.microsoft.com/office/powerpoint/2010/main" val="14130338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73100" y="1266041"/>
            <a:ext cx="10312400" cy="4154984"/>
          </a:xfrm>
          <a:prstGeom prst="rect">
            <a:avLst/>
          </a:prstGeom>
        </p:spPr>
        <p:txBody>
          <a:bodyPr wrap="square">
            <a:spAutoFit/>
          </a:bodyPr>
          <a:lstStyle/>
          <a:p>
            <a:r>
              <a:rPr lang="en-US" sz="2400" b="1" dirty="0">
                <a:solidFill>
                  <a:srgbClr val="FF0000"/>
                </a:solidFill>
              </a:rPr>
              <a:t>A: Scan the passage and find the answers for the followings:</a:t>
            </a:r>
          </a:p>
          <a:p>
            <a:endParaRPr lang="en-US" sz="2400" dirty="0"/>
          </a:p>
          <a:p>
            <a:r>
              <a:rPr lang="en-US" sz="2400" dirty="0"/>
              <a:t>---------- 1. The number of languages with speakers fewer than 10</a:t>
            </a:r>
          </a:p>
          <a:p>
            <a:r>
              <a:rPr lang="en-US" sz="2400" dirty="0"/>
              <a:t>---------- 2. The percent of endangered languages</a:t>
            </a:r>
          </a:p>
          <a:p>
            <a:r>
              <a:rPr lang="en-US" sz="2400" dirty="0"/>
              <a:t>---------- 3. The number of languages with speakers fewer than 99</a:t>
            </a:r>
          </a:p>
          <a:p>
            <a:r>
              <a:rPr lang="en-US" sz="2400" dirty="0"/>
              <a:t>---------- 4. The number of languages in Oceania</a:t>
            </a:r>
          </a:p>
          <a:p>
            <a:endParaRPr lang="en-US" sz="2400" dirty="0"/>
          </a:p>
          <a:p>
            <a:r>
              <a:rPr lang="en-US" sz="2400" b="1" dirty="0">
                <a:solidFill>
                  <a:srgbClr val="FF0000"/>
                </a:solidFill>
              </a:rPr>
              <a:t>B. Scan the passage for the proper nouns.</a:t>
            </a:r>
          </a:p>
          <a:p>
            <a:r>
              <a:rPr lang="en-US" sz="2400" dirty="0"/>
              <a:t>a) The language with more than one billion learners: ------------- </a:t>
            </a:r>
          </a:p>
          <a:p>
            <a:r>
              <a:rPr lang="en-US" sz="2400" dirty="0"/>
              <a:t>b) The continent with one thousand languages: ------------- </a:t>
            </a:r>
          </a:p>
          <a:p>
            <a:r>
              <a:rPr lang="en-US" sz="2400" dirty="0"/>
              <a:t>c) The language with the largest number of native speakers: ------</a:t>
            </a:r>
          </a:p>
        </p:txBody>
      </p:sp>
      <p:sp>
        <p:nvSpPr>
          <p:cNvPr id="5" name="Rectangle 4"/>
          <p:cNvSpPr/>
          <p:nvPr/>
        </p:nvSpPr>
        <p:spPr>
          <a:xfrm>
            <a:off x="938638" y="1987034"/>
            <a:ext cx="651140" cy="461665"/>
          </a:xfrm>
          <a:prstGeom prst="rect">
            <a:avLst/>
          </a:prstGeom>
        </p:spPr>
        <p:txBody>
          <a:bodyPr wrap="none">
            <a:spAutoFit/>
          </a:bodyPr>
          <a:lstStyle/>
          <a:p>
            <a:r>
              <a:rPr lang="en-US" sz="2400" b="1" dirty="0">
                <a:solidFill>
                  <a:srgbClr val="0070C0"/>
                </a:solidFill>
              </a:rPr>
              <a:t>204</a:t>
            </a:r>
          </a:p>
        </p:txBody>
      </p:sp>
      <p:sp>
        <p:nvSpPr>
          <p:cNvPr id="6" name="Rectangle 5"/>
          <p:cNvSpPr/>
          <p:nvPr/>
        </p:nvSpPr>
        <p:spPr>
          <a:xfrm>
            <a:off x="1030811" y="2385199"/>
            <a:ext cx="559769" cy="461665"/>
          </a:xfrm>
          <a:prstGeom prst="rect">
            <a:avLst/>
          </a:prstGeom>
        </p:spPr>
        <p:txBody>
          <a:bodyPr wrap="none">
            <a:spAutoFit/>
          </a:bodyPr>
          <a:lstStyle/>
          <a:p>
            <a:r>
              <a:rPr lang="en-US" sz="2400" b="1" dirty="0">
                <a:solidFill>
                  <a:srgbClr val="0070C0"/>
                </a:solidFill>
              </a:rPr>
              <a:t>8%</a:t>
            </a:r>
          </a:p>
        </p:txBody>
      </p:sp>
      <p:sp>
        <p:nvSpPr>
          <p:cNvPr id="7" name="Rectangle 6"/>
          <p:cNvSpPr/>
          <p:nvPr/>
        </p:nvSpPr>
        <p:spPr>
          <a:xfrm>
            <a:off x="996346" y="2749560"/>
            <a:ext cx="651140" cy="461665"/>
          </a:xfrm>
          <a:prstGeom prst="rect">
            <a:avLst/>
          </a:prstGeom>
        </p:spPr>
        <p:txBody>
          <a:bodyPr wrap="none">
            <a:spAutoFit/>
          </a:bodyPr>
          <a:lstStyle/>
          <a:p>
            <a:r>
              <a:rPr lang="en-US" sz="2400" b="1" dirty="0">
                <a:solidFill>
                  <a:srgbClr val="0070C0"/>
                </a:solidFill>
              </a:rPr>
              <a:t>548</a:t>
            </a:r>
          </a:p>
        </p:txBody>
      </p:sp>
      <p:sp>
        <p:nvSpPr>
          <p:cNvPr id="8" name="Rectangle 7"/>
          <p:cNvSpPr/>
          <p:nvPr/>
        </p:nvSpPr>
        <p:spPr>
          <a:xfrm>
            <a:off x="984323" y="3060363"/>
            <a:ext cx="806631" cy="461665"/>
          </a:xfrm>
          <a:prstGeom prst="rect">
            <a:avLst/>
          </a:prstGeom>
        </p:spPr>
        <p:txBody>
          <a:bodyPr wrap="none">
            <a:spAutoFit/>
          </a:bodyPr>
          <a:lstStyle/>
          <a:p>
            <a:r>
              <a:rPr lang="en-US" sz="2400" b="1" dirty="0">
                <a:solidFill>
                  <a:srgbClr val="0070C0"/>
                </a:solidFill>
              </a:rPr>
              <a:t>1300</a:t>
            </a:r>
          </a:p>
        </p:txBody>
      </p:sp>
      <p:sp>
        <p:nvSpPr>
          <p:cNvPr id="10" name="Rectangle 9"/>
          <p:cNvSpPr/>
          <p:nvPr/>
        </p:nvSpPr>
        <p:spPr>
          <a:xfrm>
            <a:off x="7239000" y="4120634"/>
            <a:ext cx="1085554" cy="461665"/>
          </a:xfrm>
          <a:prstGeom prst="rect">
            <a:avLst/>
          </a:prstGeom>
        </p:spPr>
        <p:txBody>
          <a:bodyPr wrap="none">
            <a:spAutoFit/>
          </a:bodyPr>
          <a:lstStyle/>
          <a:p>
            <a:r>
              <a:rPr lang="en-US" sz="2400" b="1" dirty="0">
                <a:solidFill>
                  <a:srgbClr val="0070C0"/>
                </a:solidFill>
              </a:rPr>
              <a:t>English</a:t>
            </a:r>
            <a:endParaRPr lang="en-US" sz="2400" dirty="0">
              <a:solidFill>
                <a:srgbClr val="0070C0"/>
              </a:solidFill>
            </a:endParaRPr>
          </a:p>
        </p:txBody>
      </p:sp>
      <p:sp>
        <p:nvSpPr>
          <p:cNvPr id="11" name="Rectangle 10"/>
          <p:cNvSpPr/>
          <p:nvPr/>
        </p:nvSpPr>
        <p:spPr>
          <a:xfrm>
            <a:off x="6599800" y="4553898"/>
            <a:ext cx="1239250" cy="461665"/>
          </a:xfrm>
          <a:prstGeom prst="rect">
            <a:avLst/>
          </a:prstGeom>
        </p:spPr>
        <p:txBody>
          <a:bodyPr wrap="none">
            <a:spAutoFit/>
          </a:bodyPr>
          <a:lstStyle/>
          <a:p>
            <a:r>
              <a:rPr lang="en-US" sz="2400" b="1" dirty="0">
                <a:solidFill>
                  <a:srgbClr val="0070C0"/>
                </a:solidFill>
              </a:rPr>
              <a:t>America</a:t>
            </a:r>
          </a:p>
        </p:txBody>
      </p:sp>
      <p:sp>
        <p:nvSpPr>
          <p:cNvPr id="12" name="Rectangle 11"/>
          <p:cNvSpPr/>
          <p:nvPr/>
        </p:nvSpPr>
        <p:spPr>
          <a:xfrm>
            <a:off x="8132067" y="4830897"/>
            <a:ext cx="1188146" cy="461665"/>
          </a:xfrm>
          <a:prstGeom prst="rect">
            <a:avLst/>
          </a:prstGeom>
        </p:spPr>
        <p:txBody>
          <a:bodyPr wrap="none">
            <a:spAutoFit/>
          </a:bodyPr>
          <a:lstStyle/>
          <a:p>
            <a:r>
              <a:rPr lang="en-US" sz="2400" b="1" dirty="0">
                <a:solidFill>
                  <a:srgbClr val="0070C0"/>
                </a:solidFill>
              </a:rPr>
              <a:t>Chinese</a:t>
            </a:r>
            <a:endParaRPr lang="en-US" sz="2400" dirty="0">
              <a:solidFill>
                <a:srgbClr val="0070C0"/>
              </a:solidFill>
            </a:endParaRPr>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303F2CAC-B166-8E81-3D26-18FC86E7406A}"/>
                  </a:ext>
                </a:extLst>
              </p14:cNvPr>
              <p14:cNvContentPartPr/>
              <p14:nvPr/>
            </p14:nvContentPartPr>
            <p14:xfrm>
              <a:off x="6239520" y="4470840"/>
              <a:ext cx="1252800" cy="902520"/>
            </p14:xfrm>
          </p:contentPart>
        </mc:Choice>
        <mc:Fallback>
          <p:pic>
            <p:nvPicPr>
              <p:cNvPr id="2" name="Ink 1">
                <a:extLst>
                  <a:ext uri="{FF2B5EF4-FFF2-40B4-BE49-F238E27FC236}">
                    <a16:creationId xmlns:a16="http://schemas.microsoft.com/office/drawing/2014/main" id="{303F2CAC-B166-8E81-3D26-18FC86E7406A}"/>
                  </a:ext>
                </a:extLst>
              </p:cNvPr>
              <p:cNvPicPr/>
              <p:nvPr/>
            </p:nvPicPr>
            <p:blipFill>
              <a:blip r:embed="rId3"/>
              <a:stretch>
                <a:fillRect/>
              </a:stretch>
            </p:blipFill>
            <p:spPr>
              <a:xfrm>
                <a:off x="6230160" y="4461480"/>
                <a:ext cx="1271520" cy="921240"/>
              </a:xfrm>
              <a:prstGeom prst="rect">
                <a:avLst/>
              </a:prstGeom>
            </p:spPr>
          </p:pic>
        </mc:Fallback>
      </mc:AlternateContent>
    </p:spTree>
    <p:extLst>
      <p:ext uri="{BB962C8B-B14F-4D97-AF65-F5344CB8AC3E}">
        <p14:creationId xmlns:p14="http://schemas.microsoft.com/office/powerpoint/2010/main" val="39443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p:bldP spid="11" grpId="0"/>
      <p:bldP spid="12" grpId="0"/>
    </p:bldLst>
  </p:timing>
</p:sld>
</file>

<file path=ppt/theme/theme1.xml><?xml version="1.0" encoding="utf-8"?>
<a:theme xmlns:a="http://schemas.openxmlformats.org/drawingml/2006/main" name="Office Theme">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Milk Glass">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437</TotalTime>
  <Words>925</Words>
  <Application>Microsoft Office PowerPoint</Application>
  <PresentationFormat>Widescreen</PresentationFormat>
  <Paragraphs>77</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B Titr</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Aviny Studio</dc:creator>
  <cp:lastModifiedBy>alborz</cp:lastModifiedBy>
  <cp:revision>52</cp:revision>
  <dcterms:created xsi:type="dcterms:W3CDTF">2020-06-02T04:12:05Z</dcterms:created>
  <dcterms:modified xsi:type="dcterms:W3CDTF">2024-10-19T08:05:50Z</dcterms:modified>
</cp:coreProperties>
</file>