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4" r:id="rId2"/>
    <p:sldId id="266" r:id="rId3"/>
    <p:sldId id="267" r:id="rId4"/>
    <p:sldId id="268" r:id="rId5"/>
    <p:sldId id="269" r:id="rId6"/>
    <p:sldId id="270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15" autoAdjust="0"/>
    <p:restoredTop sz="94660"/>
  </p:normalViewPr>
  <p:slideViewPr>
    <p:cSldViewPr snapToGrid="0">
      <p:cViewPr varScale="1">
        <p:scale>
          <a:sx n="76" d="100"/>
          <a:sy n="76" d="100"/>
        </p:scale>
        <p:origin x="456" y="5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amid Jamali" userId="13a7673e0ae1d60a" providerId="LiveId" clId="{340187BB-6EB3-44FA-8E6A-3D684436A39D}"/>
    <pc:docChg chg="undo custSel modSld modMainMaster">
      <pc:chgData name="Hamid Jamali" userId="13a7673e0ae1d60a" providerId="LiveId" clId="{340187BB-6EB3-44FA-8E6A-3D684436A39D}" dt="2020-06-03T20:06:19.947" v="13"/>
      <pc:docMkLst>
        <pc:docMk/>
      </pc:docMkLst>
      <pc:sldChg chg="addSp delSp modSp">
        <pc:chgData name="Hamid Jamali" userId="13a7673e0ae1d60a" providerId="LiveId" clId="{340187BB-6EB3-44FA-8E6A-3D684436A39D}" dt="2020-06-03T20:06:19.947" v="13"/>
        <pc:sldMkLst>
          <pc:docMk/>
          <pc:sldMk cId="3909395261" sldId="256"/>
        </pc:sldMkLst>
        <pc:spChg chg="del">
          <ac:chgData name="Hamid Jamali" userId="13a7673e0ae1d60a" providerId="LiveId" clId="{340187BB-6EB3-44FA-8E6A-3D684436A39D}" dt="2020-06-03T20:06:13.311" v="10"/>
          <ac:spMkLst>
            <pc:docMk/>
            <pc:sldMk cId="3909395261" sldId="256"/>
            <ac:spMk id="7" creationId="{AAAC2384-D12A-4A14-ADC9-FF933DBE4FFA}"/>
          </ac:spMkLst>
        </pc:spChg>
        <pc:spChg chg="del">
          <ac:chgData name="Hamid Jamali" userId="13a7673e0ae1d60a" providerId="LiveId" clId="{340187BB-6EB3-44FA-8E6A-3D684436A39D}" dt="2020-06-03T20:06:13.311" v="10"/>
          <ac:spMkLst>
            <pc:docMk/>
            <pc:sldMk cId="3909395261" sldId="256"/>
            <ac:spMk id="10" creationId="{340A130B-BE58-4CCA-BB07-1BE03B217A25}"/>
          </ac:spMkLst>
        </pc:spChg>
        <pc:spChg chg="add del mod">
          <ac:chgData name="Hamid Jamali" userId="13a7673e0ae1d60a" providerId="LiveId" clId="{340187BB-6EB3-44FA-8E6A-3D684436A39D}" dt="2020-06-03T20:06:16.079" v="11"/>
          <ac:spMkLst>
            <pc:docMk/>
            <pc:sldMk cId="3909395261" sldId="256"/>
            <ac:spMk id="12" creationId="{C0C0F8B3-08FC-44DA-A24D-4CC2A482E5FF}"/>
          </ac:spMkLst>
        </pc:spChg>
        <pc:spChg chg="add del mod">
          <ac:chgData name="Hamid Jamali" userId="13a7673e0ae1d60a" providerId="LiveId" clId="{340187BB-6EB3-44FA-8E6A-3D684436A39D}" dt="2020-06-03T20:06:19.947" v="13"/>
          <ac:spMkLst>
            <pc:docMk/>
            <pc:sldMk cId="3909395261" sldId="256"/>
            <ac:spMk id="13" creationId="{2E294664-1B8E-487B-9B06-D060E05C56B1}"/>
          </ac:spMkLst>
        </pc:spChg>
        <pc:spChg chg="add del mod">
          <ac:chgData name="Hamid Jamali" userId="13a7673e0ae1d60a" providerId="LiveId" clId="{340187BB-6EB3-44FA-8E6A-3D684436A39D}" dt="2020-06-03T20:06:19.947" v="13"/>
          <ac:spMkLst>
            <pc:docMk/>
            <pc:sldMk cId="3909395261" sldId="256"/>
            <ac:spMk id="15" creationId="{2C39510A-E053-470E-93C8-0E46215B96CC}"/>
          </ac:spMkLst>
        </pc:spChg>
        <pc:spChg chg="add del mod">
          <ac:chgData name="Hamid Jamali" userId="13a7673e0ae1d60a" providerId="LiveId" clId="{340187BB-6EB3-44FA-8E6A-3D684436A39D}" dt="2020-06-03T20:06:19.947" v="13"/>
          <ac:spMkLst>
            <pc:docMk/>
            <pc:sldMk cId="3909395261" sldId="256"/>
            <ac:spMk id="17" creationId="{30B3BD0D-8C41-4343-A861-67B03C5541E2}"/>
          </ac:spMkLst>
        </pc:spChg>
        <pc:spChg chg="add mod">
          <ac:chgData name="Hamid Jamali" userId="13a7673e0ae1d60a" providerId="LiveId" clId="{340187BB-6EB3-44FA-8E6A-3D684436A39D}" dt="2020-06-03T20:06:19.947" v="13"/>
          <ac:spMkLst>
            <pc:docMk/>
            <pc:sldMk cId="3909395261" sldId="256"/>
            <ac:spMk id="20" creationId="{9634FED5-B836-4C41-9C60-AFE27D01A041}"/>
          </ac:spMkLst>
        </pc:spChg>
      </pc:sldChg>
      <pc:sldMasterChg chg="modSp mod">
        <pc:chgData name="Hamid Jamali" userId="13a7673e0ae1d60a" providerId="LiveId" clId="{340187BB-6EB3-44FA-8E6A-3D684436A39D}" dt="2020-06-03T20:05:34.919" v="9" actId="14100"/>
        <pc:sldMasterMkLst>
          <pc:docMk/>
          <pc:sldMasterMk cId="157016852" sldId="2147483648"/>
        </pc:sldMasterMkLst>
        <pc:spChg chg="mod">
          <ac:chgData name="Hamid Jamali" userId="13a7673e0ae1d60a" providerId="LiveId" clId="{340187BB-6EB3-44FA-8E6A-3D684436A39D}" dt="2020-06-03T20:03:35.563" v="6" actId="1038"/>
          <ac:spMkLst>
            <pc:docMk/>
            <pc:sldMasterMk cId="157016852" sldId="2147483648"/>
            <ac:spMk id="14" creationId="{5BC44CE7-AB56-465B-89D1-B3A37E4D61DE}"/>
          </ac:spMkLst>
        </pc:spChg>
        <pc:grpChg chg="mod">
          <ac:chgData name="Hamid Jamali" userId="13a7673e0ae1d60a" providerId="LiveId" clId="{340187BB-6EB3-44FA-8E6A-3D684436A39D}" dt="2020-06-03T20:05:03.838" v="8" actId="14100"/>
          <ac:grpSpMkLst>
            <pc:docMk/>
            <pc:sldMasterMk cId="157016852" sldId="2147483648"/>
            <ac:grpSpMk id="18" creationId="{45063890-C707-4CCF-892B-0AAFB6A29730}"/>
          </ac:grpSpMkLst>
        </pc:grpChg>
        <pc:cxnChg chg="mod">
          <ac:chgData name="Hamid Jamali" userId="13a7673e0ae1d60a" providerId="LiveId" clId="{340187BB-6EB3-44FA-8E6A-3D684436A39D}" dt="2020-06-03T20:05:34.919" v="9" actId="14100"/>
          <ac:cxnSpMkLst>
            <pc:docMk/>
            <pc:sldMasterMk cId="157016852" sldId="2147483648"/>
            <ac:cxnSpMk id="19" creationId="{87742BE5-E8E2-4108-9E11-D1194D26E556}"/>
          </ac:cxnSpMkLst>
        </pc:cxnChg>
      </pc:sldMaster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عنوان در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xmlns="" id="{8F85B76B-09ED-4AB0-86A5-B925E6F8FB4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1022004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>
                <a:cs typeface="B Titr" panose="00000700000000000000" pitchFamily="2" charset="-78"/>
              </a:defRPr>
            </a:lvl1pPr>
          </a:lstStyle>
          <a:p>
            <a:r>
              <a:rPr lang="fa-IR" dirty="0"/>
              <a:t>درس – ریز مبحث</a:t>
            </a:r>
            <a:endParaRPr lang="en-US" dirty="0"/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xmlns="" id="{176143A4-CD93-466D-ADBA-CB531DDE7A1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524000" y="3769303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a-IR" dirty="0"/>
              <a:t>نام استاد</a:t>
            </a:r>
            <a:endParaRPr lang="en-US" dirty="0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xmlns="" id="{62370903-0F42-456E-9DB9-BFD17A216DB6}"/>
              </a:ext>
            </a:extLst>
          </p:cNvPr>
          <p:cNvCxnSpPr/>
          <p:nvPr userDrawn="1"/>
        </p:nvCxnSpPr>
        <p:spPr>
          <a:xfrm flipH="1">
            <a:off x="1092820" y="3590693"/>
            <a:ext cx="9846526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817217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متن جزو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ight Bracket 2">
            <a:extLst>
              <a:ext uri="{FF2B5EF4-FFF2-40B4-BE49-F238E27FC236}">
                <a16:creationId xmlns:a16="http://schemas.microsoft.com/office/drawing/2014/main" xmlns="" id="{4FF693D3-CA0A-46E2-AD01-FDFC07216DD9}"/>
              </a:ext>
            </a:extLst>
          </p:cNvPr>
          <p:cNvSpPr/>
          <p:nvPr userDrawn="1"/>
        </p:nvSpPr>
        <p:spPr>
          <a:xfrm rot="10800000">
            <a:off x="152407" y="253832"/>
            <a:ext cx="396551" cy="6413500"/>
          </a:xfrm>
          <a:prstGeom prst="rightBracket">
            <a:avLst>
              <a:gd name="adj" fmla="val 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ight Bracket 5">
            <a:extLst>
              <a:ext uri="{FF2B5EF4-FFF2-40B4-BE49-F238E27FC236}">
                <a16:creationId xmlns:a16="http://schemas.microsoft.com/office/drawing/2014/main" xmlns="" id="{03587593-D19A-4B5A-8F5C-2BBA0EF2B0DD}"/>
              </a:ext>
            </a:extLst>
          </p:cNvPr>
          <p:cNvSpPr/>
          <p:nvPr userDrawn="1"/>
        </p:nvSpPr>
        <p:spPr>
          <a:xfrm>
            <a:off x="10437235" y="253832"/>
            <a:ext cx="396551" cy="6413500"/>
          </a:xfrm>
          <a:prstGeom prst="rightBracket">
            <a:avLst>
              <a:gd name="adj" fmla="val 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F726FBD4-AFC6-424D-B9C0-F79406AA9F7D}"/>
              </a:ext>
            </a:extLst>
          </p:cNvPr>
          <p:cNvSpPr txBox="1"/>
          <p:nvPr userDrawn="1"/>
        </p:nvSpPr>
        <p:spPr>
          <a:xfrm rot="16200000">
            <a:off x="10210074" y="4473069"/>
            <a:ext cx="241926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1600" dirty="0">
                <a:solidFill>
                  <a:srgbClr val="002060"/>
                </a:solidFill>
                <a:latin typeface="Adobe Arabic SHIN" panose="01000500000000020002" pitchFamily="2" charset="-78"/>
                <a:cs typeface="A Chamran" panose="00000400000000000000" pitchFamily="2" charset="-78"/>
              </a:rPr>
              <a:t>|موضوع| نام استاد|</a:t>
            </a:r>
            <a:endParaRPr lang="en-US" sz="1600" dirty="0">
              <a:solidFill>
                <a:srgbClr val="002060"/>
              </a:solidFill>
              <a:latin typeface="Adobe Arabic SHIN" panose="01000500000000020002" pitchFamily="2" charset="-78"/>
              <a:cs typeface="A Chamran" panose="00000400000000000000" pitchFamily="2" charset="-78"/>
            </a:endParaRP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xmlns="" id="{6A932805-1460-480C-BD56-AEF3A7CD697F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312738" y="346075"/>
            <a:ext cx="10380662" cy="62579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lvl="0"/>
            <a:r>
              <a:rPr lang="fa-IR" dirty="0"/>
              <a:t>متن جزوه</a:t>
            </a:r>
          </a:p>
        </p:txBody>
      </p:sp>
    </p:spTree>
    <p:extLst>
      <p:ext uri="{BB962C8B-B14F-4D97-AF65-F5344CB8AC3E}">
        <p14:creationId xmlns:p14="http://schemas.microsoft.com/office/powerpoint/2010/main" val="33712573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سوال و جوا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2">
            <a:extLst>
              <a:ext uri="{FF2B5EF4-FFF2-40B4-BE49-F238E27FC236}">
                <a16:creationId xmlns:a16="http://schemas.microsoft.com/office/drawing/2014/main" xmlns="" id="{1D0FBA2F-371F-4349-8B70-59B41D4FC1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93874" y="317344"/>
            <a:ext cx="4533599" cy="628682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algn="r" rtl="1">
              <a:defRPr sz="2800">
                <a:cs typeface="B Yekan" panose="00000400000000000000" pitchFamily="2" charset="-78"/>
              </a:defRPr>
            </a:lvl1pPr>
          </a:lstStyle>
          <a:p>
            <a:pPr lvl="0"/>
            <a:r>
              <a:rPr lang="fa-IR" dirty="0"/>
              <a:t>متن سوال یا جزوه</a:t>
            </a:r>
            <a:endParaRPr lang="en-US" dirty="0"/>
          </a:p>
        </p:txBody>
      </p:sp>
      <p:sp>
        <p:nvSpPr>
          <p:cNvPr id="8" name="Right Bracket 7">
            <a:extLst>
              <a:ext uri="{FF2B5EF4-FFF2-40B4-BE49-F238E27FC236}">
                <a16:creationId xmlns:a16="http://schemas.microsoft.com/office/drawing/2014/main" xmlns="" id="{E8C510D5-D87E-4688-A1B0-81FB6F4D4688}"/>
              </a:ext>
            </a:extLst>
          </p:cNvPr>
          <p:cNvSpPr/>
          <p:nvPr userDrawn="1"/>
        </p:nvSpPr>
        <p:spPr>
          <a:xfrm rot="10800000">
            <a:off x="6096000" y="253832"/>
            <a:ext cx="396551" cy="6413500"/>
          </a:xfrm>
          <a:prstGeom prst="rightBracket">
            <a:avLst>
              <a:gd name="adj" fmla="val 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ight Bracket 8">
            <a:extLst>
              <a:ext uri="{FF2B5EF4-FFF2-40B4-BE49-F238E27FC236}">
                <a16:creationId xmlns:a16="http://schemas.microsoft.com/office/drawing/2014/main" xmlns="" id="{633BD657-1DE6-4FA1-97B2-606C00E8E4C7}"/>
              </a:ext>
            </a:extLst>
          </p:cNvPr>
          <p:cNvSpPr/>
          <p:nvPr userDrawn="1"/>
        </p:nvSpPr>
        <p:spPr>
          <a:xfrm>
            <a:off x="5584603" y="253832"/>
            <a:ext cx="396551" cy="6413500"/>
          </a:xfrm>
          <a:prstGeom prst="rightBracket">
            <a:avLst>
              <a:gd name="adj" fmla="val 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ight Bracket 9">
            <a:extLst>
              <a:ext uri="{FF2B5EF4-FFF2-40B4-BE49-F238E27FC236}">
                <a16:creationId xmlns:a16="http://schemas.microsoft.com/office/drawing/2014/main" xmlns="" id="{C0132662-FF8B-4F4B-B9A0-6032EDF30256}"/>
              </a:ext>
            </a:extLst>
          </p:cNvPr>
          <p:cNvSpPr/>
          <p:nvPr userDrawn="1"/>
        </p:nvSpPr>
        <p:spPr>
          <a:xfrm rot="10800000">
            <a:off x="204709" y="253832"/>
            <a:ext cx="396551" cy="6413500"/>
          </a:xfrm>
          <a:prstGeom prst="rightBracket">
            <a:avLst>
              <a:gd name="adj" fmla="val 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36FDE14B-F4EE-4375-A853-270BAA44C273}"/>
              </a:ext>
            </a:extLst>
          </p:cNvPr>
          <p:cNvSpPr txBox="1"/>
          <p:nvPr userDrawn="1"/>
        </p:nvSpPr>
        <p:spPr>
          <a:xfrm rot="16200000">
            <a:off x="10210074" y="4473069"/>
            <a:ext cx="241926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1600" dirty="0">
                <a:solidFill>
                  <a:srgbClr val="002060"/>
                </a:solidFill>
                <a:latin typeface="Adobe Arabic SHIN" panose="01000500000000020002" pitchFamily="2" charset="-78"/>
                <a:cs typeface="A Chamran" panose="00000400000000000000" pitchFamily="2" charset="-78"/>
              </a:rPr>
              <a:t>|موضوع| نام استاد|</a:t>
            </a:r>
            <a:endParaRPr lang="en-US" sz="1600" dirty="0">
              <a:solidFill>
                <a:srgbClr val="002060"/>
              </a:solidFill>
              <a:latin typeface="Adobe Arabic SHIN" panose="01000500000000020002" pitchFamily="2" charset="-78"/>
              <a:cs typeface="A Chamran" panose="00000400000000000000" pitchFamily="2" charset="-78"/>
            </a:endParaRPr>
          </a:p>
        </p:txBody>
      </p:sp>
      <p:sp>
        <p:nvSpPr>
          <p:cNvPr id="12" name="Right Bracket 11">
            <a:extLst>
              <a:ext uri="{FF2B5EF4-FFF2-40B4-BE49-F238E27FC236}">
                <a16:creationId xmlns:a16="http://schemas.microsoft.com/office/drawing/2014/main" xmlns="" id="{6229F521-A241-471F-97B1-2714D4ECE1A5}"/>
              </a:ext>
            </a:extLst>
          </p:cNvPr>
          <p:cNvSpPr/>
          <p:nvPr userDrawn="1"/>
        </p:nvSpPr>
        <p:spPr>
          <a:xfrm>
            <a:off x="10428797" y="253832"/>
            <a:ext cx="396551" cy="6413500"/>
          </a:xfrm>
          <a:prstGeom prst="rightBracket">
            <a:avLst>
              <a:gd name="adj" fmla="val 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5589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9FE1C35-4913-4913-BC30-3BA88105DC1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33532" y="333840"/>
            <a:ext cx="4370967" cy="1600199"/>
          </a:xfrm>
          <a:prstGeom prst="rect">
            <a:avLst/>
          </a:prstGeom>
        </p:spPr>
        <p:txBody>
          <a:bodyPr anchor="b"/>
          <a:lstStyle>
            <a:lvl1pPr algn="r" rtl="1">
              <a:defRPr sz="3200">
                <a:cs typeface="B Yekan" panose="00000400000000000000" pitchFamily="2" charset="-78"/>
              </a:defRPr>
            </a:lvl1pPr>
          </a:lstStyle>
          <a:p>
            <a:r>
              <a:rPr lang="fa-IR" dirty="0"/>
              <a:t>عنوان تصویر یا فیلم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356BF46-1566-4E3A-8A6E-748EFA0F8065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77012" y="445351"/>
            <a:ext cx="5477378" cy="6133870"/>
          </a:xfrm>
          <a:prstGeom prst="rect">
            <a:avLst/>
          </a:prstGeom>
        </p:spPr>
        <p:txBody>
          <a:bodyPr/>
          <a:lstStyle>
            <a:lvl1pPr algn="ctr"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a-IR" dirty="0"/>
              <a:t>محل درج فیلم یا عکس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751F4E53-2A16-4E5D-B122-1952CA505106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6233533" y="2056702"/>
            <a:ext cx="4370968" cy="435594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a-IR" dirty="0"/>
              <a:t>توضیحات تصویر یا فیلم</a:t>
            </a:r>
            <a:endParaRPr lang="en-US" dirty="0"/>
          </a:p>
        </p:txBody>
      </p:sp>
      <p:sp>
        <p:nvSpPr>
          <p:cNvPr id="8" name="Right Bracket 7">
            <a:extLst>
              <a:ext uri="{FF2B5EF4-FFF2-40B4-BE49-F238E27FC236}">
                <a16:creationId xmlns:a16="http://schemas.microsoft.com/office/drawing/2014/main" xmlns="" id="{2316BA72-3760-4528-B637-C8A7CDA806CF}"/>
              </a:ext>
            </a:extLst>
          </p:cNvPr>
          <p:cNvSpPr/>
          <p:nvPr userDrawn="1"/>
        </p:nvSpPr>
        <p:spPr>
          <a:xfrm rot="10800000">
            <a:off x="6096000" y="253832"/>
            <a:ext cx="396551" cy="6413500"/>
          </a:xfrm>
          <a:prstGeom prst="rightBracket">
            <a:avLst>
              <a:gd name="adj" fmla="val 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ight Bracket 8">
            <a:extLst>
              <a:ext uri="{FF2B5EF4-FFF2-40B4-BE49-F238E27FC236}">
                <a16:creationId xmlns:a16="http://schemas.microsoft.com/office/drawing/2014/main" xmlns="" id="{0D990958-5C3D-423C-8ED6-5C6FB8801AE6}"/>
              </a:ext>
            </a:extLst>
          </p:cNvPr>
          <p:cNvSpPr/>
          <p:nvPr userDrawn="1"/>
        </p:nvSpPr>
        <p:spPr>
          <a:xfrm>
            <a:off x="5584603" y="253832"/>
            <a:ext cx="396551" cy="6413500"/>
          </a:xfrm>
          <a:prstGeom prst="rightBracket">
            <a:avLst>
              <a:gd name="adj" fmla="val 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ight Bracket 9">
            <a:extLst>
              <a:ext uri="{FF2B5EF4-FFF2-40B4-BE49-F238E27FC236}">
                <a16:creationId xmlns:a16="http://schemas.microsoft.com/office/drawing/2014/main" xmlns="" id="{585A78FB-CFA4-4990-8008-818A9DB26FFD}"/>
              </a:ext>
            </a:extLst>
          </p:cNvPr>
          <p:cNvSpPr/>
          <p:nvPr userDrawn="1"/>
        </p:nvSpPr>
        <p:spPr>
          <a:xfrm rot="10800000">
            <a:off x="204709" y="253832"/>
            <a:ext cx="396551" cy="6413500"/>
          </a:xfrm>
          <a:prstGeom prst="rightBracket">
            <a:avLst>
              <a:gd name="adj" fmla="val 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ight Bracket 10">
            <a:extLst>
              <a:ext uri="{FF2B5EF4-FFF2-40B4-BE49-F238E27FC236}">
                <a16:creationId xmlns:a16="http://schemas.microsoft.com/office/drawing/2014/main" xmlns="" id="{EFEE1195-27A8-40C1-96E5-80511594BC7C}"/>
              </a:ext>
            </a:extLst>
          </p:cNvPr>
          <p:cNvSpPr/>
          <p:nvPr userDrawn="1"/>
        </p:nvSpPr>
        <p:spPr>
          <a:xfrm>
            <a:off x="10406223" y="253832"/>
            <a:ext cx="396551" cy="6413500"/>
          </a:xfrm>
          <a:prstGeom prst="rightBracket">
            <a:avLst>
              <a:gd name="adj" fmla="val 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6BD23D0B-947D-4EFC-AA2C-896A34F8B1E3}"/>
              </a:ext>
            </a:extLst>
          </p:cNvPr>
          <p:cNvSpPr txBox="1"/>
          <p:nvPr userDrawn="1"/>
        </p:nvSpPr>
        <p:spPr>
          <a:xfrm rot="16200000">
            <a:off x="10210074" y="4473069"/>
            <a:ext cx="241926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1600" dirty="0">
                <a:solidFill>
                  <a:srgbClr val="002060"/>
                </a:solidFill>
                <a:latin typeface="Adobe Arabic SHIN" panose="01000500000000020002" pitchFamily="2" charset="-78"/>
                <a:cs typeface="A Chamran" panose="00000400000000000000" pitchFamily="2" charset="-78"/>
              </a:rPr>
              <a:t>|موضوع| نام استاد|</a:t>
            </a:r>
            <a:endParaRPr lang="en-US" sz="1600" dirty="0">
              <a:solidFill>
                <a:srgbClr val="002060"/>
              </a:solidFill>
              <a:latin typeface="Adobe Arabic SHIN" panose="01000500000000020002" pitchFamily="2" charset="-78"/>
              <a:cs typeface="A Chamra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6148867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>
            <a:alpha val="13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: Top Corners Rounded 7">
            <a:extLst>
              <a:ext uri="{FF2B5EF4-FFF2-40B4-BE49-F238E27FC236}">
                <a16:creationId xmlns:a16="http://schemas.microsoft.com/office/drawing/2014/main" xmlns="" id="{DFE1CCE2-2934-4471-99AF-81D09E78B577}"/>
              </a:ext>
            </a:extLst>
          </p:cNvPr>
          <p:cNvSpPr/>
          <p:nvPr userDrawn="1"/>
        </p:nvSpPr>
        <p:spPr>
          <a:xfrm rot="16200000">
            <a:off x="8576062" y="3294062"/>
            <a:ext cx="6594475" cy="533400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: Top Corners Rounded 8">
            <a:extLst>
              <a:ext uri="{FF2B5EF4-FFF2-40B4-BE49-F238E27FC236}">
                <a16:creationId xmlns:a16="http://schemas.microsoft.com/office/drawing/2014/main" xmlns="" id="{976F11A3-6755-42F5-800D-A13013E6EE4A}"/>
              </a:ext>
            </a:extLst>
          </p:cNvPr>
          <p:cNvSpPr/>
          <p:nvPr userDrawn="1"/>
        </p:nvSpPr>
        <p:spPr>
          <a:xfrm rot="16200000">
            <a:off x="8496300" y="3162300"/>
            <a:ext cx="6858000" cy="533400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xmlns="" id="{17DF2C6E-5A45-480A-B1EB-8DA45A261F89}"/>
              </a:ext>
            </a:extLst>
          </p:cNvPr>
          <p:cNvSpPr/>
          <p:nvPr userDrawn="1"/>
        </p:nvSpPr>
        <p:spPr>
          <a:xfrm>
            <a:off x="11183768" y="263525"/>
            <a:ext cx="914400" cy="914400"/>
          </a:xfrm>
          <a:prstGeom prst="ellipse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: Top Corners Rounded 11">
            <a:extLst>
              <a:ext uri="{FF2B5EF4-FFF2-40B4-BE49-F238E27FC236}">
                <a16:creationId xmlns:a16="http://schemas.microsoft.com/office/drawing/2014/main" xmlns="" id="{D391FEE0-17A7-43E8-9E9B-3D8FDCE35B6D}"/>
              </a:ext>
            </a:extLst>
          </p:cNvPr>
          <p:cNvSpPr/>
          <p:nvPr userDrawn="1"/>
        </p:nvSpPr>
        <p:spPr>
          <a:xfrm rot="16200000">
            <a:off x="11243061" y="1576610"/>
            <a:ext cx="523220" cy="1208876"/>
          </a:xfrm>
          <a:prstGeom prst="round2SameRect">
            <a:avLst/>
          </a:prstGeom>
          <a:solidFill>
            <a:schemeClr val="accent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perspectiveRigh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4FA83DB1-12A6-4FD8-A460-CE7492F729C2}"/>
              </a:ext>
            </a:extLst>
          </p:cNvPr>
          <p:cNvSpPr txBox="1"/>
          <p:nvPr userDrawn="1"/>
        </p:nvSpPr>
        <p:spPr>
          <a:xfrm>
            <a:off x="10831592" y="1930020"/>
            <a:ext cx="12088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800" dirty="0">
                <a:solidFill>
                  <a:schemeClr val="bg1"/>
                </a:solidFill>
                <a:cs typeface="A Afsaneh" panose="02000700000000000000" pitchFamily="2" charset="-78"/>
              </a:rPr>
              <a:t>نام درس</a:t>
            </a:r>
            <a:endParaRPr lang="en-US" dirty="0">
              <a:solidFill>
                <a:schemeClr val="bg1"/>
              </a:solidFill>
              <a:cs typeface="A Afsaneh" panose="02000700000000000000" pitchFamily="2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5BC44CE7-AB56-465B-89D1-B3A37E4D61DE}"/>
              </a:ext>
            </a:extLst>
          </p:cNvPr>
          <p:cNvSpPr txBox="1"/>
          <p:nvPr userDrawn="1"/>
        </p:nvSpPr>
        <p:spPr>
          <a:xfrm rot="16200000">
            <a:off x="10692177" y="4473069"/>
            <a:ext cx="249299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sz="1400" dirty="0">
                <a:solidFill>
                  <a:schemeClr val="bg1"/>
                </a:solidFill>
                <a:cs typeface="B Yekan" panose="00000400000000000000" pitchFamily="2" charset="-78"/>
              </a:rPr>
              <a:t>رشــته ریاضی  </a:t>
            </a:r>
            <a:r>
              <a:rPr lang="fa-IR" sz="1600" dirty="0">
                <a:solidFill>
                  <a:schemeClr val="accent2"/>
                </a:solidFill>
                <a:cs typeface="B Yekan" panose="00000400000000000000" pitchFamily="2" charset="-78"/>
                <a:sym typeface="Webdings" panose="05030102010509060703" pitchFamily="18" charset="2"/>
              </a:rPr>
              <a:t></a:t>
            </a:r>
            <a:r>
              <a:rPr lang="fa-IR" sz="1600" dirty="0">
                <a:solidFill>
                  <a:schemeClr val="bg1"/>
                </a:solidFill>
                <a:cs typeface="B Yekan" panose="00000400000000000000" pitchFamily="2" charset="-78"/>
                <a:sym typeface="Webdings" panose="05030102010509060703" pitchFamily="18" charset="2"/>
              </a:rPr>
              <a:t> </a:t>
            </a:r>
            <a:r>
              <a:rPr lang="fa-IR" sz="1600" dirty="0">
                <a:solidFill>
                  <a:schemeClr val="bg1"/>
                </a:solidFill>
                <a:cs typeface="B Yekan" panose="00000400000000000000" pitchFamily="2" charset="-78"/>
              </a:rPr>
              <a:t> پایه یازدهــم </a:t>
            </a:r>
            <a:endParaRPr lang="en-US" sz="1600" dirty="0">
              <a:solidFill>
                <a:schemeClr val="bg1"/>
              </a:solidFill>
              <a:cs typeface="B Yekan" panose="00000400000000000000" pitchFamily="2" charset="-78"/>
            </a:endParaRP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xmlns="" id="{950F85E6-48B2-4216-B01A-05CEAD3544DC}"/>
              </a:ext>
            </a:extLst>
          </p:cNvPr>
          <p:cNvGrpSpPr/>
          <p:nvPr userDrawn="1"/>
        </p:nvGrpSpPr>
        <p:grpSpPr>
          <a:xfrm>
            <a:off x="11774676" y="2484996"/>
            <a:ext cx="415610" cy="950354"/>
            <a:chOff x="11826875" y="2290258"/>
            <a:chExt cx="269534" cy="811514"/>
          </a:xfrm>
        </p:grpSpPr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xmlns="" id="{26966A5B-203A-456E-8F16-E06B9F9B0109}"/>
                </a:ext>
              </a:extLst>
            </p:cNvPr>
            <p:cNvCxnSpPr/>
            <p:nvPr/>
          </p:nvCxnSpPr>
          <p:spPr>
            <a:xfrm flipH="1">
              <a:off x="11826875" y="2290258"/>
              <a:ext cx="269534" cy="529142"/>
            </a:xfrm>
            <a:prstGeom prst="line">
              <a:avLst/>
            </a:prstGeom>
            <a:ln>
              <a:solidFill>
                <a:schemeClr val="accent5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xmlns="" id="{27FDF440-6726-4C1C-8924-B40E6D368023}"/>
                </a:ext>
              </a:extLst>
            </p:cNvPr>
            <p:cNvCxnSpPr>
              <a:cxnSpLocks/>
            </p:cNvCxnSpPr>
            <p:nvPr/>
          </p:nvCxnSpPr>
          <p:spPr>
            <a:xfrm>
              <a:off x="11827357" y="2816260"/>
              <a:ext cx="115235" cy="285512"/>
            </a:xfrm>
            <a:prstGeom prst="line">
              <a:avLst/>
            </a:prstGeom>
            <a:ln>
              <a:solidFill>
                <a:schemeClr val="accent5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xmlns="" id="{45063890-C707-4CCF-892B-0AAFB6A29730}"/>
              </a:ext>
            </a:extLst>
          </p:cNvPr>
          <p:cNvGrpSpPr/>
          <p:nvPr userDrawn="1"/>
        </p:nvGrpSpPr>
        <p:grpSpPr>
          <a:xfrm rot="10958904">
            <a:off x="11779309" y="5765950"/>
            <a:ext cx="357212" cy="1035131"/>
            <a:chOff x="11817023" y="2408218"/>
            <a:chExt cx="248074" cy="693554"/>
          </a:xfrm>
        </p:grpSpPr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xmlns="" id="{87742BE5-E8E2-4108-9E11-D1194D26E556}"/>
                </a:ext>
              </a:extLst>
            </p:cNvPr>
            <p:cNvCxnSpPr>
              <a:cxnSpLocks/>
            </p:cNvCxnSpPr>
            <p:nvPr/>
          </p:nvCxnSpPr>
          <p:spPr>
            <a:xfrm rot="10641096" flipV="1">
              <a:off x="11817023" y="2408218"/>
              <a:ext cx="248074" cy="405869"/>
            </a:xfrm>
            <a:prstGeom prst="line">
              <a:avLst/>
            </a:prstGeom>
            <a:ln>
              <a:solidFill>
                <a:schemeClr val="accent5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xmlns="" id="{7EC95DBF-4620-4BE2-97B8-40EB3A927F54}"/>
                </a:ext>
              </a:extLst>
            </p:cNvPr>
            <p:cNvCxnSpPr>
              <a:cxnSpLocks/>
            </p:cNvCxnSpPr>
            <p:nvPr/>
          </p:nvCxnSpPr>
          <p:spPr>
            <a:xfrm>
              <a:off x="11827357" y="2816260"/>
              <a:ext cx="115235" cy="285512"/>
            </a:xfrm>
            <a:prstGeom prst="line">
              <a:avLst/>
            </a:prstGeom>
            <a:ln>
              <a:solidFill>
                <a:schemeClr val="accent5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Rectangle: Top Corners Rounded 20">
            <a:extLst>
              <a:ext uri="{FF2B5EF4-FFF2-40B4-BE49-F238E27FC236}">
                <a16:creationId xmlns:a16="http://schemas.microsoft.com/office/drawing/2014/main" xmlns="" id="{EEACB462-F83F-4D95-85C4-FDF5F1E1281D}"/>
              </a:ext>
            </a:extLst>
          </p:cNvPr>
          <p:cNvSpPr/>
          <p:nvPr userDrawn="1"/>
        </p:nvSpPr>
        <p:spPr>
          <a:xfrm rot="16200000">
            <a:off x="12056548" y="2084082"/>
            <a:ext cx="92022" cy="193933"/>
          </a:xfrm>
          <a:prstGeom prst="round2Same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/>
          <a:scene3d>
            <a:camera prst="perspectiveRigh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xmlns="" id="{A3B9D99E-9FF1-4601-8625-969DAB48CE99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93878" y="317344"/>
            <a:ext cx="539901" cy="791522"/>
          </a:xfrm>
          <a:prstGeom prst="rect">
            <a:avLst/>
          </a:prstGeom>
        </p:spPr>
      </p:pic>
      <p:grpSp>
        <p:nvGrpSpPr>
          <p:cNvPr id="23" name="Group 22">
            <a:extLst>
              <a:ext uri="{FF2B5EF4-FFF2-40B4-BE49-F238E27FC236}">
                <a16:creationId xmlns:a16="http://schemas.microsoft.com/office/drawing/2014/main" xmlns="" id="{3CD98ACF-94C0-44C7-8035-BCE25608B3D3}"/>
              </a:ext>
            </a:extLst>
          </p:cNvPr>
          <p:cNvGrpSpPr/>
          <p:nvPr userDrawn="1"/>
        </p:nvGrpSpPr>
        <p:grpSpPr>
          <a:xfrm>
            <a:off x="11588883" y="1197376"/>
            <a:ext cx="651355" cy="707740"/>
            <a:chOff x="11588883" y="1095776"/>
            <a:chExt cx="651355" cy="707740"/>
          </a:xfrm>
        </p:grpSpPr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xmlns="" id="{943AE3C4-97C3-493E-B593-C6B8D6792F0F}"/>
                </a:ext>
              </a:extLst>
            </p:cNvPr>
            <p:cNvSpPr txBox="1"/>
            <p:nvPr/>
          </p:nvSpPr>
          <p:spPr>
            <a:xfrm>
              <a:off x="11588982" y="1095776"/>
              <a:ext cx="65125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sz="1100" dirty="0">
                  <a:solidFill>
                    <a:schemeClr val="bg1">
                      <a:lumMod val="85000"/>
                    </a:schemeClr>
                  </a:solidFill>
                  <a:cs typeface="A Dastan" panose="00000400000000000000" pitchFamily="2" charset="-78"/>
                </a:rPr>
                <a:t>دبیرســـتان</a:t>
              </a:r>
              <a:r>
                <a:rPr lang="fa-IR" sz="1400" dirty="0">
                  <a:solidFill>
                    <a:schemeClr val="accent3">
                      <a:lumMod val="75000"/>
                    </a:schemeClr>
                  </a:solidFill>
                  <a:cs typeface="A Dastan" panose="00000400000000000000" pitchFamily="2" charset="-78"/>
                </a:rPr>
                <a:t> </a:t>
              </a:r>
            </a:p>
            <a:p>
              <a:pPr algn="ctr" rtl="1"/>
              <a:r>
                <a:rPr lang="fa-IR" sz="1400" dirty="0">
                  <a:solidFill>
                    <a:schemeClr val="bg1">
                      <a:lumMod val="85000"/>
                    </a:schemeClr>
                  </a:solidFill>
                  <a:cs typeface="A Dastan" panose="00000400000000000000" pitchFamily="2" charset="-78"/>
                </a:rPr>
                <a:t>مـاندگـار</a:t>
              </a:r>
              <a:r>
                <a:rPr lang="fa-IR" sz="1400" dirty="0">
                  <a:solidFill>
                    <a:schemeClr val="accent3">
                      <a:lumMod val="75000"/>
                    </a:schemeClr>
                  </a:solidFill>
                  <a:cs typeface="A Dastan" panose="00000400000000000000" pitchFamily="2" charset="-78"/>
                </a:rPr>
                <a:t> </a:t>
              </a: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xmlns="" id="{271289EA-02B8-407C-89CD-58146F8880B4}"/>
                </a:ext>
              </a:extLst>
            </p:cNvPr>
            <p:cNvSpPr txBox="1"/>
            <p:nvPr/>
          </p:nvSpPr>
          <p:spPr>
            <a:xfrm>
              <a:off x="11588883" y="1434184"/>
              <a:ext cx="65125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dirty="0">
                  <a:solidFill>
                    <a:schemeClr val="bg1"/>
                  </a:solidFill>
                  <a:cs typeface="A Dastan" panose="00000400000000000000" pitchFamily="2" charset="-78"/>
                </a:rPr>
                <a:t>الـــبرز</a:t>
              </a:r>
              <a:endParaRPr lang="fa-IR" sz="1400" dirty="0">
                <a:solidFill>
                  <a:schemeClr val="bg1"/>
                </a:solidFill>
                <a:cs typeface="A Dasta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70168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2" r:id="rId2"/>
    <p:sldLayoutId id="2147483650" r:id="rId3"/>
    <p:sldLayoutId id="2147483656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r" defTabSz="914400" rtl="1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800" kern="1200">
          <a:solidFill>
            <a:schemeClr val="tx1"/>
          </a:solidFill>
          <a:latin typeface="+mn-lt"/>
          <a:ea typeface="+mn-ea"/>
          <a:cs typeface="B Yekan" panose="00000400000000000000" pitchFamily="2" charset="-78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e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Vision 2</a:t>
            </a:r>
            <a:br>
              <a:rPr lang="en-US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Lesson 2: </a:t>
            </a:r>
            <a:r>
              <a:rPr lang="en-US" sz="5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Phrasal Verbs</a:t>
            </a:r>
            <a:endParaRPr lang="en-US" dirty="0"/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Mohammad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Hossein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Shakouri</a:t>
            </a:r>
            <a:endParaRPr lang="fa-IR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84847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02876" y="290378"/>
            <a:ext cx="2538448" cy="66384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2108" y="954222"/>
            <a:ext cx="10404792" cy="47287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2108" y="1427097"/>
            <a:ext cx="10404792" cy="5147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63641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1114657"/>
              </p:ext>
            </p:extLst>
          </p:nvPr>
        </p:nvGraphicFramePr>
        <p:xfrm>
          <a:off x="330200" y="1062832"/>
          <a:ext cx="10312399" cy="548055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277552"/>
                <a:gridCol w="8034847"/>
              </a:tblGrid>
              <a:tr h="38454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Call off</a:t>
                      </a:r>
                      <a:endParaRPr lang="en-US" sz="1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376" marR="67376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To cancel something.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We must </a:t>
                      </a:r>
                      <a:r>
                        <a:rPr lang="en-US" sz="1800" b="1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call off</a:t>
                      </a:r>
                      <a:r>
                        <a:rPr lang="en-US" sz="1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the picnic because of the rain</a:t>
                      </a:r>
                      <a:r>
                        <a:rPr lang="en-US" sz="18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376" marR="67376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47911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n-US" sz="18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Calm down</a:t>
                      </a:r>
                      <a:endParaRPr lang="en-US" sz="18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376" marR="67376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To </a:t>
                      </a:r>
                      <a:r>
                        <a:rPr lang="en-US" sz="18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relax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 </a:t>
                      </a:r>
                      <a:r>
                        <a:rPr lang="en-US" sz="1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need a few minutes to </a:t>
                      </a:r>
                      <a:r>
                        <a:rPr lang="en-US" sz="1800" b="1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calm down</a:t>
                      </a:r>
                      <a:r>
                        <a:rPr lang="en-US" sz="1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after that match</a:t>
                      </a:r>
                      <a:r>
                        <a:rPr lang="en-US" sz="18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376" marR="67376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38454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Check in</a:t>
                      </a:r>
                      <a:endParaRPr lang="en-US" sz="18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376" marR="67376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To register at a hotel for a stay.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We haven’t </a:t>
                      </a:r>
                      <a:r>
                        <a:rPr lang="en-US" sz="1800" b="1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checked in</a:t>
                      </a:r>
                      <a:r>
                        <a:rPr lang="en-US" sz="1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at the hotel yet</a:t>
                      </a:r>
                      <a:r>
                        <a:rPr lang="en-US" sz="18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376" marR="67376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961349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Check out</a:t>
                      </a:r>
                      <a:endParaRPr lang="en-US" sz="18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376" marR="67376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1- To see something or try something out in order to learn more about it.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Check out</a:t>
                      </a:r>
                      <a:r>
                        <a:rPr lang="en-US" sz="1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my new car!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2- To pay your bill and leave (usually a hotel)</a:t>
                      </a:r>
                      <a:br>
                        <a:rPr lang="en-US" sz="1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US" sz="1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Have you packed yet? We have to </a:t>
                      </a:r>
                      <a:r>
                        <a:rPr lang="en-US" sz="1800" b="1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check out</a:t>
                      </a:r>
                      <a:r>
                        <a:rPr lang="en-US" sz="1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by 11 a.m</a:t>
                      </a:r>
                      <a:r>
                        <a:rPr lang="en-US" sz="18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376" marR="67376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38454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Come across</a:t>
                      </a:r>
                      <a:endParaRPr lang="en-US" sz="18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376" marR="67376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To meet or find by chance.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 was cleaning the attic and I </a:t>
                      </a:r>
                      <a:r>
                        <a:rPr lang="en-US" sz="1800" b="1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came across</a:t>
                      </a:r>
                      <a:r>
                        <a:rPr lang="en-US" sz="1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my high school uniform</a:t>
                      </a:r>
                      <a:r>
                        <a:rPr lang="en-US" sz="18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376" marR="67376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329392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n-US" sz="18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Come back</a:t>
                      </a:r>
                      <a:endParaRPr lang="en-US" sz="18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376" marR="67376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n-US" sz="1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To return</a:t>
                      </a:r>
                      <a:br>
                        <a:rPr lang="en-US" sz="1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US" sz="1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We had a lovely visit. We’ll </a:t>
                      </a:r>
                      <a:r>
                        <a:rPr lang="en-US" sz="1800" b="1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come back</a:t>
                      </a:r>
                      <a:r>
                        <a:rPr lang="en-US" sz="1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soon!</a:t>
                      </a:r>
                      <a:endParaRPr lang="en-US" sz="1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376" marR="67376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6" name="Rectangle 5"/>
          <p:cNvSpPr/>
          <p:nvPr/>
        </p:nvSpPr>
        <p:spPr>
          <a:xfrm>
            <a:off x="3707106" y="297934"/>
            <a:ext cx="397256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Some common phrasal verbs</a:t>
            </a:r>
            <a:endParaRPr lang="en-US" sz="24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36362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7489886"/>
              </p:ext>
            </p:extLst>
          </p:nvPr>
        </p:nvGraphicFramePr>
        <p:xfrm>
          <a:off x="241300" y="451199"/>
          <a:ext cx="10414000" cy="613562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299991"/>
                <a:gridCol w="8114009"/>
              </a:tblGrid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n-US" sz="20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Come back</a:t>
                      </a:r>
                      <a:endParaRPr lang="en-US" sz="20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To return</a:t>
                      </a:r>
                      <a:br>
                        <a:rPr lang="en-US" sz="2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We had a lovely visit. We’ll </a:t>
                      </a:r>
                      <a:r>
                        <a:rPr lang="en-US" sz="2000" b="1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come back</a:t>
                      </a: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soon</a:t>
                      </a:r>
                      <a:r>
                        <a:rPr lang="en-US" sz="20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!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endParaRPr lang="en-US" sz="2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Come in</a:t>
                      </a:r>
                      <a:endParaRPr lang="en-US" sz="20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To enter.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Come in</a:t>
                      </a: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the door is open</a:t>
                      </a:r>
                      <a:r>
                        <a:rPr lang="en-US" sz="20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!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n-US" sz="20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Cut down</a:t>
                      </a:r>
                      <a:endParaRPr lang="en-US" sz="20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To make something fall by cutting it at its base</a:t>
                      </a:r>
                      <a:br>
                        <a:rPr lang="en-US" sz="2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They </a:t>
                      </a:r>
                      <a:r>
                        <a:rPr lang="en-US" sz="2000" b="1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cut down</a:t>
                      </a: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hundreds of trees</a:t>
                      </a:r>
                      <a:r>
                        <a:rPr lang="en-US" sz="20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endParaRPr lang="en-US" sz="2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n-US" sz="20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Find out</a:t>
                      </a:r>
                      <a:endParaRPr lang="en-US" sz="20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To discover</a:t>
                      </a:r>
                      <a:br>
                        <a:rPr lang="en-US" sz="2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 did a DNA test and </a:t>
                      </a:r>
                      <a:r>
                        <a:rPr lang="en-US" sz="2000" b="1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found out</a:t>
                      </a: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that I have a brother</a:t>
                      </a:r>
                      <a:r>
                        <a:rPr lang="en-US" sz="20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!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endParaRPr lang="en-US" sz="2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Get up</a:t>
                      </a:r>
                      <a:endParaRPr lang="en-US" sz="20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To stand up, or to wake up.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 have so much trouble </a:t>
                      </a:r>
                      <a:r>
                        <a:rPr lang="en-US" sz="2000" b="1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getting up</a:t>
                      </a: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in the morning</a:t>
                      </a:r>
                      <a:r>
                        <a:rPr lang="en-US" sz="20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Give up</a:t>
                      </a:r>
                      <a:endParaRPr lang="en-US" sz="20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To stop trying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After two weeks of trying to build my own table, I </a:t>
                      </a:r>
                      <a:r>
                        <a:rPr lang="en-US" sz="2000" b="1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gave up</a:t>
                      </a: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US" sz="20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and </a:t>
                      </a: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just bought one.</a:t>
                      </a:r>
                      <a:endParaRPr lang="en-US" sz="2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015343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12081274"/>
              </p:ext>
            </p:extLst>
          </p:nvPr>
        </p:nvGraphicFramePr>
        <p:xfrm>
          <a:off x="279400" y="343694"/>
          <a:ext cx="10325100" cy="613867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280356"/>
                <a:gridCol w="8044744"/>
              </a:tblGrid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Grow up</a:t>
                      </a:r>
                      <a:endParaRPr lang="en-US" sz="2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To develop into adulthood</a:t>
                      </a:r>
                      <a:br>
                        <a:rPr lang="en-US" sz="2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When I </a:t>
                      </a:r>
                      <a:r>
                        <a:rPr lang="en-US" sz="2000" b="1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grow up</a:t>
                      </a: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I want to be a biologist</a:t>
                      </a:r>
                      <a:r>
                        <a:rPr lang="en-US" sz="20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endParaRPr lang="en-US" sz="2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n-US" sz="20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Look after</a:t>
                      </a:r>
                      <a:endParaRPr lang="en-US" sz="20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To take care of something or someone </a:t>
                      </a:r>
                      <a:br>
                        <a:rPr lang="en-US" sz="2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Can you </a:t>
                      </a:r>
                      <a:r>
                        <a:rPr lang="en-US" sz="2000" b="1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look after</a:t>
                      </a: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my plants while I’m on holiday next month</a:t>
                      </a:r>
                      <a:r>
                        <a:rPr lang="en-US" sz="20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?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endParaRPr lang="en-US" sz="2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n-US" sz="20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Look for</a:t>
                      </a:r>
                      <a:endParaRPr lang="en-US" sz="20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To try to find something</a:t>
                      </a:r>
                      <a:br>
                        <a:rPr lang="en-US" sz="2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We’ll leave in a minute. Help me </a:t>
                      </a:r>
                      <a:r>
                        <a:rPr lang="en-US" sz="2000" b="1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look for</a:t>
                      </a: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my keys</a:t>
                      </a:r>
                      <a:r>
                        <a:rPr lang="en-US" sz="20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!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endParaRPr lang="en-US" sz="2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n-US" sz="20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Pay back</a:t>
                      </a:r>
                      <a:endParaRPr lang="en-US" sz="20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To repay the money you borrowed from someone </a:t>
                      </a:r>
                      <a:br>
                        <a:rPr lang="en-US" sz="2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Can I borrow some money for lunch? I’ll </a:t>
                      </a:r>
                      <a:r>
                        <a:rPr lang="en-US" sz="2000" b="1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pay</a:t>
                      </a: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you </a:t>
                      </a:r>
                      <a:r>
                        <a:rPr lang="en-US" sz="2000" b="1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back</a:t>
                      </a: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tomorrow</a:t>
                      </a:r>
                      <a:r>
                        <a:rPr lang="en-US" sz="20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n-US" sz="20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Pick up</a:t>
                      </a:r>
                      <a:endParaRPr lang="en-US" sz="20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To lift something from a surface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This box is very heavy. I can’t </a:t>
                      </a:r>
                      <a:r>
                        <a:rPr lang="en-US" sz="2000" b="1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pick</a:t>
                      </a: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it </a:t>
                      </a:r>
                      <a:r>
                        <a:rPr lang="en-US" sz="2000" b="1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up</a:t>
                      </a: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alone</a:t>
                      </a:r>
                      <a:r>
                        <a:rPr lang="en-US" sz="20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endParaRPr lang="en-US" sz="2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Put on</a:t>
                      </a: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To get your clothes on.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i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Every morning she </a:t>
                      </a:r>
                      <a:r>
                        <a:rPr lang="en-US" sz="2000" b="1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puts on</a:t>
                      </a:r>
                      <a:r>
                        <a:rPr lang="en-US" sz="2000" b="1" i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her dress, shoes and hat.</a:t>
                      </a:r>
                      <a:endParaRPr lang="en-US" sz="2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392609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6339575"/>
              </p:ext>
            </p:extLst>
          </p:nvPr>
        </p:nvGraphicFramePr>
        <p:xfrm>
          <a:off x="279400" y="369665"/>
          <a:ext cx="10502900" cy="582777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319624"/>
                <a:gridCol w="8183276"/>
              </a:tblGrid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Put out </a:t>
                      </a:r>
                      <a:endParaRPr lang="en-US" sz="20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To stop a fire burning.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The firefighters could </a:t>
                      </a:r>
                      <a:r>
                        <a:rPr lang="en-US" sz="2000" b="1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put out</a:t>
                      </a: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the fire</a:t>
                      </a:r>
                      <a:r>
                        <a:rPr lang="en-US" sz="20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Take off</a:t>
                      </a:r>
                      <a:endParaRPr lang="en-US" sz="20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to remove clothing, or to leave for a journey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She finally got home and </a:t>
                      </a:r>
                      <a:r>
                        <a:rPr lang="en-US" sz="2000" b="1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took off</a:t>
                      </a: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her shoes. 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Finally, the plane </a:t>
                      </a:r>
                      <a:r>
                        <a:rPr lang="en-US" sz="2000" b="1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took off</a:t>
                      </a:r>
                      <a:r>
                        <a:rPr lang="en-US" sz="20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Turn around</a:t>
                      </a:r>
                      <a:endParaRPr lang="en-US" sz="20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To move so that you’re facing the opposite direction.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He </a:t>
                      </a:r>
                      <a:r>
                        <a:rPr lang="en-US" sz="2000" b="1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turned around</a:t>
                      </a: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when someone called his name</a:t>
                      </a:r>
                      <a:r>
                        <a:rPr lang="en-US" sz="20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Turn on/off</a:t>
                      </a:r>
                      <a:endParaRPr lang="en-US" sz="20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To switch a machine or light on or off.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Turn off</a:t>
                      </a: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the light, I’m trying to sleep</a:t>
                      </a:r>
                      <a:r>
                        <a:rPr lang="en-US" sz="20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!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Turn up/down</a:t>
                      </a:r>
                      <a:endParaRPr lang="en-US" sz="20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To increase or decrease the volume of </a:t>
                      </a:r>
                      <a:r>
                        <a:rPr lang="en-US" sz="2000" b="1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sth</a:t>
                      </a:r>
                      <a:endParaRPr lang="en-US" sz="2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Turn up</a:t>
                      </a: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the TV. I can’t hear anything</a:t>
                      </a:r>
                      <a:r>
                        <a:rPr lang="en-US" sz="20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n-US" sz="20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Watch out</a:t>
                      </a:r>
                      <a:endParaRPr lang="en-US" sz="20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To be careful of danger (usually said as a warning)</a:t>
                      </a:r>
                      <a:br>
                        <a:rPr lang="en-US" sz="2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US" sz="2000" b="1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Watch out</a:t>
                      </a: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! There’s a car coming!</a:t>
                      </a:r>
                      <a:endParaRPr lang="en-US" sz="2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295592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Yellow">
      <a:dk1>
        <a:sysClr val="windowText" lastClr="000000"/>
      </a:dk1>
      <a:lt1>
        <a:sysClr val="window" lastClr="FFFFFF"/>
      </a:lt1>
      <a:dk2>
        <a:srgbClr val="39302A"/>
      </a:dk2>
      <a:lt2>
        <a:srgbClr val="E5DEDB"/>
      </a:lt2>
      <a:accent1>
        <a:srgbClr val="FFCA08"/>
      </a:accent1>
      <a:accent2>
        <a:srgbClr val="F8931D"/>
      </a:accent2>
      <a:accent3>
        <a:srgbClr val="CE8D3E"/>
      </a:accent3>
      <a:accent4>
        <a:srgbClr val="EC7016"/>
      </a:accent4>
      <a:accent5>
        <a:srgbClr val="E64823"/>
      </a:accent5>
      <a:accent6>
        <a:srgbClr val="9C6A6A"/>
      </a:accent6>
      <a:hlink>
        <a:srgbClr val="2998E3"/>
      </a:hlink>
      <a:folHlink>
        <a:srgbClr val="7F723D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Milk Glass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434</TotalTime>
  <Words>280</Words>
  <Application>Microsoft Office PowerPoint</Application>
  <PresentationFormat>Widescreen</PresentationFormat>
  <Paragraphs>69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8" baseType="lpstr">
      <vt:lpstr>A Afsaneh</vt:lpstr>
      <vt:lpstr>A Chamran</vt:lpstr>
      <vt:lpstr>A Dastan</vt:lpstr>
      <vt:lpstr>Adobe Arabic SHIN</vt:lpstr>
      <vt:lpstr>Arial</vt:lpstr>
      <vt:lpstr>B Titr</vt:lpstr>
      <vt:lpstr>B Yekan</vt:lpstr>
      <vt:lpstr>Calibri</vt:lpstr>
      <vt:lpstr>Calibri Light</vt:lpstr>
      <vt:lpstr>Times New Roman</vt:lpstr>
      <vt:lpstr>Webdings</vt:lpstr>
      <vt:lpstr>Office Theme</vt:lpstr>
      <vt:lpstr>Vision 2 Lesson 2: Phrasal Verbs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Aviny Studio</dc:creator>
  <cp:lastModifiedBy>DELL</cp:lastModifiedBy>
  <cp:revision>52</cp:revision>
  <dcterms:created xsi:type="dcterms:W3CDTF">2020-06-02T04:12:05Z</dcterms:created>
  <dcterms:modified xsi:type="dcterms:W3CDTF">2024-07-07T09:15:14Z</dcterms:modified>
</cp:coreProperties>
</file>