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0" r:id="rId3"/>
    <p:sldId id="266" r:id="rId4"/>
    <p:sldId id="267" r:id="rId5"/>
    <p:sldId id="268" r:id="rId6"/>
    <p:sldId id="271" r:id="rId7"/>
    <p:sldId id="272" r:id="rId8"/>
    <p:sldId id="273" r:id="rId9"/>
    <p:sldId id="274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="" xmlns:a16="http://schemas.microsoft.com/office/drawing/2014/main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ight Bracket 5">
            <a:extLst>
              <a:ext uri="{FF2B5EF4-FFF2-40B4-BE49-F238E27FC236}">
                <a16:creationId xmlns="" xmlns:a16="http://schemas.microsoft.com/office/drawing/2014/main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=""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ight Bracket 10">
            <a:extLst>
              <a:ext uri="{FF2B5EF4-FFF2-40B4-BE49-F238E27FC236}">
                <a16:creationId xmlns=""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=""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=""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=""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=""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 and Culture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131" y="615434"/>
            <a:ext cx="103204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appreciate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priːʃieɪt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	1. understand the value of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I’m not an expert, but I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appreciate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fine works of art.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2.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for your help, I really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appreciate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99464" y="4894866"/>
            <a:ext cx="12362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booklet.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87" y="3133258"/>
            <a:ext cx="28670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02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396548"/>
            <a:ext cx="10312400" cy="5352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 are 7 different forms of Art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1275"/>
              </a:spcAft>
            </a:pPr>
            <a:endParaRPr lang="en-US" sz="2400" b="1" dirty="0">
              <a:solidFill>
                <a:srgbClr val="22222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		</a:t>
            </a: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+mj-lt"/>
              <a:buAutoNum type="arabicPeriod"/>
              <a:tabLst>
                <a:tab pos="457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+mj-lt"/>
              <a:buAutoNum type="arabicPeriod"/>
              <a:tabLst>
                <a:tab pos="457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en-US" sz="2400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			</a:t>
            </a: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Farshchian's “Evening of Ashura” perfect expression of grief - Tehran Tim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58" y="1041400"/>
            <a:ext cx="2230438" cy="1498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29" y="1041400"/>
            <a:ext cx="1842395" cy="155813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868828" y="2641270"/>
            <a:ext cx="15448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Literature</a:t>
            </a:r>
            <a:endParaRPr lang="en-US" sz="2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038" y="1056907"/>
            <a:ext cx="2230438" cy="15190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3396780"/>
            <a:ext cx="2476500" cy="1743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226" y="3451872"/>
            <a:ext cx="2733675" cy="1676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251" y="3337572"/>
            <a:ext cx="2562225" cy="17907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243613" y="2641270"/>
            <a:ext cx="19239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Architecture </a:t>
            </a:r>
            <a:endParaRPr lang="en-US" sz="2400" b="1" dirty="0"/>
          </a:p>
        </p:txBody>
      </p:sp>
      <p:sp>
        <p:nvSpPr>
          <p:cNvPr id="15" name="Rectangle 14"/>
          <p:cNvSpPr/>
          <p:nvPr/>
        </p:nvSpPr>
        <p:spPr>
          <a:xfrm>
            <a:off x="8531369" y="5253797"/>
            <a:ext cx="1226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Theater</a:t>
            </a:r>
            <a:endParaRPr lang="en-US" sz="2400" b="1" dirty="0"/>
          </a:p>
        </p:txBody>
      </p:sp>
      <p:sp>
        <p:nvSpPr>
          <p:cNvPr id="2" name="Rectangle 1"/>
          <p:cNvSpPr/>
          <p:nvPr/>
        </p:nvSpPr>
        <p:spPr>
          <a:xfrm>
            <a:off x="978910" y="2659733"/>
            <a:ext cx="1372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Painting 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3468464" y="2683842"/>
            <a:ext cx="1461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Sculpture</a:t>
            </a:r>
            <a:endParaRPr lang="en-US" b="1" dirty="0"/>
          </a:p>
        </p:txBody>
      </p:sp>
      <p:sp>
        <p:nvSpPr>
          <p:cNvPr id="16" name="Rectangle 15"/>
          <p:cNvSpPr/>
          <p:nvPr/>
        </p:nvSpPr>
        <p:spPr>
          <a:xfrm>
            <a:off x="1030742" y="5253797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Cinema</a:t>
            </a:r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4851587" y="5261924"/>
            <a:ext cx="987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endParaRPr lang="en-US" b="1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786" y="1041399"/>
            <a:ext cx="2171889" cy="155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59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2" grpId="0"/>
      <p:bldP spid="7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46" y="435575"/>
            <a:ext cx="3939354" cy="24727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236" y="507937"/>
            <a:ext cx="3952727" cy="232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98500" y="2908300"/>
            <a:ext cx="3530600" cy="1980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Calligraphy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Ink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Paper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Special pen / brush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61200" y="2835937"/>
            <a:ext cx="2349500" cy="1954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Painting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Paint Brush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Canvas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87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315" y="469125"/>
            <a:ext cx="3855886" cy="23189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768" y="469125"/>
            <a:ext cx="3916463" cy="231890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47800" y="2911897"/>
            <a:ext cx="1943100" cy="1483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Photography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Camera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Take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16699" y="2911897"/>
            <a:ext cx="3088531" cy="247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Carving /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Etching 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Chisel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Knife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Wood / Stone / Metal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Hammer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02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145" y="314997"/>
            <a:ext cx="3372510" cy="5740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499" y="1005251"/>
            <a:ext cx="9804400" cy="3949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2133" y="4599456"/>
            <a:ext cx="2357131" cy="211884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62587" y="288643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Carpet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54422" y="2978764"/>
            <a:ext cx="1157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Pottery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84765" y="4938747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Painting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54422" y="4886536"/>
            <a:ext cx="1757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alligraphy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46977" y="6038334"/>
            <a:ext cx="1451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Tile work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22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7598" y="488434"/>
            <a:ext cx="10296901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Conversation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dɪˈpend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cost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time of year.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what you want.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costs between $50 and $70,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what you want.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7597" y="2559824"/>
            <a:ext cx="102969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touching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tʌtʃɪŋ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feel pity, sympathy, sadness 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= How wonderful!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was a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scene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she took care of her little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sister.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7596" y="4468018"/>
            <a:ext cx="102969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dɪskaʊnt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n 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 usual price of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10%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	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10%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Members get a 15%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can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buy books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a discount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200" y="5032631"/>
            <a:ext cx="2438400" cy="171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27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4934" y="463034"/>
            <a:ext cx="10234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prɑːdʌkt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n 	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 that is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grown or made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factory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arm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 	dairy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beauty/hair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products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    	meat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4934" y="2012434"/>
            <a:ext cx="10234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prə</a:t>
            </a:r>
            <a:r>
              <a:rPr 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duːs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	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or create something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produces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day.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4934" y="3307834"/>
            <a:ext cx="10234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handicrafts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hændi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kræft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n =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hand-made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Things that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someone has made in a skilful way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shop selling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handicrafts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850" y="3307834"/>
            <a:ext cx="30099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24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0634" y="361434"/>
            <a:ext cx="102349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pack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pæk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	</a:t>
            </a:r>
          </a:p>
          <a:p>
            <a:pPr marL="457200" indent="-457200">
              <a:buAutoNum type="arabicPeriod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 things into cases, bags 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ready for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trip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somewhere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Kate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packed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things before breakfast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You’d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your bags. We’re leaving in an hour.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cover or fill an object with soft material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it does not get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damaged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Glass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be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packed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several layers of paper.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packed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pottery cup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in  paper to protect it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625" y="2963843"/>
            <a:ext cx="2952750" cy="1552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012" y="511185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3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2" y="492125"/>
            <a:ext cx="2162175" cy="2114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112" y="492125"/>
            <a:ext cx="2619375" cy="21145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58812" y="2736334"/>
            <a:ext cx="22236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calligraphic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tile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613" y="376366"/>
            <a:ext cx="2203450" cy="223030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504112" y="2736334"/>
            <a:ext cx="2668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Qashqai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Gabbeh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98418" y="5855990"/>
            <a:ext cx="2847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workshop / store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" y="3815834"/>
            <a:ext cx="2762250" cy="16573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550" y="3815834"/>
            <a:ext cx="2647950" cy="19812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304505" y="2888734"/>
            <a:ext cx="2211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ermeh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542451" y="5523120"/>
            <a:ext cx="38644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items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aɪtəmz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n = things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sell different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items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here.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30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</TotalTime>
  <Words>74</Words>
  <Application>Microsoft Office PowerPoint</Application>
  <PresentationFormat>Widescreen</PresentationFormat>
  <Paragraphs>79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Times New Roman</vt:lpstr>
      <vt:lpstr>Webdings</vt:lpstr>
      <vt:lpstr>Office Theme</vt:lpstr>
      <vt:lpstr>Vision 2 Lesson 2: Art and Culture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61</cp:revision>
  <dcterms:created xsi:type="dcterms:W3CDTF">2020-06-02T04:12:05Z</dcterms:created>
  <dcterms:modified xsi:type="dcterms:W3CDTF">2024-07-07T11:44:34Z</dcterms:modified>
</cp:coreProperties>
</file>