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6"/>
  </p:notesMasterIdLst>
  <p:sldIdLst>
    <p:sldId id="3559" r:id="rId2"/>
    <p:sldId id="3560" r:id="rId3"/>
    <p:sldId id="3561" r:id="rId4"/>
    <p:sldId id="35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D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340" autoAdjust="0"/>
  </p:normalViewPr>
  <p:slideViewPr>
    <p:cSldViewPr snapToGrid="0">
      <p:cViewPr varScale="1">
        <p:scale>
          <a:sx n="114" d="100"/>
          <a:sy n="114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AD9ED-C577-4531-B941-D96B82257820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65C3CB-9D5C-41A3-80D3-929DA0F0B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891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A8869-4F71-9104-C59B-DFA69C1D16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A0DE69-7054-07E5-A667-D8CE8A015B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C26B3E-4E99-FA3D-C680-7D5BD7798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C6AD-4B3B-43D9-8D35-70D0EB4A26C4}" type="datetimeFigureOut">
              <a:rPr lang="en-GB" smtClean="0"/>
              <a:t>12/12/2024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F5B53-F4E0-E044-F86E-AA6A8016C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3F0A03-84BF-FBC8-A76E-DFCA11FA3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88CC2-92BA-4E87-8600-4A6858A0F5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3051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4F197-C1F4-143C-DBDA-0EF942A22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4188CA-156F-D807-7841-8BE074F36C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6AFA5-CD03-766E-3E99-F0CA211D3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C6AD-4B3B-43D9-8D35-70D0EB4A26C4}" type="datetimeFigureOut">
              <a:rPr lang="en-GB" smtClean="0"/>
              <a:t>12/12/2024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E139E-22A0-CDDA-0D31-E76D8ECEE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2937A6-0928-E0B4-CA62-791492937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88CC2-92BA-4E87-8600-4A6858A0F5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0423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E902DF-B1CA-6BE5-578E-2A298508C1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465D4A-EDD5-2D9B-6C8E-2056AB9481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C18CFE-3DA5-D6DA-7520-A3C4A66AC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C6AD-4B3B-43D9-8D35-70D0EB4A26C4}" type="datetimeFigureOut">
              <a:rPr lang="en-GB" smtClean="0"/>
              <a:t>12/12/2024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90EE3-7A42-B8A3-E5F1-AF56C8144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85998B-87A1-EB0E-310A-4660892EE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88CC2-92BA-4E87-8600-4A6858A0F5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098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08AF0-F128-3BE0-FEA7-043BFDF70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A7C28-8D0F-D279-AB25-3393BECD4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CCCE4F-08B2-DFE7-7A7C-939EC0B84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C6AD-4B3B-43D9-8D35-70D0EB4A26C4}" type="datetimeFigureOut">
              <a:rPr lang="en-GB" smtClean="0"/>
              <a:t>12/12/2024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F1EB4D-6A77-0EF0-062C-455C643C8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E3A8D-804C-16A1-1297-DCDA0285A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88CC2-92BA-4E87-8600-4A6858A0F5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816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98507-90EC-429C-5174-754815AD4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969722-F3F2-8CCB-CF0F-DFFA29603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E43F1-5561-671E-90DC-5AF62C0D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C6AD-4B3B-43D9-8D35-70D0EB4A26C4}" type="datetimeFigureOut">
              <a:rPr lang="en-GB" smtClean="0"/>
              <a:t>12/12/2024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393459-CEB2-0E26-EE85-F83EE092E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84710-C833-D42B-6B3D-484F4858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88CC2-92BA-4E87-8600-4A6858A0F5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3590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1BF27-627C-F849-C157-6C32C1F74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FD30E6-7D0A-0AA6-C1FE-B985264F45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21BEE6-2613-6BDB-FE2C-ED0B2DD6D3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4FBE86-516A-48E9-891C-AD780A23F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C6AD-4B3B-43D9-8D35-70D0EB4A26C4}" type="datetimeFigureOut">
              <a:rPr lang="en-GB" smtClean="0"/>
              <a:t>12/12/2024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D6B4C6-7080-2BF7-EFD3-63E83E8B6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F2A15-A6B7-539F-E8B7-70D0F4CD2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88CC2-92BA-4E87-8600-4A6858A0F5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9001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B738F-0130-9AD8-FD83-1633BEFBF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1C2358-6719-A54B-4151-4C4B07514E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20F40A-380B-F5E5-232D-64E90C1D6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4A4151-C3EF-5003-67D5-A2BF3C3A56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FEF8FE-F4A1-50E1-F1E2-12A72402A9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6C9BB4-42B6-30AE-F43B-2F0F3CC84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C6AD-4B3B-43D9-8D35-70D0EB4A26C4}" type="datetimeFigureOut">
              <a:rPr lang="en-GB" smtClean="0"/>
              <a:t>12/12/2024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829997-F127-1818-863B-101ABCD4D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58E284-C651-9A78-DB42-417E14433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88CC2-92BA-4E87-8600-4A6858A0F5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7923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FB315-802A-F7C9-DB0B-722FA5B9C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C89E7C-90A0-DC82-A437-FDF0D7719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C6AD-4B3B-43D9-8D35-70D0EB4A26C4}" type="datetimeFigureOut">
              <a:rPr lang="en-GB" smtClean="0"/>
              <a:t>12/12/2024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B84474-1FF6-1650-8971-E08A050D9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234FB9-4791-859C-A37B-04CC2E3D2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88CC2-92BA-4E87-8600-4A6858A0F5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910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111C6A-13CD-7626-5ECB-9BA007172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C6AD-4B3B-43D9-8D35-70D0EB4A26C4}" type="datetimeFigureOut">
              <a:rPr lang="en-GB" smtClean="0"/>
              <a:t>12/12/2024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DEC14B-B0CE-E480-F0D5-01FADD785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CE4B82-A450-7093-40DF-758581883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88CC2-92BA-4E87-8600-4A6858A0F5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566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07166-A8AE-C768-FB17-C02BA788E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63A643-D6A7-0D77-FEEA-F8DAFEF24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6745B9-CE62-A9F1-9E73-8D4C5389F3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00BBBE-F977-AA3B-35E4-C608489F6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C6AD-4B3B-43D9-8D35-70D0EB4A26C4}" type="datetimeFigureOut">
              <a:rPr lang="en-GB" smtClean="0"/>
              <a:t>12/12/2024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38BF32-1311-1CD4-5086-54CDEDA35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0ACCBA-6B1C-C797-37B9-0EA03F380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88CC2-92BA-4E87-8600-4A6858A0F5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0376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84438-3D9D-37F6-9043-4A7D72ADF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963C41-8FCF-39B2-2EFD-1E65F4F391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5AFC33-D739-CB1C-4900-9E5AD156F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09A2F8-0ACC-BEEE-BD0C-0D2271D74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C6AD-4B3B-43D9-8D35-70D0EB4A26C4}" type="datetimeFigureOut">
              <a:rPr lang="en-GB" smtClean="0"/>
              <a:t>12/12/2024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B30643-F1BD-1893-34F0-475CAEAF2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ABDF22-50A6-9660-F385-FF9C9D36E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88CC2-92BA-4E87-8600-4A6858A0F5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5290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4CD01E-BC7B-08DA-5D93-FBD2B984A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B3D82F-4AD3-9F18-FD0C-9DB1CA6E6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A202D-9860-CA59-5C25-7AAD90D6F1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EC6AD-4B3B-43D9-8D35-70D0EB4A26C4}" type="datetimeFigureOut">
              <a:rPr lang="en-GB" smtClean="0"/>
              <a:t>12/12/2024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F196D-ED79-1A29-75C9-18D514E4BC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A28F2F-731A-C900-ED7B-140B5A767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8CC2-92BA-4E87-8600-4A6858A0F5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112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9D22D-D277-50DD-6332-804E8D283B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1182A7A-C915-DB46-5253-137C52FE3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6ADC16-4DC2-5AB7-20DF-2DFF1A7C810C}"/>
              </a:ext>
            </a:extLst>
          </p:cNvPr>
          <p:cNvSpPr txBox="1"/>
          <p:nvPr/>
        </p:nvSpPr>
        <p:spPr>
          <a:xfrm>
            <a:off x="372533" y="960261"/>
            <a:ext cx="11303083" cy="1259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en-US" sz="1700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11/2</a:t>
            </a:r>
            <a:r>
              <a:rPr lang="fa-IR" sz="1700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</a:t>
            </a:r>
            <a:r>
              <a:rPr lang="fa-IR" sz="17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لیتر از گاز های اتان، اتن، و اتین در شرایط استاندارد با </a:t>
            </a:r>
            <a:r>
              <a:rPr lang="en-US" sz="1700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0/15 </a:t>
            </a:r>
            <a:r>
              <a:rPr lang="fa-IR" sz="1700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</a:t>
            </a:r>
            <a:r>
              <a:rPr lang="fa-IR" sz="1700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</a:t>
            </a:r>
            <a:r>
              <a:rPr lang="fa-IR" sz="17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مول گاز هیدروژن به طور کامل واکنش می دهد و فرآورده سیر شده ، تشکیل می شود.اگر شمار مول های اتن و اتین در این مخلوط برابر باشد ، چند درصد از مول های مخلوط اولیه را گاز اتان تشکیل می دهد؟</a:t>
            </a:r>
            <a:r>
              <a:rPr lang="en-US" sz="17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</a:t>
            </a:r>
            <a:r>
              <a:rPr lang="fa-IR" sz="17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(سراسری 1400)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EC8303-24F9-51F3-7CE3-1C1762898944}"/>
              </a:ext>
            </a:extLst>
          </p:cNvPr>
          <p:cNvSpPr txBox="1"/>
          <p:nvPr/>
        </p:nvSpPr>
        <p:spPr>
          <a:xfrm>
            <a:off x="8051800" y="181436"/>
            <a:ext cx="36238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قسمت 1 : استوکیومتری در هیدروکربن ها</a:t>
            </a:r>
            <a:endParaRPr lang="fa-IR" sz="1600" dirty="0">
              <a:solidFill>
                <a:schemeClr val="bg1"/>
              </a:solidFill>
              <a:effectLst/>
              <a:latin typeface="Yekan Bakh Bold"/>
              <a:ea typeface="Yekan Bakh Black" pitchFamily="50" charset="-78"/>
              <a:cs typeface="Yekan Bakh Black" pitchFamily="50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6F3A57-196F-98AC-FDDC-8CE2543240A5}"/>
              </a:ext>
            </a:extLst>
          </p:cNvPr>
          <p:cNvSpPr txBox="1"/>
          <p:nvPr/>
        </p:nvSpPr>
        <p:spPr>
          <a:xfrm>
            <a:off x="674704" y="181436"/>
            <a:ext cx="217601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پویش علمی ماندگار البرز</a:t>
            </a:r>
            <a:endParaRPr lang="fa-IR" sz="1600" dirty="0">
              <a:solidFill>
                <a:schemeClr val="bg1"/>
              </a:solidFill>
              <a:effectLst/>
              <a:latin typeface="Yekan Bakh Bold"/>
              <a:ea typeface="Yekan Bakh Black" pitchFamily="50" charset="-78"/>
              <a:cs typeface="Yekan Bakh Black" pitchFamily="50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4014C3-4207-0E02-E8D3-53C61F63B83F}"/>
              </a:ext>
            </a:extLst>
          </p:cNvPr>
          <p:cNvSpPr txBox="1"/>
          <p:nvPr/>
        </p:nvSpPr>
        <p:spPr>
          <a:xfrm>
            <a:off x="10653623" y="2467254"/>
            <a:ext cx="866717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en-US" sz="1900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20 (</a:t>
            </a:r>
            <a:r>
              <a:rPr lang="en-US" sz="1900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1</a:t>
            </a:r>
            <a:endParaRPr lang="en-US" sz="1900" b="1" dirty="0" smtClean="0">
              <a:solidFill>
                <a:schemeClr val="bg1"/>
              </a:solidFill>
              <a:latin typeface="Yekan Bakh Bold"/>
              <a:ea typeface="Yekan Bakh Black" pitchFamily="50" charset="-78"/>
              <a:cs typeface="Yekan Bakh Black" pitchFamily="50" charset="-78"/>
            </a:endParaRPr>
          </a:p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en-US" sz="1900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40 (2</a:t>
            </a:r>
            <a:endParaRPr lang="en-US" sz="1900" b="1" dirty="0">
              <a:solidFill>
                <a:schemeClr val="bg1"/>
              </a:solidFill>
              <a:latin typeface="Yekan Bakh Bold"/>
              <a:ea typeface="Yekan Bakh Black" pitchFamily="50" charset="-78"/>
              <a:cs typeface="Yekan Bakh Black" pitchFamily="50" charset="-78"/>
            </a:endParaRPr>
          </a:p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en-US" sz="1900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60 (3</a:t>
            </a:r>
            <a:endParaRPr lang="en-US" sz="1900" b="1" dirty="0" smtClean="0">
              <a:solidFill>
                <a:schemeClr val="bg1"/>
              </a:solidFill>
              <a:latin typeface="Yekan Bakh Bold"/>
              <a:ea typeface="Yekan Bakh Black" pitchFamily="50" charset="-78"/>
              <a:cs typeface="Yekan Bakh Black" pitchFamily="50" charset="-78"/>
            </a:endParaRPr>
          </a:p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en-US" sz="1900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80 (4</a:t>
            </a:r>
            <a:endParaRPr lang="fa-IR" sz="1900" b="1" dirty="0">
              <a:solidFill>
                <a:schemeClr val="bg1"/>
              </a:solidFill>
              <a:latin typeface="Yekan Bakh Bold"/>
              <a:ea typeface="Yekan Bakh Black" pitchFamily="50" charset="-78"/>
              <a:cs typeface="Yekan Bakh Black" pitchFamily="50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137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D03D0-97B4-160E-569B-27DEF50C1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3C7667-62BC-9126-074B-94FFA7E03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605D7F9-7C73-8957-9FDF-F44976AADFA8}"/>
              </a:ext>
            </a:extLst>
          </p:cNvPr>
          <p:cNvSpPr txBox="1"/>
          <p:nvPr/>
        </p:nvSpPr>
        <p:spPr>
          <a:xfrm>
            <a:off x="8094133" y="181437"/>
            <a:ext cx="35814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قسمت 1 : استوکیومتری در هیدروکربن ها</a:t>
            </a:r>
            <a:endParaRPr lang="fa-IR" sz="1600" dirty="0">
              <a:solidFill>
                <a:schemeClr val="bg1"/>
              </a:solidFill>
              <a:effectLst/>
              <a:latin typeface="Yekan Bakh Bold"/>
              <a:ea typeface="Yekan Bakh Black" pitchFamily="50" charset="-78"/>
              <a:cs typeface="Yekan Bakh Black" pitchFamily="50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BE1F31-4789-DBF3-90E3-0B7D7B0CF019}"/>
              </a:ext>
            </a:extLst>
          </p:cNvPr>
          <p:cNvSpPr txBox="1"/>
          <p:nvPr/>
        </p:nvSpPr>
        <p:spPr>
          <a:xfrm>
            <a:off x="674704" y="181436"/>
            <a:ext cx="217601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پویش علمی ماندگار البرز</a:t>
            </a:r>
            <a:endParaRPr lang="fa-IR" sz="1600" dirty="0">
              <a:solidFill>
                <a:schemeClr val="bg1"/>
              </a:solidFill>
              <a:effectLst/>
              <a:latin typeface="Yekan Bakh Bold"/>
              <a:ea typeface="Yekan Bakh Black" pitchFamily="50" charset="-78"/>
              <a:cs typeface="Yekan Bakh Black" pitchFamily="50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836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1CD86-3F69-8EA8-1B64-6BC61F0D9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C0AEBA-A3C2-4627-57FD-5DB67DA3D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553FFA-6BB0-218A-684A-D4F9B5CCB89E}"/>
              </a:ext>
            </a:extLst>
          </p:cNvPr>
          <p:cNvSpPr txBox="1"/>
          <p:nvPr/>
        </p:nvSpPr>
        <p:spPr>
          <a:xfrm>
            <a:off x="220131" y="960261"/>
            <a:ext cx="11607883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7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برای سوزاندن کامل </a:t>
            </a:r>
            <a:r>
              <a:rPr lang="en-US" sz="1700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0/01</a:t>
            </a:r>
            <a:r>
              <a:rPr lang="fa-IR" sz="1700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</a:t>
            </a:r>
            <a:r>
              <a:rPr lang="fa-IR" sz="17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مول از یک هیدروکربن زنجیره ای با فرمول </a:t>
            </a:r>
            <a:r>
              <a:rPr lang="en-US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C</a:t>
            </a:r>
            <a:r>
              <a:rPr lang="en-US" b="1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40</a:t>
            </a:r>
            <a:r>
              <a:rPr lang="en-US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H</a:t>
            </a:r>
            <a:r>
              <a:rPr lang="en-US" b="1" baseline="-25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</a:t>
            </a:r>
            <a:r>
              <a:rPr lang="en-US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،</a:t>
            </a:r>
            <a:r>
              <a:rPr lang="en-US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0/54</a:t>
            </a:r>
            <a:r>
              <a:rPr lang="en-US" sz="1700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</a:t>
            </a:r>
            <a:r>
              <a:rPr lang="fa-IR" sz="1700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</a:t>
            </a:r>
            <a:r>
              <a:rPr lang="fa-IR" sz="17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مول اکسیژن خالص مصرف می شود.فرمول مولکولی این ترکیب کدام است و چند پیوند دوگانه دارد؟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50B7CA-8529-E8EE-6A13-F44D075F3230}"/>
              </a:ext>
            </a:extLst>
          </p:cNvPr>
          <p:cNvSpPr txBox="1"/>
          <p:nvPr/>
        </p:nvSpPr>
        <p:spPr>
          <a:xfrm>
            <a:off x="7789333" y="181437"/>
            <a:ext cx="38862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قسمت 2 : استوکیومتری در هیدروکربن ها</a:t>
            </a:r>
            <a:endParaRPr lang="fa-IR" sz="1600" dirty="0">
              <a:solidFill>
                <a:schemeClr val="bg1"/>
              </a:solidFill>
              <a:effectLst/>
              <a:latin typeface="Yekan Bakh Bold"/>
              <a:ea typeface="Yekan Bakh Black" pitchFamily="50" charset="-78"/>
              <a:cs typeface="Yekan Bakh Black" pitchFamily="50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BFF99B-148B-410B-98C6-77F3FEF16A6F}"/>
              </a:ext>
            </a:extLst>
          </p:cNvPr>
          <p:cNvSpPr txBox="1"/>
          <p:nvPr/>
        </p:nvSpPr>
        <p:spPr>
          <a:xfrm>
            <a:off x="674704" y="181436"/>
            <a:ext cx="217601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پویش علمی ماندگار البرز</a:t>
            </a:r>
            <a:endParaRPr lang="fa-IR" sz="1600" dirty="0">
              <a:solidFill>
                <a:schemeClr val="bg1"/>
              </a:solidFill>
              <a:effectLst/>
              <a:latin typeface="Yekan Bakh Bold"/>
              <a:ea typeface="Yekan Bakh Black" pitchFamily="50" charset="-78"/>
              <a:cs typeface="Yekan Bakh Black" pitchFamily="50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9B1C3F-0A18-1887-2417-0C0FC06D7526}"/>
              </a:ext>
            </a:extLst>
          </p:cNvPr>
          <p:cNvSpPr txBox="1"/>
          <p:nvPr/>
        </p:nvSpPr>
        <p:spPr>
          <a:xfrm>
            <a:off x="-146650" y="3609408"/>
            <a:ext cx="1165133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en-US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14 , </a:t>
            </a:r>
            <a:r>
              <a:rPr lang="en-US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</a:t>
            </a:r>
            <a:r>
              <a:rPr lang="en-US" sz="1800" b="1" baseline="-25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40</a:t>
            </a:r>
            <a:r>
              <a:rPr lang="en-US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</a:t>
            </a:r>
            <a:r>
              <a:rPr lang="en-US" b="1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56</a:t>
            </a:r>
            <a:r>
              <a:rPr lang="en-US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(4        </a:t>
            </a:r>
            <a:r>
              <a:rPr lang="en-US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                     </a:t>
            </a:r>
            <a:r>
              <a:rPr lang="en-US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13 , </a:t>
            </a:r>
            <a:r>
              <a:rPr lang="en-US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</a:t>
            </a:r>
            <a:r>
              <a:rPr lang="en-US" sz="1800" b="1" baseline="-25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40</a:t>
            </a:r>
            <a:r>
              <a:rPr lang="en-US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</a:t>
            </a:r>
            <a:r>
              <a:rPr lang="en-US" sz="1800" b="1" baseline="-25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56</a:t>
            </a:r>
            <a:r>
              <a:rPr lang="en-US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(3 </a:t>
            </a:r>
            <a:r>
              <a:rPr lang="en-US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                          </a:t>
            </a:r>
            <a:r>
              <a:rPr lang="en-US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11 , </a:t>
            </a:r>
            <a:r>
              <a:rPr lang="en-US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</a:t>
            </a:r>
            <a:r>
              <a:rPr lang="en-US" sz="1800" b="1" baseline="-25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40</a:t>
            </a:r>
            <a:r>
              <a:rPr lang="en-US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</a:t>
            </a:r>
            <a:r>
              <a:rPr lang="en-US" sz="1800" b="1" baseline="-25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60</a:t>
            </a:r>
            <a:r>
              <a:rPr lang="en-US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(2     </a:t>
            </a:r>
            <a:r>
              <a:rPr lang="en-US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                     </a:t>
            </a:r>
            <a:r>
              <a:rPr lang="en-US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10 , </a:t>
            </a:r>
            <a:r>
              <a:rPr lang="en-US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</a:t>
            </a:r>
            <a:r>
              <a:rPr lang="en-US" sz="1800" b="1" baseline="-25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40</a:t>
            </a:r>
            <a:r>
              <a:rPr lang="en-US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</a:t>
            </a:r>
            <a:r>
              <a:rPr lang="en-US" sz="1800" b="1" baseline="-25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62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(1</a:t>
            </a:r>
            <a:endParaRPr lang="fa-IR" b="1" dirty="0">
              <a:solidFill>
                <a:schemeClr val="bg1"/>
              </a:solidFill>
              <a:latin typeface="Yekan Bakh Bold"/>
              <a:ea typeface="Yekan Bakh Black" pitchFamily="50" charset="-78"/>
              <a:cs typeface="Yekan Bakh Black" pitchFamily="50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D000EC-6BEB-3478-AC80-91CEB53187E2}"/>
              </a:ext>
            </a:extLst>
          </p:cNvPr>
          <p:cNvSpPr txBox="1"/>
          <p:nvPr/>
        </p:nvSpPr>
        <p:spPr>
          <a:xfrm>
            <a:off x="327171" y="1844271"/>
            <a:ext cx="7154732" cy="388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r" rtl="1"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         C</a:t>
            </a:r>
            <a:r>
              <a:rPr lang="en-US" b="1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40</a:t>
            </a:r>
            <a:r>
              <a:rPr lang="en-US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H</a:t>
            </a:r>
            <a:r>
              <a:rPr lang="en-US" b="1" baseline="-25000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</a:t>
            </a:r>
            <a:r>
              <a:rPr lang="en-US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 +     O</a:t>
            </a:r>
            <a:r>
              <a:rPr lang="en-US" b="1" baseline="-25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en-US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 </a:t>
            </a:r>
            <a:r>
              <a:rPr lang="en-US" b="1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—˃   </a:t>
            </a:r>
            <a:r>
              <a:rPr lang="en-US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 CO</a:t>
            </a:r>
            <a:r>
              <a:rPr lang="en-US" b="1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en-US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 +    H</a:t>
            </a:r>
            <a:r>
              <a:rPr lang="en-US" b="1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en-US" b="1" dirty="0" smtClean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O </a:t>
            </a:r>
            <a:r>
              <a:rPr lang="fa-IR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(واکنش موازنه شود)</a:t>
            </a:r>
            <a:r>
              <a:rPr lang="en-US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1255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D1C90-8B65-A761-C71F-180A7575F5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713968-5D60-6D82-F46F-E26B91DEB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206CD4A-E872-43FE-8E94-F7063B0D2428}"/>
              </a:ext>
            </a:extLst>
          </p:cNvPr>
          <p:cNvSpPr txBox="1"/>
          <p:nvPr/>
        </p:nvSpPr>
        <p:spPr>
          <a:xfrm>
            <a:off x="7425267" y="181437"/>
            <a:ext cx="425034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قسمت 2 : استوکیومتری در هیدروکربن ها</a:t>
            </a:r>
            <a:endParaRPr lang="fa-IR" sz="1600" dirty="0">
              <a:solidFill>
                <a:schemeClr val="bg1"/>
              </a:solidFill>
              <a:effectLst/>
              <a:latin typeface="Yekan Bakh Bold"/>
              <a:ea typeface="Yekan Bakh Black" pitchFamily="50" charset="-78"/>
              <a:cs typeface="Yekan Bakh Black" pitchFamily="50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295C51-4352-93C5-E54D-D52049ED645A}"/>
              </a:ext>
            </a:extLst>
          </p:cNvPr>
          <p:cNvSpPr txBox="1"/>
          <p:nvPr/>
        </p:nvSpPr>
        <p:spPr>
          <a:xfrm>
            <a:off x="674704" y="181436"/>
            <a:ext cx="217601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latin typeface="Yekan Bakh Bold"/>
                <a:ea typeface="Yekan Bakh Black" pitchFamily="50" charset="-78"/>
                <a:cs typeface="Yekan Bakh Black" pitchFamily="50" charset="-78"/>
              </a:rPr>
              <a:t>پویش علمی ماندگار البرز</a:t>
            </a:r>
            <a:endParaRPr lang="fa-IR" sz="1600" dirty="0">
              <a:solidFill>
                <a:schemeClr val="bg1"/>
              </a:solidFill>
              <a:effectLst/>
              <a:latin typeface="Yekan Bakh Bold"/>
              <a:ea typeface="Yekan Bakh Black" pitchFamily="50" charset="-78"/>
              <a:cs typeface="Yekan Bakh Black" pitchFamily="50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654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792</TotalTime>
  <Words>187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Yekan Bakh Black</vt:lpstr>
      <vt:lpstr>Yekan Bakh Bold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avni-st4</cp:lastModifiedBy>
  <cp:revision>89</cp:revision>
  <dcterms:created xsi:type="dcterms:W3CDTF">2024-10-19T16:07:27Z</dcterms:created>
  <dcterms:modified xsi:type="dcterms:W3CDTF">2024-12-12T09:36:33Z</dcterms:modified>
</cp:coreProperties>
</file>